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0" r:id="rId4"/>
    <p:sldId id="257" r:id="rId5"/>
    <p:sldId id="262" r:id="rId6"/>
    <p:sldId id="261" r:id="rId7"/>
    <p:sldId id="263" r:id="rId8"/>
    <p:sldId id="265" r:id="rId9"/>
    <p:sldId id="267" r:id="rId10"/>
    <p:sldId id="266" r:id="rId11"/>
    <p:sldId id="268" r:id="rId12"/>
    <p:sldId id="277" r:id="rId13"/>
    <p:sldId id="276" r:id="rId14"/>
    <p:sldId id="278" r:id="rId15"/>
    <p:sldId id="271" r:id="rId16"/>
    <p:sldId id="279" r:id="rId17"/>
  </p:sldIdLst>
  <p:sldSz cx="12190413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3158">
          <p15:clr>
            <a:srgbClr val="A4A3A4"/>
          </p15:clr>
        </p15:guide>
        <p15:guide id="6" orient="horz" pos="1752">
          <p15:clr>
            <a:srgbClr val="A4A3A4"/>
          </p15:clr>
        </p15:guide>
        <p15:guide id="7" orient="horz" pos="3612">
          <p15:clr>
            <a:srgbClr val="A4A3A4"/>
          </p15:clr>
        </p15:guide>
        <p15:guide id="8" pos="3839">
          <p15:clr>
            <a:srgbClr val="A4A3A4"/>
          </p15:clr>
        </p15:guide>
        <p15:guide id="9" pos="7241">
          <p15:clr>
            <a:srgbClr val="A4A3A4"/>
          </p15:clr>
        </p15:guide>
        <p15:guide id="10" pos="618">
          <p15:clr>
            <a:srgbClr val="A4A3A4"/>
          </p15:clr>
        </p15:guide>
        <p15:guide id="11" pos="1979">
          <p15:clr>
            <a:srgbClr val="A4A3A4"/>
          </p15:clr>
        </p15:guide>
        <p15:guide id="12" pos="5880">
          <p15:clr>
            <a:srgbClr val="A4A3A4"/>
          </p15:clr>
        </p15:guide>
        <p15:guide id="13" pos="6697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82" autoAdjust="0"/>
  </p:normalViewPr>
  <p:slideViewPr>
    <p:cSldViewPr showGuides="1">
      <p:cViewPr varScale="1">
        <p:scale>
          <a:sx n="91" d="100"/>
          <a:sy n="91" d="100"/>
        </p:scale>
        <p:origin x="102" y="108"/>
      </p:cViewPr>
      <p:guideLst>
        <p:guide orient="horz"/>
        <p:guide orient="horz" pos="346"/>
        <p:guide orient="horz" pos="3974"/>
        <p:guide orient="horz" pos="981"/>
        <p:guide orient="horz" pos="3158"/>
        <p:guide orient="horz" pos="1752"/>
        <p:guide orient="horz" pos="3612"/>
        <p:guide pos="3839"/>
        <p:guide pos="7241"/>
        <p:guide pos="618"/>
        <p:guide pos="1979"/>
        <p:guide pos="5880"/>
        <p:guide pos="66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356C2-DC50-4363-935C-111E482CBD00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4B8D8-30C3-4D93-A33D-091FB3E63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751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930076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930529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033080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720268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454457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392149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270878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91533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285314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183183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429862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235159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762000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352650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930284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273163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53881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149680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3811158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82897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509509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92025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061932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E6F8-6706-4482-A5B5-AC4535C9F4E2}" type="datetimeFigureOut">
              <a:rPr lang="zh-CN" altLang="en-US" smtClean="0"/>
              <a:t>2015/5/20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3A01-07D7-4719-975E-0D65D665C1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791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364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wdp" Type="http://schemas.microsoft.com/office/2007/relationships/hdphoto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wdp" Type="http://schemas.microsoft.com/office/2007/relationships/hdphoto"/><Relationship Id="rId4" Target="../media/image22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wdp" Type="http://schemas.microsoft.com/office/2007/relationships/hdphoto"/><Relationship Id="rId4" Target="../media/image25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wdp" Type="http://schemas.microsoft.com/office/2007/relationships/hdphoto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wdp" Type="http://schemas.microsoft.com/office/2007/relationships/hdphoto"/><Relationship Id="rId4" Target="../media/image7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wdp" Type="http://schemas.microsoft.com/office/2007/relationships/hdphoto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wdp" Type="http://schemas.microsoft.com/office/2007/relationships/hdphoto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wdp" Type="http://schemas.microsoft.com/office/2007/relationships/hdphoto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wdp" Type="http://schemas.microsoft.com/office/2007/relationships/hdphoto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194" name="直接连接符 7193"/>
          <p:cNvCxnSpPr/>
          <p:nvPr/>
        </p:nvCxnSpPr>
        <p:spPr>
          <a:xfrm>
            <a:off x="0" y="3418756"/>
            <a:ext cx="4799062" cy="0"/>
          </a:xfrm>
          <a:prstGeom prst="line">
            <a:avLst/>
          </a:prstGeom>
          <a:ln cmpd="thickThin"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391351" y="3418756"/>
            <a:ext cx="4799062" cy="0"/>
          </a:xfrm>
          <a:prstGeom prst="line">
            <a:avLst/>
          </a:prstGeom>
          <a:ln cmpd="thickThin"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62958" y="1329408"/>
            <a:ext cx="5040560" cy="14325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8800">
                <a:solidFill>
                  <a:srgbClr val="C00000"/>
                </a:solidFill>
                <a:latin charset="-120" pitchFamily="50" typeface="TypeLand.com 康熙字典體 試用版"/>
                <a:ea charset="-120" pitchFamily="50" typeface="TypeLand.com 康熙字典體 試用版"/>
              </a:rPr>
              <a:t>諸子百家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15622" y="2979692"/>
            <a:ext cx="2664297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3200">
                <a:solidFill>
                  <a:srgbClr val="C00000"/>
                </a:solidFill>
                <a:latin charset="-120" pitchFamily="50" typeface="TypeLand.com 康熙字典體 試用版"/>
                <a:ea charset="-120" pitchFamily="50" typeface="TypeLand.com 康熙字典體 試用版"/>
              </a:rPr>
              <a:t>你知道几家？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7054" y="4826906"/>
            <a:ext cx="3096344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zh-CN" lang="en-US" smtClean="0" sz="3200">
                <a:solidFill>
                  <a:srgbClr val="C00000"/>
                </a:solidFill>
                <a:latin charset="-120" pitchFamily="50" typeface="TypeLand.com 康熙字典體 試用版"/>
                <a:ea charset="-120" pitchFamily="50" typeface="TypeLand.com 康熙字典體 試用版"/>
              </a:rPr>
              <a:t>By  ppter_子恒</a:t>
            </a:r>
          </a:p>
        </p:txBody>
      </p:sp>
    </p:spTree>
    <p:extLst>
      <p:ext uri="{BB962C8B-B14F-4D97-AF65-F5344CB8AC3E}">
        <p14:creationId val="48489949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75326" y="4925197"/>
            <a:ext cx="204646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latin charset="-120" pitchFamily="82" typeface="DFPPOP2W9-B5"/>
                <a:ea charset="-120" pitchFamily="82" typeface="DFPPOP2W9-B5"/>
              </a:rPr>
              <a:t>JIA SIxie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68821" y="3486856"/>
            <a:ext cx="1524000" cy="122354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typeface="+mn-ea"/>
              </a:rPr>
              <a:t>农家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60029" y="2786368"/>
            <a:ext cx="1188720" cy="272360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6600">
                <a:solidFill>
                  <a:srgbClr val="C00000"/>
                </a:solidFill>
                <a:latin charset="-122" pitchFamily="2" typeface="叶根友行书繁"/>
                <a:ea charset="-122" pitchFamily="2" typeface="叶根友行书繁"/>
              </a:rPr>
              <a:t>贾思勰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100000" l="388" r="10000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4413"/>
          <a:stretch>
            <a:fillRect/>
          </a:stretch>
        </p:blipFill>
        <p:spPr bwMode="auto">
          <a:xfrm>
            <a:off x="982638" y="2631259"/>
            <a:ext cx="2051621" cy="238206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reeform 15"/>
          <p:cNvSpPr>
            <a:spLocks noEditPoints="1"/>
          </p:cNvSpPr>
          <p:nvPr/>
        </p:nvSpPr>
        <p:spPr bwMode="auto">
          <a:xfrm>
            <a:off x="8198557" y="678205"/>
            <a:ext cx="1565015" cy="1447116"/>
          </a:xfrm>
          <a:custGeom>
            <a:gdLst>
              <a:gd fmla="*/ 383 w 697" name="T0"/>
              <a:gd fmla="*/ 224 h 644" name="T1"/>
              <a:gd fmla="*/ 491 w 697" name="T2"/>
              <a:gd fmla="*/ 256 h 644" name="T3"/>
              <a:gd fmla="*/ 387 w 697" name="T4"/>
              <a:gd fmla="*/ 368 h 644" name="T5"/>
              <a:gd fmla="*/ 627 w 697" name="T6"/>
              <a:gd fmla="*/ 544 h 644" name="T7"/>
              <a:gd fmla="*/ 583 w 697" name="T8"/>
              <a:gd fmla="*/ 532 h 644" name="T9"/>
              <a:gd fmla="*/ 655 w 697" name="T10"/>
              <a:gd fmla="*/ 600 h 644" name="T11"/>
              <a:gd fmla="*/ 647 w 697" name="T12"/>
              <a:gd fmla="*/ 588 h 644" name="T13"/>
              <a:gd fmla="*/ 687 w 697" name="T14"/>
              <a:gd fmla="*/ 588 h 644" name="T15"/>
              <a:gd fmla="*/ 687 w 697" name="T16"/>
              <a:gd fmla="*/ 644 h 644" name="T17"/>
              <a:gd fmla="*/ 575 w 697" name="T18"/>
              <a:gd fmla="*/ 596 h 644" name="T19"/>
              <a:gd fmla="*/ 583 w 697" name="T20"/>
              <a:gd fmla="*/ 612 h 644" name="T21"/>
              <a:gd fmla="*/ 543 w 697" name="T22"/>
              <a:gd fmla="*/ 632 h 644" name="T23"/>
              <a:gd fmla="*/ 527 w 697" name="T24"/>
              <a:gd fmla="*/ 624 h 644" name="T25"/>
              <a:gd fmla="*/ 507 w 697" name="T26"/>
              <a:gd fmla="*/ 632 h 644" name="T27"/>
              <a:gd fmla="*/ 387 w 697" name="T28"/>
              <a:gd fmla="*/ 504 h 644" name="T29"/>
              <a:gd fmla="*/ 347 w 697" name="T30"/>
              <a:gd fmla="*/ 460 h 644" name="T31"/>
              <a:gd fmla="*/ 127 w 697" name="T32"/>
              <a:gd fmla="*/ 612 h 644" name="T33"/>
              <a:gd fmla="*/ 147 w 697" name="T34"/>
              <a:gd fmla="*/ 356 h 644" name="T35"/>
              <a:gd fmla="*/ 203 w 697" name="T36"/>
              <a:gd fmla="*/ 284 h 644" name="T37"/>
              <a:gd fmla="*/ 215 w 697" name="T38"/>
              <a:gd fmla="*/ 300 h 644" name="T39"/>
              <a:gd fmla="*/ 271 w 697" name="T40"/>
              <a:gd fmla="*/ 240 h 644" name="T41"/>
              <a:gd fmla="*/ 223 w 697" name="T42"/>
              <a:gd fmla="*/ 256 h 644" name="T43"/>
              <a:gd fmla="*/ 271 w 697" name="T44"/>
              <a:gd fmla="*/ 172 h 644" name="T45"/>
              <a:gd fmla="*/ 223 w 697" name="T46"/>
              <a:gd fmla="*/ 64 h 644" name="T47"/>
              <a:gd fmla="*/ 243 w 697" name="T48"/>
              <a:gd fmla="*/ 68 h 644" name="T49"/>
              <a:gd fmla="*/ 371 w 697" name="T50"/>
              <a:gd fmla="*/ 0 h 644" name="T51"/>
              <a:gd fmla="*/ 455 w 697" name="T52"/>
              <a:gd fmla="*/ 72 h 644" name="T53"/>
              <a:gd fmla="*/ 391 w 697" name="T54"/>
              <a:gd fmla="*/ 144 h 644" name="T55"/>
              <a:gd fmla="*/ 399 w 697" name="T56"/>
              <a:gd fmla="*/ 212 h 644" name="T57"/>
              <a:gd fmla="*/ 383 w 697" name="T58"/>
              <a:gd fmla="*/ 224 h 644" name="T59"/>
              <a:gd fmla="*/ 83 w 697" name="T60"/>
              <a:gd fmla="*/ 492 h 644" name="T61"/>
              <a:gd fmla="*/ 255 w 697" name="T62"/>
              <a:gd fmla="*/ 424 h 644" name="T63"/>
              <a:gd fmla="*/ 159 w 697" name="T64"/>
              <a:gd fmla="*/ 372 h 644" name="T65"/>
              <a:gd fmla="*/ 83 w 697" name="T66"/>
              <a:gd fmla="*/ 492 h 644" name="T67"/>
              <a:gd fmla="*/ 159 w 697" name="T68"/>
              <a:gd fmla="*/ 364 h 644" name="T69"/>
              <a:gd fmla="*/ 107 w 697" name="T70"/>
              <a:gd fmla="*/ 396 h 644" name="T71"/>
              <a:gd fmla="*/ 159 w 697" name="T72"/>
              <a:gd fmla="*/ 364 h 644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644" w="697">
                <a:moveTo>
                  <a:pt x="383" y="224"/>
                </a:moveTo>
                <a:cubicBezTo>
                  <a:pt x="421" y="197"/>
                  <a:pt x="460" y="233"/>
                  <a:pt x="491" y="256"/>
                </a:cubicBezTo>
                <a:cubicBezTo>
                  <a:pt x="513" y="339"/>
                  <a:pt x="433" y="342"/>
                  <a:pt x="387" y="368"/>
                </a:cubicBezTo>
                <a:cubicBezTo>
                  <a:pt x="444" y="450"/>
                  <a:pt x="534" y="499"/>
                  <a:pt x="627" y="544"/>
                </a:cubicBezTo>
                <a:cubicBezTo>
                  <a:pt x="612" y="556"/>
                  <a:pt x="596" y="535"/>
                  <a:pt x="583" y="532"/>
                </a:cubicBezTo>
                <a:cubicBezTo>
                  <a:pt x="598" y="549"/>
                  <a:pt x="625" y="579"/>
                  <a:pt x="655" y="600"/>
                </a:cubicBezTo>
                <a:cubicBezTo>
                  <a:pt x="665" y="599"/>
                  <a:pt x="651" y="590"/>
                  <a:pt x="647" y="588"/>
                </a:cubicBezTo>
                <a:cubicBezTo>
                  <a:pt x="661" y="588"/>
                  <a:pt x="677" y="597"/>
                  <a:pt x="687" y="588"/>
                </a:cubicBezTo>
                <a:cubicBezTo>
                  <a:pt x="697" y="603"/>
                  <a:pt x="687" y="627"/>
                  <a:pt x="687" y="644"/>
                </a:cubicBezTo>
                <a:cubicBezTo>
                  <a:pt x="664" y="614"/>
                  <a:pt x="611" y="614"/>
                  <a:pt x="575" y="596"/>
                </a:cubicBezTo>
                <a:cubicBezTo>
                  <a:pt x="562" y="602"/>
                  <a:pt x="588" y="601"/>
                  <a:pt x="583" y="612"/>
                </a:cubicBezTo>
                <a:cubicBezTo>
                  <a:pt x="565" y="608"/>
                  <a:pt x="555" y="629"/>
                  <a:pt x="543" y="632"/>
                </a:cubicBezTo>
                <a:cubicBezTo>
                  <a:pt x="534" y="635"/>
                  <a:pt x="538" y="625"/>
                  <a:pt x="527" y="624"/>
                </a:cubicBezTo>
                <a:cubicBezTo>
                  <a:pt x="515" y="624"/>
                  <a:pt x="514" y="634"/>
                  <a:pt x="507" y="632"/>
                </a:cubicBezTo>
                <a:cubicBezTo>
                  <a:pt x="464" y="622"/>
                  <a:pt x="429" y="552"/>
                  <a:pt x="387" y="504"/>
                </a:cubicBezTo>
                <a:cubicBezTo>
                  <a:pt x="372" y="488"/>
                  <a:pt x="355" y="485"/>
                  <a:pt x="347" y="460"/>
                </a:cubicBezTo>
                <a:cubicBezTo>
                  <a:pt x="318" y="536"/>
                  <a:pt x="230" y="628"/>
                  <a:pt x="127" y="612"/>
                </a:cubicBezTo>
                <a:cubicBezTo>
                  <a:pt x="0" y="594"/>
                  <a:pt x="42" y="366"/>
                  <a:pt x="147" y="356"/>
                </a:cubicBezTo>
                <a:cubicBezTo>
                  <a:pt x="146" y="313"/>
                  <a:pt x="173" y="297"/>
                  <a:pt x="203" y="284"/>
                </a:cubicBezTo>
                <a:cubicBezTo>
                  <a:pt x="214" y="283"/>
                  <a:pt x="207" y="299"/>
                  <a:pt x="215" y="300"/>
                </a:cubicBezTo>
                <a:cubicBezTo>
                  <a:pt x="250" y="299"/>
                  <a:pt x="296" y="277"/>
                  <a:pt x="271" y="240"/>
                </a:cubicBezTo>
                <a:cubicBezTo>
                  <a:pt x="251" y="242"/>
                  <a:pt x="241" y="253"/>
                  <a:pt x="223" y="256"/>
                </a:cubicBezTo>
                <a:cubicBezTo>
                  <a:pt x="240" y="230"/>
                  <a:pt x="250" y="196"/>
                  <a:pt x="271" y="172"/>
                </a:cubicBezTo>
                <a:cubicBezTo>
                  <a:pt x="233" y="156"/>
                  <a:pt x="160" y="100"/>
                  <a:pt x="223" y="64"/>
                </a:cubicBezTo>
                <a:cubicBezTo>
                  <a:pt x="234" y="61"/>
                  <a:pt x="233" y="70"/>
                  <a:pt x="243" y="68"/>
                </a:cubicBezTo>
                <a:cubicBezTo>
                  <a:pt x="294" y="53"/>
                  <a:pt x="318" y="3"/>
                  <a:pt x="371" y="0"/>
                </a:cubicBezTo>
                <a:cubicBezTo>
                  <a:pt x="384" y="29"/>
                  <a:pt x="448" y="38"/>
                  <a:pt x="455" y="72"/>
                </a:cubicBezTo>
                <a:cubicBezTo>
                  <a:pt x="464" y="114"/>
                  <a:pt x="431" y="133"/>
                  <a:pt x="391" y="144"/>
                </a:cubicBezTo>
                <a:cubicBezTo>
                  <a:pt x="365" y="163"/>
                  <a:pt x="369" y="203"/>
                  <a:pt x="399" y="212"/>
                </a:cubicBezTo>
                <a:cubicBezTo>
                  <a:pt x="401" y="223"/>
                  <a:pt x="384" y="216"/>
                  <a:pt x="383" y="224"/>
                </a:cubicBezTo>
                <a:close/>
                <a:moveTo>
                  <a:pt x="83" y="492"/>
                </a:moveTo>
                <a:cubicBezTo>
                  <a:pt x="98" y="572"/>
                  <a:pt x="255" y="492"/>
                  <a:pt x="255" y="424"/>
                </a:cubicBezTo>
                <a:cubicBezTo>
                  <a:pt x="226" y="404"/>
                  <a:pt x="186" y="395"/>
                  <a:pt x="159" y="372"/>
                </a:cubicBezTo>
                <a:cubicBezTo>
                  <a:pt x="141" y="417"/>
                  <a:pt x="71" y="428"/>
                  <a:pt x="83" y="492"/>
                </a:cubicBezTo>
                <a:close/>
                <a:moveTo>
                  <a:pt x="159" y="364"/>
                </a:moveTo>
                <a:cubicBezTo>
                  <a:pt x="133" y="367"/>
                  <a:pt x="120" y="382"/>
                  <a:pt x="107" y="396"/>
                </a:cubicBezTo>
                <a:cubicBezTo>
                  <a:pt x="124" y="386"/>
                  <a:pt x="149" y="382"/>
                  <a:pt x="159" y="3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3621516" y="1561985"/>
            <a:ext cx="4572001" cy="31839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陳相見孟子，道許行之言曰：‘滕君則誠賢君也，雖然，未聞道也。賢者與民並耕而食，饔[歹食]而治。今也滕有倉稟府庫，則是厲民而以自養也，惡得賢?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     《孟子·滕文公上》</a:t>
            </a:r>
          </a:p>
        </p:txBody>
      </p:sp>
    </p:spTree>
    <p:extLst>
      <p:ext uri="{BB962C8B-B14F-4D97-AF65-F5344CB8AC3E}">
        <p14:creationId val="131258175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73393" y="4925197"/>
            <a:ext cx="174839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latin charset="-120" pitchFamily="82" typeface="DFPPOP2W9-B5"/>
                <a:ea charset="-120" pitchFamily="82" typeface="DFPPOP2W9-B5"/>
              </a:rPr>
              <a:t>Sun WU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68821" y="3486856"/>
            <a:ext cx="1524000" cy="122354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typeface="+mn-ea"/>
              </a:rPr>
              <a:t>兵家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6358" y="3429000"/>
            <a:ext cx="1524000" cy="20809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 sz="8800">
                <a:solidFill>
                  <a:srgbClr val="C00000"/>
                </a:solidFill>
                <a:latin charset="-122" pitchFamily="2" typeface="叶根友行书繁"/>
                <a:ea charset="-122" pitchFamily="2" typeface="叶根友行书繁"/>
              </a:rPr>
              <a:t>孙武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596506" y="1548383"/>
            <a:ext cx="4572001" cy="3348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計利以聽，乃為之勢，以佐其外。勢者，因利而制權也。兵者，詭道也。故能而示之不能，用而示之不用，近而示之遠，遠而示之近。利而誘之，亂而取之。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             《孫子兵法》</a:t>
            </a:r>
          </a:p>
        </p:txBody>
      </p:sp>
      <p:pic>
        <p:nvPicPr>
          <p:cNvPr id="1126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100000" l="0" r="100000" t="0">
                        <a14:foregroundMark x1="25628" x2="1759" y1="65741" y2="90278"/>
                        <a14:foregroundMark x1="24874" x2="26884" y1="74537" y2="96991"/>
                        <a14:foregroundMark x1="40201" x2="92965" y1="76620" y2="94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469" r="1469"/>
          <a:stretch>
            <a:fillRect/>
          </a:stretch>
        </p:blipFill>
        <p:spPr bwMode="auto">
          <a:xfrm>
            <a:off x="894123" y="2626866"/>
            <a:ext cx="2198636" cy="238645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19070" y="576640"/>
            <a:ext cx="1338486" cy="163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16619166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1288" y="4898738"/>
            <a:ext cx="23005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latin charset="-120" pitchFamily="82" typeface="DFPPOP2W9-B5"/>
                <a:ea charset="-120" pitchFamily="82" typeface="DFPPOP2W9-B5"/>
              </a:rPr>
              <a:t>BIAN QUE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68821" y="3486856"/>
            <a:ext cx="1524000" cy="122354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typeface="+mn-ea"/>
              </a:rPr>
              <a:t>医家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6358" y="3402541"/>
            <a:ext cx="1524000" cy="20809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r"/>
            <a:r>
              <a:rPr altLang="en-US" lang="zh-CN" smtClean="0" sz="8800">
                <a:solidFill>
                  <a:srgbClr val="C00000"/>
                </a:solidFill>
                <a:latin charset="-122" pitchFamily="2" typeface="叶根友行书繁"/>
                <a:ea charset="-122" pitchFamily="2" typeface="叶根友行书繁"/>
              </a:rPr>
              <a:t>扁鹊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596506" y="1548383"/>
            <a:ext cx="4572001" cy="3348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TW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夫上古聖人之教下也，皆謂之虛邪賊風，避之有時，恬淡虛無，真氣從之，精神內守，病安，形勞而不倦，氣從以順，美其食，任其服，樂其俗，高下不相慕，其民故曰樸。   《黃帝內經》</a:t>
            </a:r>
          </a:p>
        </p:txBody>
      </p:sp>
      <p:pic>
        <p:nvPicPr>
          <p:cNvPr id="1229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91944" l="536" r="98123" t="833">
                        <a14:foregroundMark x1="68633" x2="76676" y1="59167" y2="75833"/>
                        <a14:foregroundMark x1="34853" x2="23861" y1="57222" y2="73333"/>
                        <a14:foregroundMark x1="66220" x2="65952" y1="56667" y2="68611"/>
                        <a14:foregroundMark x1="74263" x2="54155" y1="76667" y2="81389"/>
                        <a14:backgroundMark x1="40214" x2="1340" y1="8611" y2="35278"/>
                        <a14:backgroundMark x1="7239" x2="3485" y1="71111" y2="86944"/>
                        <a14:backgroundMark x1="66220" x2="70777" y1="50278" y2="53611"/>
                        <a14:backgroundMark x1="70777" x2="76408" y1="54444" y2="56944"/>
                        <a14:backgroundMark x1="34853" x2="28418" y1="47778" y2="51389"/>
                        <a14:backgroundMark x1="76408" x2="83914" y1="57778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0816" l="11562" r="5916" t="1920"/>
          <a:stretch>
            <a:fillRect/>
          </a:stretch>
        </p:blipFill>
        <p:spPr bwMode="auto">
          <a:xfrm flipH="1">
            <a:off x="766614" y="2781300"/>
            <a:ext cx="2160422" cy="22049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07529" y="631837"/>
            <a:ext cx="1344062" cy="140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21206800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rgbClr val="6C879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49" name="Rectangle 590"/>
          <p:cNvSpPr>
            <a:spLocks noChangeArrowheads="1"/>
          </p:cNvSpPr>
          <p:nvPr/>
        </p:nvSpPr>
        <p:spPr bwMode="auto">
          <a:xfrm>
            <a:off x="-22222" y="-34925"/>
            <a:ext cx="1222850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50" name="Freeform 591"/>
          <p:cNvSpPr/>
          <p:nvPr/>
        </p:nvSpPr>
        <p:spPr bwMode="auto">
          <a:xfrm>
            <a:off x="101587" y="2924175"/>
            <a:ext cx="1534913" cy="628650"/>
          </a:xfrm>
          <a:custGeom>
            <a:gdLst>
              <a:gd fmla="*/ 197 w 482" name="T0"/>
              <a:gd fmla="*/ 0 h 197" name="T1"/>
              <a:gd fmla="*/ 70 w 482" name="T2"/>
              <a:gd fmla="*/ 116 h 197" name="T3"/>
              <a:gd fmla="*/ 0 w 482" name="T4"/>
              <a:gd fmla="*/ 197 h 197" name="T5"/>
              <a:gd fmla="*/ 482 w 482" name="T6"/>
              <a:gd fmla="*/ 197 h 197" name="T7"/>
              <a:gd fmla="*/ 373 w 482" name="T8"/>
              <a:gd fmla="*/ 101 h 197" name="T9"/>
              <a:gd fmla="*/ 324 w 482" name="T10"/>
              <a:gd fmla="*/ 113 h 197" name="T11"/>
              <a:gd fmla="*/ 197 w 482" name="T12"/>
              <a:gd fmla="*/ 0 h 19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97" w="482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60" name="组合 1159"/>
          <p:cNvGrpSpPr/>
          <p:nvPr/>
        </p:nvGrpSpPr>
        <p:grpSpPr>
          <a:xfrm>
            <a:off x="553966" y="4629150"/>
            <a:ext cx="206348" cy="2249488"/>
            <a:chOff x="554038" y="4591050"/>
            <a:chExt cx="206375" cy="2249488"/>
          </a:xfrm>
        </p:grpSpPr>
        <p:sp>
          <p:nvSpPr>
            <p:cNvPr id="2095" name="Freeform 1118"/>
            <p:cNvSpPr>
              <a:spLocks noEditPoints="1"/>
            </p:cNvSpPr>
            <p:nvPr/>
          </p:nvSpPr>
          <p:spPr bwMode="auto">
            <a:xfrm>
              <a:off x="576263" y="4591050"/>
              <a:ext cx="155575" cy="398463"/>
            </a:xfrm>
            <a:custGeom>
              <a:gdLst>
                <a:gd fmla="*/ 5 w 49" name="T0"/>
                <a:gd fmla="*/ 118 h 125" name="T1"/>
                <a:gd fmla="*/ 5 w 49" name="T2"/>
                <a:gd fmla="*/ 118 h 125" name="T3"/>
                <a:gd fmla="*/ 12 w 49" name="T4"/>
                <a:gd fmla="*/ 125 h 125" name="T5"/>
                <a:gd fmla="*/ 12 w 49" name="T6"/>
                <a:gd fmla="*/ 125 h 125" name="T7"/>
                <a:gd fmla="*/ 12 w 49" name="T8"/>
                <a:gd fmla="*/ 125 h 125" name="T9"/>
                <a:gd fmla="*/ 5 w 49" name="T10"/>
                <a:gd fmla="*/ 118 h 125" name="T11"/>
                <a:gd fmla="*/ 5 w 49" name="T12"/>
                <a:gd fmla="*/ 118 h 125" name="T13"/>
                <a:gd fmla="*/ 0 w 49" name="T14"/>
                <a:gd fmla="*/ 77 h 125" name="T15"/>
                <a:gd fmla="*/ 0 w 49" name="T16"/>
                <a:gd fmla="*/ 80 h 125" name="T17"/>
                <a:gd fmla="*/ 0 w 49" name="T18"/>
                <a:gd fmla="*/ 80 h 125" name="T19"/>
                <a:gd fmla="*/ 0 w 49" name="T20"/>
                <a:gd fmla="*/ 77 h 125" name="T21"/>
                <a:gd fmla="*/ 25 w 49" name="T22"/>
                <a:gd fmla="*/ 0 h 125" name="T23"/>
                <a:gd fmla="*/ 25 w 49" name="T24"/>
                <a:gd fmla="*/ 0 h 125" name="T25"/>
                <a:gd fmla="*/ 25 w 49" name="T26"/>
                <a:gd fmla="*/ 0 h 125" name="T27"/>
                <a:gd fmla="*/ 25 w 49" name="T28"/>
                <a:gd fmla="*/ 0 h 125" name="T29"/>
                <a:gd fmla="*/ 25 w 49" name="T30"/>
                <a:gd fmla="*/ 0 h 125" name="T31"/>
                <a:gd fmla="*/ 25 w 49" name="T32"/>
                <a:gd fmla="*/ 0 h 125" name="T33"/>
                <a:gd fmla="*/ 25 w 49" name="T34"/>
                <a:gd fmla="*/ 0 h 125" name="T35"/>
                <a:gd fmla="*/ 20 w 49" name="T36"/>
                <a:gd fmla="*/ 125 h 125" name="T37"/>
                <a:gd fmla="*/ 37 w 49" name="T38"/>
                <a:gd fmla="*/ 125 h 125" name="T39"/>
                <a:gd fmla="*/ 37 w 49" name="T40"/>
                <a:gd fmla="*/ 125 h 125" name="T41"/>
                <a:gd fmla="*/ 44 w 49" name="T42"/>
                <a:gd fmla="*/ 118 h 125" name="T43"/>
                <a:gd fmla="*/ 44 w 49" name="T44"/>
                <a:gd fmla="*/ 118 h 125" name="T45"/>
                <a:gd fmla="*/ 39 w 49" name="T46"/>
                <a:gd fmla="*/ 116 h 125" name="T47"/>
                <a:gd fmla="*/ 48 w 49" name="T48"/>
                <a:gd fmla="*/ 80 h 125" name="T49"/>
                <a:gd fmla="*/ 49 w 49" name="T50"/>
                <a:gd fmla="*/ 81 h 125" name="T51"/>
                <a:gd fmla="*/ 49 w 49" name="T52"/>
                <a:gd fmla="*/ 77 h 125" name="T53"/>
                <a:gd fmla="*/ 48 w 49" name="T54"/>
                <a:gd fmla="*/ 65 h 125" name="T55"/>
                <a:gd fmla="*/ 46 w 49" name="T56"/>
                <a:gd fmla="*/ 53 h 125" name="T57"/>
                <a:gd fmla="*/ 45 w 49" name="T58"/>
                <a:gd fmla="*/ 47 h 125" name="T59"/>
                <a:gd fmla="*/ 45 w 49" name="T60"/>
                <a:gd fmla="*/ 44 h 125" name="T61"/>
                <a:gd fmla="*/ 44 w 49" name="T62"/>
                <a:gd fmla="*/ 41 h 125" name="T63"/>
                <a:gd fmla="*/ 44 w 49" name="T64"/>
                <a:gd fmla="*/ 38 h 125" name="T65"/>
                <a:gd fmla="*/ 43 w 49" name="T66"/>
                <a:gd fmla="*/ 35 h 125" name="T67"/>
                <a:gd fmla="*/ 43 w 49" name="T68"/>
                <a:gd fmla="*/ 33 h 125" name="T69"/>
                <a:gd fmla="*/ 42 w 49" name="T70"/>
                <a:gd fmla="*/ 30 h 125" name="T71"/>
                <a:gd fmla="*/ 41 w 49" name="T72"/>
                <a:gd fmla="*/ 27 h 125" name="T73"/>
                <a:gd fmla="*/ 40 w 49" name="T74"/>
                <a:gd fmla="*/ 25 h 125" name="T75"/>
                <a:gd fmla="*/ 38 w 49" name="T76"/>
                <a:gd fmla="*/ 20 h 125" name="T77"/>
                <a:gd fmla="*/ 34 w 49" name="T78"/>
                <a:gd fmla="*/ 12 h 125" name="T79"/>
                <a:gd fmla="*/ 33 w 49" name="T80"/>
                <a:gd fmla="*/ 11 h 125" name="T81"/>
                <a:gd fmla="*/ 33 w 49" name="T82"/>
                <a:gd fmla="*/ 10 h 125" name="T83"/>
                <a:gd fmla="*/ 32 w 49" name="T84"/>
                <a:gd fmla="*/ 9 h 125" name="T85"/>
                <a:gd fmla="*/ 32 w 49" name="T86"/>
                <a:gd fmla="*/ 8 h 125" name="T87"/>
                <a:gd fmla="*/ 30 w 49" name="T88"/>
                <a:gd fmla="*/ 5 h 125" name="T89"/>
                <a:gd fmla="*/ 28 w 49" name="T90"/>
                <a:gd fmla="*/ 3 h 125" name="T91"/>
                <a:gd fmla="*/ 26 w 49" name="T92"/>
                <a:gd fmla="*/ 1 h 125" name="T93"/>
                <a:gd fmla="*/ 25 w 49" name="T94"/>
                <a:gd fmla="*/ 0 h 125" name="T95"/>
                <a:gd fmla="*/ 25 w 49" name="T96"/>
                <a:gd fmla="*/ 0 h 12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5" w="49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6" name="Freeform 1119"/>
            <p:cNvSpPr>
              <a:spLocks noEditPoints="1"/>
            </p:cNvSpPr>
            <p:nvPr/>
          </p:nvSpPr>
          <p:spPr bwMode="auto">
            <a:xfrm>
              <a:off x="611188" y="4989513"/>
              <a:ext cx="85725" cy="22225"/>
            </a:xfrm>
            <a:custGeom>
              <a:gdLst>
                <a:gd fmla="*/ 0 w 27" name="T0"/>
                <a:gd fmla="*/ 7 h 7" name="T1"/>
                <a:gd fmla="*/ 0 w 27" name="T2"/>
                <a:gd fmla="*/ 7 h 7" name="T3"/>
                <a:gd fmla="*/ 4 w 27" name="T4"/>
                <a:gd fmla="*/ 7 h 7" name="T5"/>
                <a:gd fmla="*/ 0 w 27" name="T6"/>
                <a:gd fmla="*/ 7 h 7" name="T7"/>
                <a:gd fmla="*/ 9 w 27" name="T8"/>
                <a:gd fmla="*/ 0 h 7" name="T9"/>
                <a:gd fmla="*/ 10 w 27" name="T10"/>
                <a:gd fmla="*/ 3 h 7" name="T11"/>
                <a:gd fmla="*/ 21 w 27" name="T12"/>
                <a:gd fmla="*/ 3 h 7" name="T13"/>
                <a:gd fmla="*/ 21 w 27" name="T14"/>
                <a:gd fmla="*/ 7 h 7" name="T15"/>
                <a:gd fmla="*/ 27 w 27" name="T16"/>
                <a:gd fmla="*/ 7 h 7" name="T17"/>
                <a:gd fmla="*/ 27 w 27" name="T18"/>
                <a:gd fmla="*/ 0 h 7" name="T19"/>
                <a:gd fmla="*/ 26 w 27" name="T20"/>
                <a:gd fmla="*/ 0 h 7" name="T21"/>
                <a:gd fmla="*/ 9 w 27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2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7" name="Freeform 1120"/>
            <p:cNvSpPr>
              <a:spLocks noEditPoints="1"/>
            </p:cNvSpPr>
            <p:nvPr/>
          </p:nvSpPr>
          <p:spPr bwMode="auto">
            <a:xfrm>
              <a:off x="554038" y="4846638"/>
              <a:ext cx="38100" cy="165100"/>
            </a:xfrm>
            <a:custGeom>
              <a:gdLst>
                <a:gd fmla="*/ 0 w 12" name="T0"/>
                <a:gd fmla="*/ 52 h 52" name="T1"/>
                <a:gd fmla="*/ 0 w 12" name="T2"/>
                <a:gd fmla="*/ 52 h 52" name="T3"/>
                <a:gd fmla="*/ 0 w 12" name="T4"/>
                <a:gd fmla="*/ 52 h 52" name="T5"/>
                <a:gd fmla="*/ 12 w 12" name="T6"/>
                <a:gd fmla="*/ 38 h 52" name="T7"/>
                <a:gd fmla="*/ 0 w 12" name="T8"/>
                <a:gd fmla="*/ 52 h 52" name="T9"/>
                <a:gd fmla="*/ 12 w 12" name="T10"/>
                <a:gd fmla="*/ 38 h 52" name="T11"/>
                <a:gd fmla="*/ 12 w 12" name="T12"/>
                <a:gd fmla="*/ 38 h 52" name="T13"/>
                <a:gd fmla="*/ 7 w 12" name="T14"/>
                <a:gd fmla="*/ 0 h 52" name="T15"/>
                <a:gd fmla="*/ 7 w 12" name="T16"/>
                <a:gd fmla="*/ 0 h 52" name="T17"/>
                <a:gd fmla="*/ 0 w 12" name="T18"/>
                <a:gd fmla="*/ 7 h 52" name="T19"/>
                <a:gd fmla="*/ 7 w 12" name="T20"/>
                <a:gd fmla="*/ 0 h 52" name="T21"/>
                <a:gd fmla="*/ 7 w 12" name="T22"/>
                <a:gd fmla="*/ 0 h 5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" w="1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8" name="Freeform 1121"/>
            <p:cNvSpPr/>
            <p:nvPr/>
          </p:nvSpPr>
          <p:spPr bwMode="auto">
            <a:xfrm>
              <a:off x="700088" y="4846638"/>
              <a:ext cx="60325" cy="171450"/>
            </a:xfrm>
            <a:custGeom>
              <a:gdLst>
                <a:gd fmla="*/ 9 w 19" name="T0"/>
                <a:gd fmla="*/ 0 h 54" name="T1"/>
                <a:gd fmla="*/ 0 w 19" name="T2"/>
                <a:gd fmla="*/ 36 h 54" name="T3"/>
                <a:gd fmla="*/ 5 w 19" name="T4"/>
                <a:gd fmla="*/ 38 h 54" name="T5"/>
                <a:gd fmla="*/ 19 w 19" name="T6"/>
                <a:gd fmla="*/ 54 h 54" name="T7"/>
                <a:gd fmla="*/ 19 w 19" name="T8"/>
                <a:gd fmla="*/ 9 h 54" name="T9"/>
                <a:gd fmla="*/ 10 w 19" name="T10"/>
                <a:gd fmla="*/ 1 h 54" name="T11"/>
                <a:gd fmla="*/ 9 w 19" name="T12"/>
                <a:gd fmla="*/ 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19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9" name="Rectangle 1122"/>
            <p:cNvSpPr>
              <a:spLocks noChangeArrowheads="1"/>
            </p:cNvSpPr>
            <p:nvPr/>
          </p:nvSpPr>
          <p:spPr bwMode="auto">
            <a:xfrm>
              <a:off x="655638" y="4591050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0" name="Freeform 1123"/>
            <p:cNvSpPr/>
            <p:nvPr/>
          </p:nvSpPr>
          <p:spPr bwMode="auto">
            <a:xfrm flipH="1">
              <a:off x="655638" y="459105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1" name="Freeform 1124"/>
            <p:cNvSpPr>
              <a:spLocks noEditPoints="1"/>
            </p:cNvSpPr>
            <p:nvPr/>
          </p:nvSpPr>
          <p:spPr bwMode="auto">
            <a:xfrm>
              <a:off x="576263" y="4591050"/>
              <a:ext cx="79375" cy="420688"/>
            </a:xfrm>
            <a:custGeom>
              <a:gdLst>
                <a:gd fmla="*/ 12 w 25" name="T0"/>
                <a:gd fmla="*/ 125 h 132" name="T1"/>
                <a:gd fmla="*/ 12 w 25" name="T2"/>
                <a:gd fmla="*/ 125 h 132" name="T3"/>
                <a:gd fmla="*/ 11 w 25" name="T4"/>
                <a:gd fmla="*/ 125 h 132" name="T5"/>
                <a:gd fmla="*/ 11 w 25" name="T6"/>
                <a:gd fmla="*/ 132 h 132" name="T7"/>
                <a:gd fmla="*/ 11 w 25" name="T8"/>
                <a:gd fmla="*/ 125 h 132" name="T9"/>
                <a:gd fmla="*/ 12 w 25" name="T10"/>
                <a:gd fmla="*/ 125 h 132" name="T11"/>
                <a:gd fmla="*/ 12 w 25" name="T12"/>
                <a:gd fmla="*/ 125 h 132" name="T13"/>
                <a:gd fmla="*/ 5 w 25" name="T14"/>
                <a:gd fmla="*/ 118 h 132" name="T15"/>
                <a:gd fmla="*/ 5 w 25" name="T16"/>
                <a:gd fmla="*/ 118 h 132" name="T17"/>
                <a:gd fmla="*/ 5 w 25" name="T18"/>
                <a:gd fmla="*/ 118 h 132" name="T19"/>
                <a:gd fmla="*/ 5 w 25" name="T20"/>
                <a:gd fmla="*/ 118 h 132" name="T21"/>
                <a:gd fmla="*/ 25 w 25" name="T22"/>
                <a:gd fmla="*/ 0 h 132" name="T23"/>
                <a:gd fmla="*/ 25 w 25" name="T24"/>
                <a:gd fmla="*/ 0 h 132" name="T25"/>
                <a:gd fmla="*/ 24 w 25" name="T26"/>
                <a:gd fmla="*/ 0 h 132" name="T27"/>
                <a:gd fmla="*/ 23 w 25" name="T28"/>
                <a:gd fmla="*/ 1 h 132" name="T29"/>
                <a:gd fmla="*/ 22 w 25" name="T30"/>
                <a:gd fmla="*/ 3 h 132" name="T31"/>
                <a:gd fmla="*/ 20 w 25" name="T32"/>
                <a:gd fmla="*/ 5 h 132" name="T33"/>
                <a:gd fmla="*/ 18 w 25" name="T34"/>
                <a:gd fmla="*/ 8 h 132" name="T35"/>
                <a:gd fmla="*/ 17 w 25" name="T36"/>
                <a:gd fmla="*/ 9 h 132" name="T37"/>
                <a:gd fmla="*/ 17 w 25" name="T38"/>
                <a:gd fmla="*/ 10 h 132" name="T39"/>
                <a:gd fmla="*/ 16 w 25" name="T40"/>
                <a:gd fmla="*/ 11 h 132" name="T41"/>
                <a:gd fmla="*/ 15 w 25" name="T42"/>
                <a:gd fmla="*/ 12 h 132" name="T43"/>
                <a:gd fmla="*/ 11 w 25" name="T44"/>
                <a:gd fmla="*/ 20 h 132" name="T45"/>
                <a:gd fmla="*/ 9 w 25" name="T46"/>
                <a:gd fmla="*/ 25 h 132" name="T47"/>
                <a:gd fmla="*/ 8 w 25" name="T48"/>
                <a:gd fmla="*/ 27 h 132" name="T49"/>
                <a:gd fmla="*/ 8 w 25" name="T50"/>
                <a:gd fmla="*/ 30 h 132" name="T51"/>
                <a:gd fmla="*/ 7 w 25" name="T52"/>
                <a:gd fmla="*/ 33 h 132" name="T53"/>
                <a:gd fmla="*/ 6 w 25" name="T54"/>
                <a:gd fmla="*/ 35 h 132" name="T55"/>
                <a:gd fmla="*/ 6 w 25" name="T56"/>
                <a:gd fmla="*/ 38 h 132" name="T57"/>
                <a:gd fmla="*/ 5 w 25" name="T58"/>
                <a:gd fmla="*/ 41 h 132" name="T59"/>
                <a:gd fmla="*/ 5 w 25" name="T60"/>
                <a:gd fmla="*/ 44 h 132" name="T61"/>
                <a:gd fmla="*/ 4 w 25" name="T62"/>
                <a:gd fmla="*/ 47 h 132" name="T63"/>
                <a:gd fmla="*/ 3 w 25" name="T64"/>
                <a:gd fmla="*/ 53 h 132" name="T65"/>
                <a:gd fmla="*/ 1 w 25" name="T66"/>
                <a:gd fmla="*/ 65 h 132" name="T67"/>
                <a:gd fmla="*/ 0 w 25" name="T68"/>
                <a:gd fmla="*/ 77 h 132" name="T69"/>
                <a:gd fmla="*/ 0 w 25" name="T70"/>
                <a:gd fmla="*/ 77 h 132" name="T71"/>
                <a:gd fmla="*/ 0 w 25" name="T72"/>
                <a:gd fmla="*/ 77 h 132" name="T73"/>
                <a:gd fmla="*/ 1 w 25" name="T74"/>
                <a:gd fmla="*/ 65 h 132" name="T75"/>
                <a:gd fmla="*/ 3 w 25" name="T76"/>
                <a:gd fmla="*/ 53 h 132" name="T77"/>
                <a:gd fmla="*/ 4 w 25" name="T78"/>
                <a:gd fmla="*/ 47 h 132" name="T79"/>
                <a:gd fmla="*/ 5 w 25" name="T80"/>
                <a:gd fmla="*/ 44 h 132" name="T81"/>
                <a:gd fmla="*/ 5 w 25" name="T82"/>
                <a:gd fmla="*/ 41 h 132" name="T83"/>
                <a:gd fmla="*/ 6 w 25" name="T84"/>
                <a:gd fmla="*/ 38 h 132" name="T85"/>
                <a:gd fmla="*/ 6 w 25" name="T86"/>
                <a:gd fmla="*/ 35 h 132" name="T87"/>
                <a:gd fmla="*/ 7 w 25" name="T88"/>
                <a:gd fmla="*/ 33 h 132" name="T89"/>
                <a:gd fmla="*/ 8 w 25" name="T90"/>
                <a:gd fmla="*/ 30 h 132" name="T91"/>
                <a:gd fmla="*/ 8 w 25" name="T92"/>
                <a:gd fmla="*/ 27 h 132" name="T93"/>
                <a:gd fmla="*/ 9 w 25" name="T94"/>
                <a:gd fmla="*/ 25 h 132" name="T95"/>
                <a:gd fmla="*/ 11 w 25" name="T96"/>
                <a:gd fmla="*/ 20 h 132" name="T97"/>
                <a:gd fmla="*/ 15 w 25" name="T98"/>
                <a:gd fmla="*/ 12 h 132" name="T99"/>
                <a:gd fmla="*/ 16 w 25" name="T100"/>
                <a:gd fmla="*/ 11 h 132" name="T101"/>
                <a:gd fmla="*/ 17 w 25" name="T102"/>
                <a:gd fmla="*/ 10 h 132" name="T103"/>
                <a:gd fmla="*/ 17 w 25" name="T104"/>
                <a:gd fmla="*/ 9 h 132" name="T105"/>
                <a:gd fmla="*/ 18 w 25" name="T106"/>
                <a:gd fmla="*/ 8 h 132" name="T107"/>
                <a:gd fmla="*/ 20 w 25" name="T108"/>
                <a:gd fmla="*/ 5 h 132" name="T109"/>
                <a:gd fmla="*/ 22 w 25" name="T110"/>
                <a:gd fmla="*/ 3 h 132" name="T111"/>
                <a:gd fmla="*/ 23 w 25" name="T112"/>
                <a:gd fmla="*/ 1 h 132" name="T113"/>
                <a:gd fmla="*/ 24 w 25" name="T114"/>
                <a:gd fmla="*/ 0 h 132" name="T115"/>
                <a:gd fmla="*/ 25 w 25" name="T116"/>
                <a:gd fmla="*/ 0 h 13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2" w="25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2" name="Freeform 1125"/>
            <p:cNvSpPr/>
            <p:nvPr/>
          </p:nvSpPr>
          <p:spPr bwMode="auto">
            <a:xfrm>
              <a:off x="576263" y="4591050"/>
              <a:ext cx="79375" cy="398463"/>
            </a:xfrm>
            <a:custGeom>
              <a:gdLst>
                <a:gd fmla="*/ 25 w 25" name="T0"/>
                <a:gd fmla="*/ 0 h 125" name="T1"/>
                <a:gd fmla="*/ 25 w 25" name="T2"/>
                <a:gd fmla="*/ 0 h 125" name="T3"/>
                <a:gd fmla="*/ 24 w 25" name="T4"/>
                <a:gd fmla="*/ 0 h 125" name="T5"/>
                <a:gd fmla="*/ 23 w 25" name="T6"/>
                <a:gd fmla="*/ 1 h 125" name="T7"/>
                <a:gd fmla="*/ 22 w 25" name="T8"/>
                <a:gd fmla="*/ 3 h 125" name="T9"/>
                <a:gd fmla="*/ 20 w 25" name="T10"/>
                <a:gd fmla="*/ 5 h 125" name="T11"/>
                <a:gd fmla="*/ 18 w 25" name="T12"/>
                <a:gd fmla="*/ 8 h 125" name="T13"/>
                <a:gd fmla="*/ 17 w 25" name="T14"/>
                <a:gd fmla="*/ 9 h 125" name="T15"/>
                <a:gd fmla="*/ 17 w 25" name="T16"/>
                <a:gd fmla="*/ 10 h 125" name="T17"/>
                <a:gd fmla="*/ 16 w 25" name="T18"/>
                <a:gd fmla="*/ 11 h 125" name="T19"/>
                <a:gd fmla="*/ 15 w 25" name="T20"/>
                <a:gd fmla="*/ 12 h 125" name="T21"/>
                <a:gd fmla="*/ 11 w 25" name="T22"/>
                <a:gd fmla="*/ 20 h 125" name="T23"/>
                <a:gd fmla="*/ 9 w 25" name="T24"/>
                <a:gd fmla="*/ 25 h 125" name="T25"/>
                <a:gd fmla="*/ 8 w 25" name="T26"/>
                <a:gd fmla="*/ 27 h 125" name="T27"/>
                <a:gd fmla="*/ 8 w 25" name="T28"/>
                <a:gd fmla="*/ 30 h 125" name="T29"/>
                <a:gd fmla="*/ 7 w 25" name="T30"/>
                <a:gd fmla="*/ 33 h 125" name="T31"/>
                <a:gd fmla="*/ 6 w 25" name="T32"/>
                <a:gd fmla="*/ 35 h 125" name="T33"/>
                <a:gd fmla="*/ 6 w 25" name="T34"/>
                <a:gd fmla="*/ 38 h 125" name="T35"/>
                <a:gd fmla="*/ 5 w 25" name="T36"/>
                <a:gd fmla="*/ 41 h 125" name="T37"/>
                <a:gd fmla="*/ 5 w 25" name="T38"/>
                <a:gd fmla="*/ 44 h 125" name="T39"/>
                <a:gd fmla="*/ 4 w 25" name="T40"/>
                <a:gd fmla="*/ 47 h 125" name="T41"/>
                <a:gd fmla="*/ 3 w 25" name="T42"/>
                <a:gd fmla="*/ 53 h 125" name="T43"/>
                <a:gd fmla="*/ 1 w 25" name="T44"/>
                <a:gd fmla="*/ 65 h 125" name="T45"/>
                <a:gd fmla="*/ 0 w 25" name="T46"/>
                <a:gd fmla="*/ 77 h 125" name="T47"/>
                <a:gd fmla="*/ 0 w 25" name="T48"/>
                <a:gd fmla="*/ 77 h 125" name="T49"/>
                <a:gd fmla="*/ 0 w 25" name="T50"/>
                <a:gd fmla="*/ 80 h 125" name="T51"/>
                <a:gd fmla="*/ 3 w 25" name="T52"/>
                <a:gd fmla="*/ 78 h 125" name="T53"/>
                <a:gd fmla="*/ 11 w 25" name="T54"/>
                <a:gd fmla="*/ 115 h 125" name="T55"/>
                <a:gd fmla="*/ 5 w 25" name="T56"/>
                <a:gd fmla="*/ 118 h 125" name="T57"/>
                <a:gd fmla="*/ 5 w 25" name="T58"/>
                <a:gd fmla="*/ 118 h 125" name="T59"/>
                <a:gd fmla="*/ 5 w 25" name="T60"/>
                <a:gd fmla="*/ 118 h 125" name="T61"/>
                <a:gd fmla="*/ 12 w 25" name="T62"/>
                <a:gd fmla="*/ 125 h 125" name="T63"/>
                <a:gd fmla="*/ 12 w 25" name="T64"/>
                <a:gd fmla="*/ 125 h 125" name="T65"/>
                <a:gd fmla="*/ 12 w 25" name="T66"/>
                <a:gd fmla="*/ 125 h 125" name="T67"/>
                <a:gd fmla="*/ 20 w 25" name="T68"/>
                <a:gd fmla="*/ 125 h 125" name="T69"/>
                <a:gd fmla="*/ 25 w 25" name="T70"/>
                <a:gd fmla="*/ 0 h 12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25" w="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3" name="Freeform 1126"/>
            <p:cNvSpPr/>
            <p:nvPr/>
          </p:nvSpPr>
          <p:spPr bwMode="auto">
            <a:xfrm>
              <a:off x="611188" y="4989513"/>
              <a:ext cx="31750" cy="22225"/>
            </a:xfrm>
            <a:custGeom>
              <a:gdLst>
                <a:gd fmla="*/ 0 w 10" name="T0"/>
                <a:gd fmla="*/ 0 h 7" name="T1"/>
                <a:gd fmla="*/ 0 w 10" name="T2"/>
                <a:gd fmla="*/ 7 h 7" name="T3"/>
                <a:gd fmla="*/ 4 w 10" name="T4"/>
                <a:gd fmla="*/ 7 h 7" name="T5"/>
                <a:gd fmla="*/ 4 w 10" name="T6"/>
                <a:gd fmla="*/ 3 h 7" name="T7"/>
                <a:gd fmla="*/ 10 w 10" name="T8"/>
                <a:gd fmla="*/ 3 h 7" name="T9"/>
                <a:gd fmla="*/ 9 w 10" name="T10"/>
                <a:gd fmla="*/ 0 h 7" name="T11"/>
                <a:gd fmla="*/ 1 w 10" name="T12"/>
                <a:gd fmla="*/ 0 h 7" name="T13"/>
                <a:gd fmla="*/ 0 w 10" name="T14"/>
                <a:gd fmla="*/ 0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4" name="Freeform 1127"/>
            <p:cNvSpPr>
              <a:spLocks noEditPoints="1"/>
            </p:cNvSpPr>
            <p:nvPr/>
          </p:nvSpPr>
          <p:spPr bwMode="auto">
            <a:xfrm flipH="1">
              <a:off x="554038" y="5011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5" name="Freeform 1128"/>
            <p:cNvSpPr/>
            <p:nvPr/>
          </p:nvSpPr>
          <p:spPr bwMode="auto">
            <a:xfrm>
              <a:off x="554038" y="4840288"/>
              <a:ext cx="57150" cy="171450"/>
            </a:xfrm>
            <a:custGeom>
              <a:gdLst>
                <a:gd fmla="*/ 10 w 18" name="T0"/>
                <a:gd fmla="*/ 0 h 54" name="T1"/>
                <a:gd fmla="*/ 7 w 18" name="T2"/>
                <a:gd fmla="*/ 2 h 54" name="T3"/>
                <a:gd fmla="*/ 7 w 18" name="T4"/>
                <a:gd fmla="*/ 2 h 54" name="T5"/>
                <a:gd fmla="*/ 0 w 18" name="T6"/>
                <a:gd fmla="*/ 9 h 54" name="T7"/>
                <a:gd fmla="*/ 0 w 18" name="T8"/>
                <a:gd fmla="*/ 54 h 54" name="T9"/>
                <a:gd fmla="*/ 0 w 18" name="T10"/>
                <a:gd fmla="*/ 54 h 54" name="T11"/>
                <a:gd fmla="*/ 0 w 18" name="T12"/>
                <a:gd fmla="*/ 54 h 54" name="T13"/>
                <a:gd fmla="*/ 0 w 18" name="T14"/>
                <a:gd fmla="*/ 54 h 54" name="T15"/>
                <a:gd fmla="*/ 0 w 18" name="T16"/>
                <a:gd fmla="*/ 54 h 54" name="T17"/>
                <a:gd fmla="*/ 12 w 18" name="T18"/>
                <a:gd fmla="*/ 40 h 54" name="T19"/>
                <a:gd fmla="*/ 12 w 18" name="T20"/>
                <a:gd fmla="*/ 40 h 54" name="T21"/>
                <a:gd fmla="*/ 12 w 18" name="T22"/>
                <a:gd fmla="*/ 40 h 54" name="T23"/>
                <a:gd fmla="*/ 18 w 18" name="T24"/>
                <a:gd fmla="*/ 37 h 54" name="T25"/>
                <a:gd fmla="*/ 10 w 18" name="T26"/>
                <a:gd fmla="*/ 0 h 5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4" w="18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6" name="Rectangle 1129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7" name="Rectangle 1130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8" name="Freeform 1131"/>
            <p:cNvSpPr/>
            <p:nvPr/>
          </p:nvSpPr>
          <p:spPr bwMode="auto">
            <a:xfrm>
              <a:off x="623888" y="4999038"/>
              <a:ext cx="53975" cy="12700"/>
            </a:xfrm>
            <a:custGeom>
              <a:gdLst>
                <a:gd fmla="*/ 17 w 17" name="T0"/>
                <a:gd fmla="*/ 0 h 4" name="T1"/>
                <a:gd fmla="*/ 6 w 17" name="T2"/>
                <a:gd fmla="*/ 0 h 4" name="T3"/>
                <a:gd fmla="*/ 7 w 17" name="T4"/>
                <a:gd fmla="*/ 4 h 4" name="T5"/>
                <a:gd fmla="*/ 0 w 17" name="T6"/>
                <a:gd fmla="*/ 4 h 4" name="T7"/>
                <a:gd fmla="*/ 17 w 17" name="T8"/>
                <a:gd fmla="*/ 4 h 4" name="T9"/>
                <a:gd fmla="*/ 17 w 17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17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0" name="Freeform 1132"/>
            <p:cNvSpPr/>
            <p:nvPr/>
          </p:nvSpPr>
          <p:spPr bwMode="auto">
            <a:xfrm>
              <a:off x="623888" y="4999038"/>
              <a:ext cx="22225" cy="12700"/>
            </a:xfrm>
            <a:custGeom>
              <a:gdLst>
                <a:gd fmla="*/ 6 w 7" name="T0"/>
                <a:gd fmla="*/ 0 h 4" name="T1"/>
                <a:gd fmla="*/ 0 w 7" name="T2"/>
                <a:gd fmla="*/ 0 h 4" name="T3"/>
                <a:gd fmla="*/ 0 w 7" name="T4"/>
                <a:gd fmla="*/ 4 h 4" name="T5"/>
                <a:gd fmla="*/ 7 w 7" name="T6"/>
                <a:gd fmla="*/ 4 h 4" name="T7"/>
                <a:gd fmla="*/ 6 w 7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63" name="组合 1162"/>
          <p:cNvGrpSpPr/>
          <p:nvPr/>
        </p:nvGrpSpPr>
        <p:grpSpPr>
          <a:xfrm>
            <a:off x="10677723" y="5817662"/>
            <a:ext cx="225396" cy="1040339"/>
            <a:chOff x="10679113" y="6145213"/>
            <a:chExt cx="225425" cy="1040339"/>
          </a:xfrm>
        </p:grpSpPr>
        <p:sp>
          <p:nvSpPr>
            <p:cNvPr id="2084" name="Freeform 1107"/>
            <p:cNvSpPr>
              <a:spLocks noEditPoints="1"/>
            </p:cNvSpPr>
            <p:nvPr/>
          </p:nvSpPr>
          <p:spPr bwMode="auto">
            <a:xfrm>
              <a:off x="10704513" y="6145213"/>
              <a:ext cx="168275" cy="430213"/>
            </a:xfrm>
            <a:custGeom>
              <a:gdLst>
                <a:gd fmla="*/ 5 w 53" name="T0"/>
                <a:gd fmla="*/ 128 h 135" name="T1"/>
                <a:gd fmla="*/ 5 w 53" name="T2"/>
                <a:gd fmla="*/ 128 h 135" name="T3"/>
                <a:gd fmla="*/ 12 w 53" name="T4"/>
                <a:gd fmla="*/ 135 h 135" name="T5"/>
                <a:gd fmla="*/ 12 w 53" name="T6"/>
                <a:gd fmla="*/ 135 h 135" name="T7"/>
                <a:gd fmla="*/ 5 w 53" name="T8"/>
                <a:gd fmla="*/ 128 h 135" name="T9"/>
                <a:gd fmla="*/ 5 w 53" name="T10"/>
                <a:gd fmla="*/ 128 h 135" name="T11"/>
                <a:gd fmla="*/ 0 w 53" name="T12"/>
                <a:gd fmla="*/ 85 h 135" name="T13"/>
                <a:gd fmla="*/ 0 w 53" name="T14"/>
                <a:gd fmla="*/ 87 h 135" name="T15"/>
                <a:gd fmla="*/ 0 w 53" name="T16"/>
                <a:gd fmla="*/ 87 h 135" name="T17"/>
                <a:gd fmla="*/ 0 w 53" name="T18"/>
                <a:gd fmla="*/ 85 h 135" name="T19"/>
                <a:gd fmla="*/ 27 w 53" name="T20"/>
                <a:gd fmla="*/ 0 h 135" name="T21"/>
                <a:gd fmla="*/ 27 w 53" name="T22"/>
                <a:gd fmla="*/ 0 h 135" name="T23"/>
                <a:gd fmla="*/ 27 w 53" name="T24"/>
                <a:gd fmla="*/ 0 h 135" name="T25"/>
                <a:gd fmla="*/ 27 w 53" name="T26"/>
                <a:gd fmla="*/ 0 h 135" name="T27"/>
                <a:gd fmla="*/ 27 w 53" name="T28"/>
                <a:gd fmla="*/ 0 h 135" name="T29"/>
                <a:gd fmla="*/ 27 w 53" name="T30"/>
                <a:gd fmla="*/ 0 h 135" name="T31"/>
                <a:gd fmla="*/ 27 w 53" name="T32"/>
                <a:gd fmla="*/ 0 h 135" name="T33"/>
                <a:gd fmla="*/ 22 w 53" name="T34"/>
                <a:gd fmla="*/ 135 h 135" name="T35"/>
                <a:gd fmla="*/ 40 w 53" name="T36"/>
                <a:gd fmla="*/ 135 h 135" name="T37"/>
                <a:gd fmla="*/ 40 w 53" name="T38"/>
                <a:gd fmla="*/ 135 h 135" name="T39"/>
                <a:gd fmla="*/ 48 w 53" name="T40"/>
                <a:gd fmla="*/ 128 h 135" name="T41"/>
                <a:gd fmla="*/ 48 w 53" name="T42"/>
                <a:gd fmla="*/ 128 h 135" name="T43"/>
                <a:gd fmla="*/ 42 w 53" name="T44"/>
                <a:gd fmla="*/ 126 h 135" name="T45"/>
                <a:gd fmla="*/ 52 w 53" name="T46"/>
                <a:gd fmla="*/ 86 h 135" name="T47"/>
                <a:gd fmla="*/ 53 w 53" name="T48"/>
                <a:gd fmla="*/ 87 h 135" name="T49"/>
                <a:gd fmla="*/ 53 w 53" name="T50"/>
                <a:gd fmla="*/ 84 h 135" name="T51"/>
                <a:gd fmla="*/ 52 w 53" name="T52"/>
                <a:gd fmla="*/ 71 h 135" name="T53"/>
                <a:gd fmla="*/ 50 w 53" name="T54"/>
                <a:gd fmla="*/ 57 h 135" name="T55"/>
                <a:gd fmla="*/ 49 w 53" name="T56"/>
                <a:gd fmla="*/ 51 h 135" name="T57"/>
                <a:gd fmla="*/ 48 w 53" name="T58"/>
                <a:gd fmla="*/ 48 h 135" name="T59"/>
                <a:gd fmla="*/ 48 w 53" name="T60"/>
                <a:gd fmla="*/ 45 h 135" name="T61"/>
                <a:gd fmla="*/ 47 w 53" name="T62"/>
                <a:gd fmla="*/ 42 h 135" name="T63"/>
                <a:gd fmla="*/ 47 w 53" name="T64"/>
                <a:gd fmla="*/ 39 h 135" name="T65"/>
                <a:gd fmla="*/ 46 w 53" name="T66"/>
                <a:gd fmla="*/ 36 h 135" name="T67"/>
                <a:gd fmla="*/ 45 w 53" name="T68"/>
                <a:gd fmla="*/ 33 h 135" name="T69"/>
                <a:gd fmla="*/ 44 w 53" name="T70"/>
                <a:gd fmla="*/ 30 h 135" name="T71"/>
                <a:gd fmla="*/ 43 w 53" name="T72"/>
                <a:gd fmla="*/ 27 h 135" name="T73"/>
                <a:gd fmla="*/ 41 w 53" name="T74"/>
                <a:gd fmla="*/ 22 h 135" name="T75"/>
                <a:gd fmla="*/ 37 w 53" name="T76"/>
                <a:gd fmla="*/ 13 h 135" name="T77"/>
                <a:gd fmla="*/ 36 w 53" name="T78"/>
                <a:gd fmla="*/ 12 h 135" name="T79"/>
                <a:gd fmla="*/ 35 w 53" name="T80"/>
                <a:gd fmla="*/ 11 h 135" name="T81"/>
                <a:gd fmla="*/ 35 w 53" name="T82"/>
                <a:gd fmla="*/ 10 h 135" name="T83"/>
                <a:gd fmla="*/ 34 w 53" name="T84"/>
                <a:gd fmla="*/ 9 h 135" name="T85"/>
                <a:gd fmla="*/ 32 w 53" name="T86"/>
                <a:gd fmla="*/ 6 h 135" name="T87"/>
                <a:gd fmla="*/ 30 w 53" name="T88"/>
                <a:gd fmla="*/ 3 h 135" name="T89"/>
                <a:gd fmla="*/ 28 w 53" name="T90"/>
                <a:gd fmla="*/ 2 h 135" name="T91"/>
                <a:gd fmla="*/ 27 w 53" name="T92"/>
                <a:gd fmla="*/ 0 h 135" name="T93"/>
                <a:gd fmla="*/ 27 w 53" name="T94"/>
                <a:gd fmla="*/ 0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52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5" name="Freeform 1108"/>
            <p:cNvSpPr/>
            <p:nvPr/>
          </p:nvSpPr>
          <p:spPr bwMode="auto">
            <a:xfrm>
              <a:off x="10774363" y="6575425"/>
              <a:ext cx="60325" cy="25400"/>
            </a:xfrm>
            <a:custGeom>
              <a:gdLst>
                <a:gd fmla="*/ 0 w 19" name="T0"/>
                <a:gd fmla="*/ 0 h 8" name="T1"/>
                <a:gd fmla="*/ 2 w 19" name="T2"/>
                <a:gd fmla="*/ 8 h 8" name="T3"/>
                <a:gd fmla="*/ 19 w 19" name="T4"/>
                <a:gd fmla="*/ 8 h 8" name="T5"/>
                <a:gd fmla="*/ 19 w 19" name="T6"/>
                <a:gd fmla="*/ 0 h 8" name="T7"/>
                <a:gd fmla="*/ 18 w 19" name="T8"/>
                <a:gd fmla="*/ 0 h 8" name="T9"/>
                <a:gd fmla="*/ 0 w 19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9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6" name="Freeform 1109"/>
            <p:cNvSpPr>
              <a:spLocks noEditPoints="1"/>
            </p:cNvSpPr>
            <p:nvPr/>
          </p:nvSpPr>
          <p:spPr bwMode="auto">
            <a:xfrm>
              <a:off x="10679113" y="6423025"/>
              <a:ext cx="25400" cy="177800"/>
            </a:xfrm>
            <a:custGeom>
              <a:gdLst>
                <a:gd fmla="*/ 0 w 8" name="T0"/>
                <a:gd fmla="*/ 56 h 56" name="T1"/>
                <a:gd fmla="*/ 0 w 8" name="T2"/>
                <a:gd fmla="*/ 56 h 56" name="T3"/>
                <a:gd fmla="*/ 0 w 8" name="T4"/>
                <a:gd fmla="*/ 56 h 56" name="T5"/>
                <a:gd fmla="*/ 0 w 8" name="T6"/>
                <a:gd fmla="*/ 56 h 56" name="T7"/>
                <a:gd fmla="*/ 8 w 8" name="T8"/>
                <a:gd fmla="*/ 45 h 56" name="T9"/>
                <a:gd fmla="*/ 0 w 8" name="T10"/>
                <a:gd fmla="*/ 56 h 56" name="T11"/>
                <a:gd fmla="*/ 8 w 8" name="T12"/>
                <a:gd fmla="*/ 45 h 56" name="T13"/>
                <a:gd fmla="*/ 8 w 8" name="T14"/>
                <a:gd fmla="*/ 45 h 56" name="T15"/>
                <a:gd fmla="*/ 8 w 8" name="T16"/>
                <a:gd fmla="*/ 45 h 56" name="T17"/>
                <a:gd fmla="*/ 8 w 8" name="T18"/>
                <a:gd fmla="*/ 45 h 56" name="T19"/>
                <a:gd fmla="*/ 8 w 8" name="T20"/>
                <a:gd fmla="*/ 0 h 56" name="T21"/>
                <a:gd fmla="*/ 8 w 8" name="T22"/>
                <a:gd fmla="*/ 0 h 56" name="T23"/>
                <a:gd fmla="*/ 0 w 8" name="T24"/>
                <a:gd fmla="*/ 7 h 56" name="T25"/>
                <a:gd fmla="*/ 8 w 8" name="T26"/>
                <a:gd fmla="*/ 0 h 56" name="T27"/>
                <a:gd fmla="*/ 8 w 8" name="T28"/>
                <a:gd fmla="*/ 0 h 5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" w="8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7" name="Freeform 1110"/>
            <p:cNvSpPr/>
            <p:nvPr/>
          </p:nvSpPr>
          <p:spPr bwMode="auto">
            <a:xfrm>
              <a:off x="10837863" y="6419850"/>
              <a:ext cx="66675" cy="187325"/>
            </a:xfrm>
            <a:custGeom>
              <a:gdLst>
                <a:gd fmla="*/ 10 w 21" name="T0"/>
                <a:gd fmla="*/ 0 h 59" name="T1"/>
                <a:gd fmla="*/ 0 w 21" name="T2"/>
                <a:gd fmla="*/ 40 h 59" name="T3"/>
                <a:gd fmla="*/ 6 w 21" name="T4"/>
                <a:gd fmla="*/ 42 h 59" name="T5"/>
                <a:gd fmla="*/ 21 w 21" name="T6"/>
                <a:gd fmla="*/ 59 h 59" name="T7"/>
                <a:gd fmla="*/ 21 w 21" name="T8"/>
                <a:gd fmla="*/ 10 h 59" name="T9"/>
                <a:gd fmla="*/ 11 w 21" name="T10"/>
                <a:gd fmla="*/ 1 h 59" name="T11"/>
                <a:gd fmla="*/ 10 w 21" name="T12"/>
                <a:gd fmla="*/ 0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21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8" name="Rectangle 1111"/>
            <p:cNvSpPr>
              <a:spLocks noChangeArrowheads="1"/>
            </p:cNvSpPr>
            <p:nvPr/>
          </p:nvSpPr>
          <p:spPr bwMode="auto">
            <a:xfrm>
              <a:off x="10790238" y="614521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9" name="Freeform 1112"/>
            <p:cNvSpPr/>
            <p:nvPr/>
          </p:nvSpPr>
          <p:spPr bwMode="auto">
            <a:xfrm flipH="1">
              <a:off x="10790238" y="61452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0" name="Freeform 1113"/>
            <p:cNvSpPr>
              <a:spLocks noEditPoints="1"/>
            </p:cNvSpPr>
            <p:nvPr/>
          </p:nvSpPr>
          <p:spPr bwMode="auto">
            <a:xfrm>
              <a:off x="10704513" y="6145213"/>
              <a:ext cx="85725" cy="455613"/>
            </a:xfrm>
            <a:custGeom>
              <a:gdLst>
                <a:gd fmla="*/ 24 w 27" name="T0"/>
                <a:gd fmla="*/ 143 h 143" name="T1"/>
                <a:gd fmla="*/ 12 w 27" name="T2"/>
                <a:gd fmla="*/ 143 h 143" name="T3"/>
                <a:gd fmla="*/ 13 w 27" name="T4"/>
                <a:gd fmla="*/ 135 h 143" name="T5"/>
                <a:gd fmla="*/ 12 w 27" name="T6"/>
                <a:gd fmla="*/ 143 h 143" name="T7"/>
                <a:gd fmla="*/ 13 w 27" name="T8"/>
                <a:gd fmla="*/ 135 h 143" name="T9"/>
                <a:gd fmla="*/ 5 w 27" name="T10"/>
                <a:gd fmla="*/ 128 h 143" name="T11"/>
                <a:gd fmla="*/ 5 w 27" name="T12"/>
                <a:gd fmla="*/ 128 h 143" name="T13"/>
                <a:gd fmla="*/ 5 w 27" name="T14"/>
                <a:gd fmla="*/ 128 h 143" name="T15"/>
                <a:gd fmla="*/ 27 w 27" name="T16"/>
                <a:gd fmla="*/ 0 h 143" name="T17"/>
                <a:gd fmla="*/ 25 w 27" name="T18"/>
                <a:gd fmla="*/ 2 h 143" name="T19"/>
                <a:gd fmla="*/ 21 w 27" name="T20"/>
                <a:gd fmla="*/ 6 h 143" name="T21"/>
                <a:gd fmla="*/ 18 w 27" name="T22"/>
                <a:gd fmla="*/ 10 h 143" name="T23"/>
                <a:gd fmla="*/ 17 w 27" name="T24"/>
                <a:gd fmla="*/ 12 h 143" name="T25"/>
                <a:gd fmla="*/ 12 w 27" name="T26"/>
                <a:gd fmla="*/ 22 h 143" name="T27"/>
                <a:gd fmla="*/ 9 w 27" name="T28"/>
                <a:gd fmla="*/ 30 h 143" name="T29"/>
                <a:gd fmla="*/ 7 w 27" name="T30"/>
                <a:gd fmla="*/ 36 h 143" name="T31"/>
                <a:gd fmla="*/ 6 w 27" name="T32"/>
                <a:gd fmla="*/ 42 h 143" name="T33"/>
                <a:gd fmla="*/ 5 w 27" name="T34"/>
                <a:gd fmla="*/ 48 h 143" name="T35"/>
                <a:gd fmla="*/ 3 w 27" name="T36"/>
                <a:gd fmla="*/ 57 h 143" name="T37"/>
                <a:gd fmla="*/ 0 w 27" name="T38"/>
                <a:gd fmla="*/ 84 h 143" name="T39"/>
                <a:gd fmla="*/ 0 w 27" name="T40"/>
                <a:gd fmla="*/ 84 h 143" name="T41"/>
                <a:gd fmla="*/ 3 w 27" name="T42"/>
                <a:gd fmla="*/ 57 h 143" name="T43"/>
                <a:gd fmla="*/ 5 w 27" name="T44"/>
                <a:gd fmla="*/ 48 h 143" name="T45"/>
                <a:gd fmla="*/ 6 w 27" name="T46"/>
                <a:gd fmla="*/ 42 h 143" name="T47"/>
                <a:gd fmla="*/ 7 w 27" name="T48"/>
                <a:gd fmla="*/ 36 h 143" name="T49"/>
                <a:gd fmla="*/ 9 w 27" name="T50"/>
                <a:gd fmla="*/ 30 h 143" name="T51"/>
                <a:gd fmla="*/ 12 w 27" name="T52"/>
                <a:gd fmla="*/ 22 h 143" name="T53"/>
                <a:gd fmla="*/ 17 w 27" name="T54"/>
                <a:gd fmla="*/ 12 h 143" name="T55"/>
                <a:gd fmla="*/ 18 w 27" name="T56"/>
                <a:gd fmla="*/ 10 h 143" name="T57"/>
                <a:gd fmla="*/ 21 w 27" name="T58"/>
                <a:gd fmla="*/ 6 h 143" name="T59"/>
                <a:gd fmla="*/ 25 w 27" name="T60"/>
                <a:gd fmla="*/ 2 h 143" name="T61"/>
                <a:gd fmla="*/ 27 w 27" name="T62"/>
                <a:gd fmla="*/ 0 h 14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3" w="27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1" name="Freeform 1114"/>
            <p:cNvSpPr/>
            <p:nvPr/>
          </p:nvSpPr>
          <p:spPr bwMode="auto">
            <a:xfrm>
              <a:off x="10704513" y="6145213"/>
              <a:ext cx="85725" cy="430213"/>
            </a:xfrm>
            <a:custGeom>
              <a:gdLst>
                <a:gd fmla="*/ 27 w 27" name="T0"/>
                <a:gd fmla="*/ 0 h 135" name="T1"/>
                <a:gd fmla="*/ 27 w 27" name="T2"/>
                <a:gd fmla="*/ 0 h 135" name="T3"/>
                <a:gd fmla="*/ 26 w 27" name="T4"/>
                <a:gd fmla="*/ 0 h 135" name="T5"/>
                <a:gd fmla="*/ 25 w 27" name="T6"/>
                <a:gd fmla="*/ 2 h 135" name="T7"/>
                <a:gd fmla="*/ 23 w 27" name="T8"/>
                <a:gd fmla="*/ 3 h 135" name="T9"/>
                <a:gd fmla="*/ 21 w 27" name="T10"/>
                <a:gd fmla="*/ 6 h 135" name="T11"/>
                <a:gd fmla="*/ 19 w 27" name="T12"/>
                <a:gd fmla="*/ 9 h 135" name="T13"/>
                <a:gd fmla="*/ 18 w 27" name="T14"/>
                <a:gd fmla="*/ 10 h 135" name="T15"/>
                <a:gd fmla="*/ 18 w 27" name="T16"/>
                <a:gd fmla="*/ 11 h 135" name="T17"/>
                <a:gd fmla="*/ 17 w 27" name="T18"/>
                <a:gd fmla="*/ 12 h 135" name="T19"/>
                <a:gd fmla="*/ 17 w 27" name="T20"/>
                <a:gd fmla="*/ 13 h 135" name="T21"/>
                <a:gd fmla="*/ 12 w 27" name="T22"/>
                <a:gd fmla="*/ 22 h 135" name="T23"/>
                <a:gd fmla="*/ 10 w 27" name="T24"/>
                <a:gd fmla="*/ 27 h 135" name="T25"/>
                <a:gd fmla="*/ 9 w 27" name="T26"/>
                <a:gd fmla="*/ 30 h 135" name="T27"/>
                <a:gd fmla="*/ 8 w 27" name="T28"/>
                <a:gd fmla="*/ 33 h 135" name="T29"/>
                <a:gd fmla="*/ 7 w 27" name="T30"/>
                <a:gd fmla="*/ 36 h 135" name="T31"/>
                <a:gd fmla="*/ 7 w 27" name="T32"/>
                <a:gd fmla="*/ 39 h 135" name="T33"/>
                <a:gd fmla="*/ 6 w 27" name="T34"/>
                <a:gd fmla="*/ 42 h 135" name="T35"/>
                <a:gd fmla="*/ 5 w 27" name="T36"/>
                <a:gd fmla="*/ 45 h 135" name="T37"/>
                <a:gd fmla="*/ 5 w 27" name="T38"/>
                <a:gd fmla="*/ 48 h 135" name="T39"/>
                <a:gd fmla="*/ 4 w 27" name="T40"/>
                <a:gd fmla="*/ 51 h 135" name="T41"/>
                <a:gd fmla="*/ 3 w 27" name="T42"/>
                <a:gd fmla="*/ 57 h 135" name="T43"/>
                <a:gd fmla="*/ 1 w 27" name="T44"/>
                <a:gd fmla="*/ 71 h 135" name="T45"/>
                <a:gd fmla="*/ 0 w 27" name="T46"/>
                <a:gd fmla="*/ 84 h 135" name="T47"/>
                <a:gd fmla="*/ 0 w 27" name="T48"/>
                <a:gd fmla="*/ 85 h 135" name="T49"/>
                <a:gd fmla="*/ 0 w 27" name="T50"/>
                <a:gd fmla="*/ 87 h 135" name="T51"/>
                <a:gd fmla="*/ 3 w 27" name="T52"/>
                <a:gd fmla="*/ 85 h 135" name="T53"/>
                <a:gd fmla="*/ 12 w 27" name="T54"/>
                <a:gd fmla="*/ 124 h 135" name="T55"/>
                <a:gd fmla="*/ 5 w 27" name="T56"/>
                <a:gd fmla="*/ 128 h 135" name="T57"/>
                <a:gd fmla="*/ 5 w 27" name="T58"/>
                <a:gd fmla="*/ 128 h 135" name="T59"/>
                <a:gd fmla="*/ 5 w 27" name="T60"/>
                <a:gd fmla="*/ 128 h 135" name="T61"/>
                <a:gd fmla="*/ 12 w 27" name="T62"/>
                <a:gd fmla="*/ 135 h 135" name="T63"/>
                <a:gd fmla="*/ 12 w 27" name="T64"/>
                <a:gd fmla="*/ 135 h 135" name="T65"/>
                <a:gd fmla="*/ 13 w 27" name="T66"/>
                <a:gd fmla="*/ 135 h 135" name="T67"/>
                <a:gd fmla="*/ 22 w 27" name="T68"/>
                <a:gd fmla="*/ 135 h 135" name="T69"/>
                <a:gd fmla="*/ 27 w 27" name="T70"/>
                <a:gd fmla="*/ 0 h 13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5" w="27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2" name="Freeform 1115"/>
            <p:cNvSpPr/>
            <p:nvPr/>
          </p:nvSpPr>
          <p:spPr bwMode="auto">
            <a:xfrm>
              <a:off x="10742613" y="6575425"/>
              <a:ext cx="38100" cy="25400"/>
            </a:xfrm>
            <a:custGeom>
              <a:gdLst>
                <a:gd fmla="*/ 0 w 12" name="T0"/>
                <a:gd fmla="*/ 0 h 8" name="T1"/>
                <a:gd fmla="*/ 0 w 12" name="T2"/>
                <a:gd fmla="*/ 8 h 8" name="T3"/>
                <a:gd fmla="*/ 12 w 12" name="T4"/>
                <a:gd fmla="*/ 8 h 8" name="T5"/>
                <a:gd fmla="*/ 10 w 12" name="T6"/>
                <a:gd fmla="*/ 0 h 8" name="T7"/>
                <a:gd fmla="*/ 1 w 12" name="T8"/>
                <a:gd fmla="*/ 0 h 8" name="T9"/>
                <a:gd fmla="*/ 0 w 12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3" name="Freeform 1116"/>
            <p:cNvSpPr>
              <a:spLocks noEditPoints="1"/>
            </p:cNvSpPr>
            <p:nvPr/>
          </p:nvSpPr>
          <p:spPr bwMode="auto">
            <a:xfrm>
              <a:off x="10679113" y="6565900"/>
              <a:ext cx="25400" cy="34925"/>
            </a:xfrm>
            <a:custGeom>
              <a:gdLst>
                <a:gd fmla="*/ 0 w 8" name="T0"/>
                <a:gd fmla="*/ 11 h 11" name="T1"/>
                <a:gd fmla="*/ 0 w 8" name="T2"/>
                <a:gd fmla="*/ 11 h 11" name="T3"/>
                <a:gd fmla="*/ 0 w 8" name="T4"/>
                <a:gd fmla="*/ 11 h 11" name="T5"/>
                <a:gd fmla="*/ 8 w 8" name="T6"/>
                <a:gd fmla="*/ 0 h 11" name="T7"/>
                <a:gd fmla="*/ 8 w 8" name="T8"/>
                <a:gd fmla="*/ 0 h 11" name="T9"/>
                <a:gd fmla="*/ 8 w 8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8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4" name="Freeform 1117"/>
            <p:cNvSpPr/>
            <p:nvPr/>
          </p:nvSpPr>
          <p:spPr bwMode="auto">
            <a:xfrm>
              <a:off x="10679113" y="6416675"/>
              <a:ext cx="63500" cy="184150"/>
            </a:xfrm>
            <a:custGeom>
              <a:gdLst>
                <a:gd fmla="*/ 11 w 20" name="T0"/>
                <a:gd fmla="*/ 0 h 58" name="T1"/>
                <a:gd fmla="*/ 8 w 20" name="T2"/>
                <a:gd fmla="*/ 2 h 58" name="T3"/>
                <a:gd fmla="*/ 8 w 20" name="T4"/>
                <a:gd fmla="*/ 2 h 58" name="T5"/>
                <a:gd fmla="*/ 0 w 20" name="T6"/>
                <a:gd fmla="*/ 9 h 58" name="T7"/>
                <a:gd fmla="*/ 0 w 20" name="T8"/>
                <a:gd fmla="*/ 58 h 58" name="T9"/>
                <a:gd fmla="*/ 0 w 20" name="T10"/>
                <a:gd fmla="*/ 58 h 58" name="T11"/>
                <a:gd fmla="*/ 0 w 20" name="T12"/>
                <a:gd fmla="*/ 58 h 58" name="T13"/>
                <a:gd fmla="*/ 8 w 20" name="T14"/>
                <a:gd fmla="*/ 47 h 58" name="T15"/>
                <a:gd fmla="*/ 8 w 20" name="T16"/>
                <a:gd fmla="*/ 47 h 58" name="T17"/>
                <a:gd fmla="*/ 8 w 20" name="T18"/>
                <a:gd fmla="*/ 47 h 58" name="T19"/>
                <a:gd fmla="*/ 13 w 20" name="T20"/>
                <a:gd fmla="*/ 43 h 58" name="T21"/>
                <a:gd fmla="*/ 20 w 20" name="T22"/>
                <a:gd fmla="*/ 39 h 58" name="T23"/>
                <a:gd fmla="*/ 11 w 20" name="T24"/>
                <a:gd fmla="*/ 0 h 5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20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9" name="Rectangle 1141"/>
            <p:cNvSpPr>
              <a:spLocks noChangeArrowheads="1"/>
            </p:cNvSpPr>
            <p:nvPr/>
          </p:nvSpPr>
          <p:spPr bwMode="auto">
            <a:xfrm>
              <a:off x="10763569" y="6607175"/>
              <a:ext cx="45719" cy="57837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0" name="Rectangle 1142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552" name="Freeform 1173"/>
          <p:cNvSpPr/>
          <p:nvPr/>
        </p:nvSpPr>
        <p:spPr bwMode="auto">
          <a:xfrm>
            <a:off x="3231730" y="1460181"/>
            <a:ext cx="1034915" cy="300358"/>
          </a:xfrm>
          <a:custGeom>
            <a:gdLst>
              <a:gd fmla="*/ 196 w 403" name="T0"/>
              <a:gd fmla="*/ 0 h 115" name="T1"/>
              <a:gd fmla="*/ 92 w 403" name="T2"/>
              <a:gd fmla="*/ 66 h 115" name="T3"/>
              <a:gd fmla="*/ 76 w 403" name="T4"/>
              <a:gd fmla="*/ 64 h 115" name="T5"/>
              <a:gd fmla="*/ 0 w 403" name="T6"/>
              <a:gd fmla="*/ 115 h 115" name="T7"/>
              <a:gd fmla="*/ 403 w 403" name="T8"/>
              <a:gd fmla="*/ 115 h 115" name="T9"/>
              <a:gd fmla="*/ 327 w 403" name="T10"/>
              <a:gd fmla="*/ 64 h 115" name="T11"/>
              <a:gd fmla="*/ 301 w 403" name="T12"/>
              <a:gd fmla="*/ 69 h 115" name="T13"/>
              <a:gd fmla="*/ 196 w 403" name="T14"/>
              <a:gd fmla="*/ 0 h 1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5" w="402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87" name="任意多边形 1186"/>
          <p:cNvSpPr/>
          <p:nvPr/>
        </p:nvSpPr>
        <p:spPr>
          <a:xfrm>
            <a:off x="4284734" y="1810845"/>
            <a:ext cx="7497003" cy="1103500"/>
          </a:xfrm>
          <a:custGeom>
            <a:rect b="b" l="l" r="r" t="t"/>
            <a:pathLst>
              <a:path h="1103500" w="7497978">
                <a:moveTo>
                  <a:pt x="695051" y="673313"/>
                </a:moveTo>
                <a:lnTo>
                  <a:pt x="897559" y="673313"/>
                </a:lnTo>
                <a:lnTo>
                  <a:pt x="1046294" y="1065172"/>
                </a:lnTo>
                <a:lnTo>
                  <a:pt x="843786" y="1065172"/>
                </a:lnTo>
                <a:close/>
                <a:moveTo>
                  <a:pt x="148735" y="673313"/>
                </a:moveTo>
                <a:lnTo>
                  <a:pt x="351244" y="673313"/>
                </a:lnTo>
                <a:lnTo>
                  <a:pt x="202509" y="1065172"/>
                </a:lnTo>
                <a:lnTo>
                  <a:pt x="0" y="1065172"/>
                </a:lnTo>
                <a:close/>
                <a:moveTo>
                  <a:pt x="1902093" y="632124"/>
                </a:moveTo>
                <a:lnTo>
                  <a:pt x="1902093" y="765986"/>
                </a:lnTo>
                <a:lnTo>
                  <a:pt x="2039959" y="765986"/>
                </a:lnTo>
                <a:lnTo>
                  <a:pt x="2038815" y="632124"/>
                </a:lnTo>
                <a:close/>
                <a:moveTo>
                  <a:pt x="5914895" y="603521"/>
                </a:moveTo>
                <a:lnTo>
                  <a:pt x="6091089" y="603521"/>
                </a:lnTo>
                <a:lnTo>
                  <a:pt x="6133993" y="685898"/>
                </a:lnTo>
                <a:lnTo>
                  <a:pt x="6316479" y="605810"/>
                </a:lnTo>
                <a:lnTo>
                  <a:pt x="6295885" y="752257"/>
                </a:lnTo>
                <a:lnTo>
                  <a:pt x="6193487" y="801454"/>
                </a:lnTo>
                <a:lnTo>
                  <a:pt x="6327349" y="1061740"/>
                </a:lnTo>
                <a:lnTo>
                  <a:pt x="6147150" y="1061740"/>
                </a:lnTo>
                <a:close/>
                <a:moveTo>
                  <a:pt x="6588407" y="564622"/>
                </a:moveTo>
                <a:lnTo>
                  <a:pt x="6588407" y="873533"/>
                </a:lnTo>
                <a:lnTo>
                  <a:pt x="6631311" y="873533"/>
                </a:lnTo>
                <a:lnTo>
                  <a:pt x="6631311" y="564622"/>
                </a:lnTo>
                <a:close/>
                <a:moveTo>
                  <a:pt x="1729904" y="510276"/>
                </a:moveTo>
                <a:lnTo>
                  <a:pt x="2213865" y="510276"/>
                </a:lnTo>
                <a:lnTo>
                  <a:pt x="2213865" y="751112"/>
                </a:lnTo>
                <a:lnTo>
                  <a:pt x="2039959" y="887262"/>
                </a:lnTo>
                <a:lnTo>
                  <a:pt x="1729904" y="887834"/>
                </a:lnTo>
                <a:close/>
                <a:moveTo>
                  <a:pt x="6785767" y="352388"/>
                </a:moveTo>
                <a:lnTo>
                  <a:pt x="6973974" y="352388"/>
                </a:lnTo>
                <a:lnTo>
                  <a:pt x="6973974" y="898131"/>
                </a:lnTo>
                <a:lnTo>
                  <a:pt x="7074085" y="958198"/>
                </a:lnTo>
                <a:lnTo>
                  <a:pt x="7497979" y="958198"/>
                </a:lnTo>
                <a:lnTo>
                  <a:pt x="7442490" y="1070321"/>
                </a:lnTo>
                <a:lnTo>
                  <a:pt x="7027175" y="1070321"/>
                </a:lnTo>
                <a:lnTo>
                  <a:pt x="6952808" y="1027989"/>
                </a:lnTo>
                <a:lnTo>
                  <a:pt x="6824095" y="1091487"/>
                </a:lnTo>
                <a:lnTo>
                  <a:pt x="6824095" y="475953"/>
                </a:lnTo>
                <a:lnTo>
                  <a:pt x="6785767" y="475953"/>
                </a:lnTo>
                <a:close/>
                <a:moveTo>
                  <a:pt x="4529942" y="275732"/>
                </a:moveTo>
                <a:lnTo>
                  <a:pt x="4716433" y="275732"/>
                </a:lnTo>
                <a:lnTo>
                  <a:pt x="4715289" y="1018264"/>
                </a:lnTo>
                <a:lnTo>
                  <a:pt x="4531086" y="1102356"/>
                </a:lnTo>
                <a:close/>
                <a:moveTo>
                  <a:pt x="4976147" y="255710"/>
                </a:moveTo>
                <a:lnTo>
                  <a:pt x="5142044" y="1006250"/>
                </a:lnTo>
                <a:lnTo>
                  <a:pt x="4960701" y="1006250"/>
                </a:lnTo>
                <a:lnTo>
                  <a:pt x="4797665" y="256282"/>
                </a:lnTo>
                <a:close/>
                <a:moveTo>
                  <a:pt x="240837" y="158460"/>
                </a:moveTo>
                <a:lnTo>
                  <a:pt x="240837" y="487966"/>
                </a:lnTo>
                <a:lnTo>
                  <a:pt x="811179" y="487966"/>
                </a:lnTo>
                <a:lnTo>
                  <a:pt x="811179" y="158460"/>
                </a:lnTo>
                <a:close/>
                <a:moveTo>
                  <a:pt x="6588407" y="155028"/>
                </a:moveTo>
                <a:lnTo>
                  <a:pt x="6588407" y="434764"/>
                </a:lnTo>
                <a:lnTo>
                  <a:pt x="6631311" y="434764"/>
                </a:lnTo>
                <a:lnTo>
                  <a:pt x="6631311" y="155028"/>
                </a:lnTo>
                <a:close/>
                <a:moveTo>
                  <a:pt x="5454388" y="145303"/>
                </a:moveTo>
                <a:lnTo>
                  <a:pt x="5454388" y="412454"/>
                </a:lnTo>
                <a:lnTo>
                  <a:pt x="5516742" y="412454"/>
                </a:lnTo>
                <a:lnTo>
                  <a:pt x="5516742" y="145303"/>
                </a:lnTo>
                <a:close/>
                <a:moveTo>
                  <a:pt x="5894301" y="142443"/>
                </a:moveTo>
                <a:lnTo>
                  <a:pt x="5894301" y="240265"/>
                </a:lnTo>
                <a:lnTo>
                  <a:pt x="6129989" y="240265"/>
                </a:lnTo>
                <a:lnTo>
                  <a:pt x="6079075" y="359825"/>
                </a:lnTo>
                <a:lnTo>
                  <a:pt x="5894301" y="359825"/>
                </a:lnTo>
                <a:lnTo>
                  <a:pt x="5894301" y="448494"/>
                </a:lnTo>
                <a:lnTo>
                  <a:pt x="6143146" y="448494"/>
                </a:lnTo>
                <a:lnTo>
                  <a:pt x="6143146" y="142443"/>
                </a:lnTo>
                <a:close/>
                <a:moveTo>
                  <a:pt x="50913" y="24599"/>
                </a:moveTo>
                <a:lnTo>
                  <a:pt x="1001674" y="24599"/>
                </a:lnTo>
                <a:lnTo>
                  <a:pt x="1001674" y="487966"/>
                </a:lnTo>
                <a:lnTo>
                  <a:pt x="811179" y="624688"/>
                </a:lnTo>
                <a:lnTo>
                  <a:pt x="50913" y="624688"/>
                </a:lnTo>
                <a:close/>
                <a:moveTo>
                  <a:pt x="6884733" y="23454"/>
                </a:moveTo>
                <a:cubicBezTo>
                  <a:pt x="6899607" y="23836"/>
                  <a:pt x="6914194" y="27936"/>
                  <a:pt x="6928495" y="35754"/>
                </a:cubicBezTo>
                <a:cubicBezTo>
                  <a:pt x="6942797" y="43572"/>
                  <a:pt x="6954238" y="55299"/>
                  <a:pt x="6962819" y="70935"/>
                </a:cubicBezTo>
                <a:cubicBezTo>
                  <a:pt x="6971400" y="86572"/>
                  <a:pt x="6975691" y="102208"/>
                  <a:pt x="6975691" y="117844"/>
                </a:cubicBezTo>
                <a:cubicBezTo>
                  <a:pt x="6975309" y="134243"/>
                  <a:pt x="6968731" y="153979"/>
                  <a:pt x="6955955" y="177052"/>
                </a:cubicBezTo>
                <a:cubicBezTo>
                  <a:pt x="6943179" y="200125"/>
                  <a:pt x="6919438" y="211662"/>
                  <a:pt x="6884733" y="211662"/>
                </a:cubicBezTo>
                <a:cubicBezTo>
                  <a:pt x="6849265" y="212043"/>
                  <a:pt x="6825143" y="200602"/>
                  <a:pt x="6812368" y="177338"/>
                </a:cubicBezTo>
                <a:cubicBezTo>
                  <a:pt x="6799592" y="154074"/>
                  <a:pt x="6793109" y="134338"/>
                  <a:pt x="6792918" y="118130"/>
                </a:cubicBezTo>
                <a:cubicBezTo>
                  <a:pt x="6792727" y="101922"/>
                  <a:pt x="6797017" y="86190"/>
                  <a:pt x="6805789" y="70935"/>
                </a:cubicBezTo>
                <a:cubicBezTo>
                  <a:pt x="6814561" y="55299"/>
                  <a:pt x="6826002" y="43477"/>
                  <a:pt x="6840113" y="35468"/>
                </a:cubicBezTo>
                <a:cubicBezTo>
                  <a:pt x="6854223" y="27459"/>
                  <a:pt x="6869097" y="23454"/>
                  <a:pt x="6884733" y="23454"/>
                </a:cubicBezTo>
                <a:close/>
                <a:moveTo>
                  <a:pt x="6438528" y="23454"/>
                </a:moveTo>
                <a:lnTo>
                  <a:pt x="6776042" y="23454"/>
                </a:lnTo>
                <a:lnTo>
                  <a:pt x="6776042" y="434764"/>
                </a:lnTo>
                <a:lnTo>
                  <a:pt x="6713115" y="501695"/>
                </a:lnTo>
                <a:lnTo>
                  <a:pt x="6776042" y="562905"/>
                </a:lnTo>
                <a:lnTo>
                  <a:pt x="6776042" y="873533"/>
                </a:lnTo>
                <a:lnTo>
                  <a:pt x="6661631" y="998242"/>
                </a:lnTo>
                <a:lnTo>
                  <a:pt x="6588407" y="998242"/>
                </a:lnTo>
                <a:lnTo>
                  <a:pt x="6588407" y="1033709"/>
                </a:lnTo>
                <a:lnTo>
                  <a:pt x="6438528" y="1103500"/>
                </a:lnTo>
                <a:close/>
                <a:moveTo>
                  <a:pt x="4113484" y="22310"/>
                </a:moveTo>
                <a:lnTo>
                  <a:pt x="5143189" y="22310"/>
                </a:lnTo>
                <a:lnTo>
                  <a:pt x="5075685" y="163037"/>
                </a:lnTo>
                <a:lnTo>
                  <a:pt x="4561405" y="163037"/>
                </a:lnTo>
                <a:lnTo>
                  <a:pt x="4280525" y="1006250"/>
                </a:lnTo>
                <a:lnTo>
                  <a:pt x="4091746" y="1006250"/>
                </a:lnTo>
                <a:lnTo>
                  <a:pt x="4369765" y="163037"/>
                </a:lnTo>
                <a:lnTo>
                  <a:pt x="4113484" y="163037"/>
                </a:lnTo>
                <a:close/>
                <a:moveTo>
                  <a:pt x="5722111" y="20022"/>
                </a:moveTo>
                <a:lnTo>
                  <a:pt x="6314763" y="20022"/>
                </a:lnTo>
                <a:lnTo>
                  <a:pt x="6314763" y="431332"/>
                </a:lnTo>
                <a:lnTo>
                  <a:pt x="6143146" y="566338"/>
                </a:lnTo>
                <a:lnTo>
                  <a:pt x="5894301" y="566338"/>
                </a:lnTo>
                <a:lnTo>
                  <a:pt x="5894301" y="933599"/>
                </a:lnTo>
                <a:lnTo>
                  <a:pt x="6033883" y="933599"/>
                </a:lnTo>
                <a:lnTo>
                  <a:pt x="5978393" y="1058880"/>
                </a:lnTo>
                <a:lnTo>
                  <a:pt x="5722111" y="1058880"/>
                </a:lnTo>
                <a:close/>
                <a:moveTo>
                  <a:pt x="1727616" y="19450"/>
                </a:moveTo>
                <a:lnTo>
                  <a:pt x="2203568" y="19450"/>
                </a:lnTo>
                <a:lnTo>
                  <a:pt x="2203568" y="347239"/>
                </a:lnTo>
                <a:lnTo>
                  <a:pt x="2030234" y="475953"/>
                </a:lnTo>
                <a:lnTo>
                  <a:pt x="1990762" y="476525"/>
                </a:lnTo>
                <a:lnTo>
                  <a:pt x="1990762" y="355820"/>
                </a:lnTo>
                <a:lnTo>
                  <a:pt x="2030234" y="356392"/>
                </a:lnTo>
                <a:lnTo>
                  <a:pt x="2030234" y="142443"/>
                </a:lnTo>
                <a:lnTo>
                  <a:pt x="1963303" y="142443"/>
                </a:lnTo>
                <a:lnTo>
                  <a:pt x="1887220" y="475953"/>
                </a:lnTo>
                <a:lnTo>
                  <a:pt x="1715602" y="476525"/>
                </a:lnTo>
                <a:lnTo>
                  <a:pt x="1791686" y="142443"/>
                </a:lnTo>
                <a:lnTo>
                  <a:pt x="1727616" y="142443"/>
                </a:lnTo>
                <a:close/>
                <a:moveTo>
                  <a:pt x="5280482" y="17734"/>
                </a:moveTo>
                <a:lnTo>
                  <a:pt x="5691220" y="17734"/>
                </a:lnTo>
                <a:lnTo>
                  <a:pt x="5691220" y="412454"/>
                </a:lnTo>
                <a:lnTo>
                  <a:pt x="5604839" y="514280"/>
                </a:lnTo>
                <a:lnTo>
                  <a:pt x="5604839" y="619539"/>
                </a:lnTo>
                <a:lnTo>
                  <a:pt x="5694653" y="619539"/>
                </a:lnTo>
                <a:lnTo>
                  <a:pt x="5647171" y="737383"/>
                </a:lnTo>
                <a:lnTo>
                  <a:pt x="5604839" y="737383"/>
                </a:lnTo>
                <a:lnTo>
                  <a:pt x="5604839" y="950761"/>
                </a:lnTo>
                <a:lnTo>
                  <a:pt x="5701517" y="950761"/>
                </a:lnTo>
                <a:lnTo>
                  <a:pt x="5652892" y="1068605"/>
                </a:lnTo>
                <a:lnTo>
                  <a:pt x="5280482" y="1068605"/>
                </a:lnTo>
                <a:lnTo>
                  <a:pt x="5280482" y="589792"/>
                </a:lnTo>
                <a:lnTo>
                  <a:pt x="5429789" y="589792"/>
                </a:lnTo>
                <a:lnTo>
                  <a:pt x="5429789" y="950761"/>
                </a:lnTo>
                <a:lnTo>
                  <a:pt x="5451527" y="950761"/>
                </a:lnTo>
                <a:lnTo>
                  <a:pt x="5451527" y="531442"/>
                </a:lnTo>
                <a:lnTo>
                  <a:pt x="5280482" y="531442"/>
                </a:lnTo>
                <a:close/>
                <a:moveTo>
                  <a:pt x="7118705" y="12585"/>
                </a:moveTo>
                <a:lnTo>
                  <a:pt x="7285746" y="12585"/>
                </a:lnTo>
                <a:lnTo>
                  <a:pt x="7267440" y="64643"/>
                </a:lnTo>
                <a:lnTo>
                  <a:pt x="7494547" y="64643"/>
                </a:lnTo>
                <a:lnTo>
                  <a:pt x="7447066" y="176766"/>
                </a:lnTo>
                <a:lnTo>
                  <a:pt x="7235405" y="176766"/>
                </a:lnTo>
                <a:lnTo>
                  <a:pt x="7203369" y="271156"/>
                </a:lnTo>
                <a:lnTo>
                  <a:pt x="7479101" y="271156"/>
                </a:lnTo>
                <a:lnTo>
                  <a:pt x="7479101" y="775139"/>
                </a:lnTo>
                <a:lnTo>
                  <a:pt x="7358969" y="892983"/>
                </a:lnTo>
                <a:lnTo>
                  <a:pt x="7243985" y="892983"/>
                </a:lnTo>
                <a:lnTo>
                  <a:pt x="7243985" y="775139"/>
                </a:lnTo>
                <a:lnTo>
                  <a:pt x="7325790" y="775139"/>
                </a:lnTo>
                <a:lnTo>
                  <a:pt x="7325790" y="379275"/>
                </a:lnTo>
                <a:lnTo>
                  <a:pt x="7185635" y="379275"/>
                </a:lnTo>
                <a:lnTo>
                  <a:pt x="7185635" y="451354"/>
                </a:lnTo>
                <a:lnTo>
                  <a:pt x="7317781" y="451354"/>
                </a:lnTo>
                <a:lnTo>
                  <a:pt x="7276021" y="552608"/>
                </a:lnTo>
                <a:lnTo>
                  <a:pt x="7185635" y="552608"/>
                </a:lnTo>
                <a:lnTo>
                  <a:pt x="7185635" y="629836"/>
                </a:lnTo>
                <a:lnTo>
                  <a:pt x="7320069" y="629836"/>
                </a:lnTo>
                <a:lnTo>
                  <a:pt x="7276021" y="730518"/>
                </a:lnTo>
                <a:lnTo>
                  <a:pt x="7185635" y="730518"/>
                </a:lnTo>
                <a:lnTo>
                  <a:pt x="7185635" y="839209"/>
                </a:lnTo>
                <a:lnTo>
                  <a:pt x="7032324" y="902136"/>
                </a:lnTo>
                <a:lnTo>
                  <a:pt x="7032896" y="408450"/>
                </a:lnTo>
                <a:lnTo>
                  <a:pt x="6979695" y="408450"/>
                </a:lnTo>
                <a:lnTo>
                  <a:pt x="7068364" y="176766"/>
                </a:lnTo>
                <a:lnTo>
                  <a:pt x="7002577" y="176766"/>
                </a:lnTo>
                <a:lnTo>
                  <a:pt x="7002577" y="64643"/>
                </a:lnTo>
                <a:lnTo>
                  <a:pt x="7101543" y="64643"/>
                </a:lnTo>
                <a:close/>
                <a:moveTo>
                  <a:pt x="3054790" y="9153"/>
                </a:moveTo>
                <a:lnTo>
                  <a:pt x="3198377" y="9153"/>
                </a:lnTo>
                <a:lnTo>
                  <a:pt x="3198377" y="89813"/>
                </a:lnTo>
                <a:lnTo>
                  <a:pt x="3239565" y="89813"/>
                </a:lnTo>
                <a:lnTo>
                  <a:pt x="3216683" y="18306"/>
                </a:lnTo>
                <a:lnTo>
                  <a:pt x="3353977" y="18306"/>
                </a:lnTo>
                <a:lnTo>
                  <a:pt x="3376859" y="89813"/>
                </a:lnTo>
                <a:lnTo>
                  <a:pt x="3399741" y="89813"/>
                </a:lnTo>
                <a:lnTo>
                  <a:pt x="3341963" y="218526"/>
                </a:lnTo>
                <a:lnTo>
                  <a:pt x="3198377" y="218526"/>
                </a:lnTo>
                <a:lnTo>
                  <a:pt x="3198377" y="575491"/>
                </a:lnTo>
                <a:lnTo>
                  <a:pt x="3252150" y="258570"/>
                </a:lnTo>
                <a:lnTo>
                  <a:pt x="3382008" y="258570"/>
                </a:lnTo>
                <a:lnTo>
                  <a:pt x="3299631" y="692190"/>
                </a:lnTo>
                <a:lnTo>
                  <a:pt x="3198377" y="692190"/>
                </a:lnTo>
                <a:lnTo>
                  <a:pt x="3198377" y="767702"/>
                </a:lnTo>
                <a:lnTo>
                  <a:pt x="3407750" y="767702"/>
                </a:lnTo>
                <a:lnTo>
                  <a:pt x="3349972" y="894127"/>
                </a:lnTo>
                <a:lnTo>
                  <a:pt x="3046781" y="894127"/>
                </a:lnTo>
                <a:lnTo>
                  <a:pt x="3046781" y="218526"/>
                </a:lnTo>
                <a:lnTo>
                  <a:pt x="2994724" y="218526"/>
                </a:lnTo>
                <a:lnTo>
                  <a:pt x="2994724" y="757977"/>
                </a:lnTo>
                <a:lnTo>
                  <a:pt x="3042777" y="757977"/>
                </a:lnTo>
                <a:lnTo>
                  <a:pt x="2979279" y="894127"/>
                </a:lnTo>
                <a:lnTo>
                  <a:pt x="2841413" y="894127"/>
                </a:lnTo>
                <a:lnTo>
                  <a:pt x="2841413" y="89813"/>
                </a:lnTo>
                <a:lnTo>
                  <a:pt x="3054790" y="89813"/>
                </a:lnTo>
                <a:close/>
                <a:moveTo>
                  <a:pt x="2508475" y="4004"/>
                </a:moveTo>
                <a:lnTo>
                  <a:pt x="2672083" y="4004"/>
                </a:lnTo>
                <a:lnTo>
                  <a:pt x="2672083" y="82949"/>
                </a:lnTo>
                <a:lnTo>
                  <a:pt x="2819674" y="82949"/>
                </a:lnTo>
                <a:lnTo>
                  <a:pt x="2771622" y="202509"/>
                </a:lnTo>
                <a:lnTo>
                  <a:pt x="2672083" y="202509"/>
                </a:lnTo>
                <a:lnTo>
                  <a:pt x="2672083" y="356392"/>
                </a:lnTo>
                <a:lnTo>
                  <a:pt x="2829399" y="356392"/>
                </a:lnTo>
                <a:lnTo>
                  <a:pt x="2783063" y="477097"/>
                </a:lnTo>
                <a:lnTo>
                  <a:pt x="2712700" y="477097"/>
                </a:lnTo>
                <a:lnTo>
                  <a:pt x="2712700" y="605238"/>
                </a:lnTo>
                <a:lnTo>
                  <a:pt x="2822535" y="605238"/>
                </a:lnTo>
                <a:lnTo>
                  <a:pt x="2776198" y="724226"/>
                </a:lnTo>
                <a:lnTo>
                  <a:pt x="2712700" y="724226"/>
                </a:lnTo>
                <a:lnTo>
                  <a:pt x="2712700" y="920442"/>
                </a:lnTo>
                <a:lnTo>
                  <a:pt x="2771622" y="947328"/>
                </a:lnTo>
                <a:lnTo>
                  <a:pt x="3402030" y="947328"/>
                </a:lnTo>
                <a:lnTo>
                  <a:pt x="3350544" y="1068605"/>
                </a:lnTo>
                <a:lnTo>
                  <a:pt x="2719564" y="1068605"/>
                </a:lnTo>
                <a:lnTo>
                  <a:pt x="2528497" y="979936"/>
                </a:lnTo>
                <a:lnTo>
                  <a:pt x="2528497" y="1031993"/>
                </a:lnTo>
                <a:lnTo>
                  <a:pt x="2379190" y="1085766"/>
                </a:lnTo>
                <a:lnTo>
                  <a:pt x="2379190" y="556041"/>
                </a:lnTo>
                <a:lnTo>
                  <a:pt x="2528497" y="556041"/>
                </a:lnTo>
                <a:lnTo>
                  <a:pt x="2528497" y="842070"/>
                </a:lnTo>
                <a:lnTo>
                  <a:pt x="2559388" y="856943"/>
                </a:lnTo>
                <a:lnTo>
                  <a:pt x="2559388" y="477097"/>
                </a:lnTo>
                <a:lnTo>
                  <a:pt x="2363172" y="477097"/>
                </a:lnTo>
                <a:lnTo>
                  <a:pt x="2363172" y="356392"/>
                </a:lnTo>
                <a:lnTo>
                  <a:pt x="2508475" y="356392"/>
                </a:lnTo>
                <a:lnTo>
                  <a:pt x="2508475" y="202509"/>
                </a:lnTo>
                <a:lnTo>
                  <a:pt x="2363172" y="202509"/>
                </a:lnTo>
                <a:lnTo>
                  <a:pt x="2363172" y="82949"/>
                </a:lnTo>
                <a:lnTo>
                  <a:pt x="2508475" y="82949"/>
                </a:lnTo>
                <a:close/>
                <a:moveTo>
                  <a:pt x="1346053" y="0"/>
                </a:moveTo>
                <a:lnTo>
                  <a:pt x="1527395" y="0"/>
                </a:lnTo>
                <a:lnTo>
                  <a:pt x="1527395" y="78944"/>
                </a:lnTo>
                <a:lnTo>
                  <a:pt x="1691576" y="78944"/>
                </a:lnTo>
                <a:lnTo>
                  <a:pt x="1637230" y="198504"/>
                </a:lnTo>
                <a:lnTo>
                  <a:pt x="1527395" y="198504"/>
                </a:lnTo>
                <a:lnTo>
                  <a:pt x="1527395" y="352388"/>
                </a:lnTo>
                <a:lnTo>
                  <a:pt x="1701873" y="352388"/>
                </a:lnTo>
                <a:lnTo>
                  <a:pt x="1650388" y="473092"/>
                </a:lnTo>
                <a:lnTo>
                  <a:pt x="1572016" y="473092"/>
                </a:lnTo>
                <a:lnTo>
                  <a:pt x="1572016" y="601233"/>
                </a:lnTo>
                <a:lnTo>
                  <a:pt x="1694436" y="601233"/>
                </a:lnTo>
                <a:lnTo>
                  <a:pt x="1642951" y="719649"/>
                </a:lnTo>
                <a:lnTo>
                  <a:pt x="1572016" y="719649"/>
                </a:lnTo>
                <a:lnTo>
                  <a:pt x="1572588" y="915865"/>
                </a:lnTo>
                <a:lnTo>
                  <a:pt x="1637803" y="943324"/>
                </a:lnTo>
                <a:lnTo>
                  <a:pt x="2244756" y="942752"/>
                </a:lnTo>
                <a:lnTo>
                  <a:pt x="2189838" y="1064028"/>
                </a:lnTo>
                <a:lnTo>
                  <a:pt x="1580025" y="1064028"/>
                </a:lnTo>
                <a:lnTo>
                  <a:pt x="1368363" y="975931"/>
                </a:lnTo>
                <a:lnTo>
                  <a:pt x="1368363" y="1027989"/>
                </a:lnTo>
                <a:lnTo>
                  <a:pt x="1202466" y="1081762"/>
                </a:lnTo>
                <a:lnTo>
                  <a:pt x="1202466" y="552036"/>
                </a:lnTo>
                <a:lnTo>
                  <a:pt x="1368363" y="552036"/>
                </a:lnTo>
                <a:lnTo>
                  <a:pt x="1367791" y="837493"/>
                </a:lnTo>
                <a:lnTo>
                  <a:pt x="1402114" y="852939"/>
                </a:lnTo>
                <a:lnTo>
                  <a:pt x="1402687" y="473092"/>
                </a:lnTo>
                <a:lnTo>
                  <a:pt x="1184732" y="473092"/>
                </a:lnTo>
                <a:lnTo>
                  <a:pt x="1184732" y="352388"/>
                </a:lnTo>
                <a:lnTo>
                  <a:pt x="1346053" y="352388"/>
                </a:lnTo>
                <a:lnTo>
                  <a:pt x="1346053" y="198504"/>
                </a:lnTo>
                <a:lnTo>
                  <a:pt x="1184732" y="198504"/>
                </a:lnTo>
                <a:lnTo>
                  <a:pt x="1184732" y="78944"/>
                </a:lnTo>
                <a:lnTo>
                  <a:pt x="1346053" y="78944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9" name="任意多边形 1178"/>
          <p:cNvSpPr/>
          <p:nvPr/>
        </p:nvSpPr>
        <p:spPr>
          <a:xfrm>
            <a:off x="5435977" y="1757364"/>
            <a:ext cx="2222729" cy="1085766"/>
          </a:xfrm>
          <a:custGeom>
            <a:rect b="b" l="l" r="r" t="t"/>
            <a:pathLst>
              <a:path h="1085766" w="2223018">
                <a:moveTo>
                  <a:pt x="717361" y="632124"/>
                </a:moveTo>
                <a:lnTo>
                  <a:pt x="717361" y="765986"/>
                </a:lnTo>
                <a:lnTo>
                  <a:pt x="855227" y="765986"/>
                </a:lnTo>
                <a:lnTo>
                  <a:pt x="854083" y="632124"/>
                </a:lnTo>
                <a:close/>
                <a:moveTo>
                  <a:pt x="545172" y="510276"/>
                </a:moveTo>
                <a:lnTo>
                  <a:pt x="1029133" y="510276"/>
                </a:lnTo>
                <a:lnTo>
                  <a:pt x="1029133" y="751112"/>
                </a:lnTo>
                <a:lnTo>
                  <a:pt x="855227" y="887262"/>
                </a:lnTo>
                <a:lnTo>
                  <a:pt x="545172" y="887834"/>
                </a:lnTo>
                <a:close/>
                <a:moveTo>
                  <a:pt x="542884" y="19450"/>
                </a:moveTo>
                <a:lnTo>
                  <a:pt x="1018836" y="19450"/>
                </a:lnTo>
                <a:lnTo>
                  <a:pt x="1018836" y="347239"/>
                </a:lnTo>
                <a:lnTo>
                  <a:pt x="845502" y="475952"/>
                </a:lnTo>
                <a:lnTo>
                  <a:pt x="806030" y="476525"/>
                </a:lnTo>
                <a:lnTo>
                  <a:pt x="806030" y="355820"/>
                </a:lnTo>
                <a:lnTo>
                  <a:pt x="845502" y="356392"/>
                </a:lnTo>
                <a:lnTo>
                  <a:pt x="845502" y="142443"/>
                </a:lnTo>
                <a:lnTo>
                  <a:pt x="778572" y="142443"/>
                </a:lnTo>
                <a:lnTo>
                  <a:pt x="702488" y="475952"/>
                </a:lnTo>
                <a:lnTo>
                  <a:pt x="530870" y="476525"/>
                </a:lnTo>
                <a:lnTo>
                  <a:pt x="606954" y="142443"/>
                </a:lnTo>
                <a:lnTo>
                  <a:pt x="542884" y="142443"/>
                </a:lnTo>
                <a:close/>
                <a:moveTo>
                  <a:pt x="1870058" y="9153"/>
                </a:moveTo>
                <a:lnTo>
                  <a:pt x="2013645" y="9153"/>
                </a:lnTo>
                <a:lnTo>
                  <a:pt x="2013645" y="89813"/>
                </a:lnTo>
                <a:lnTo>
                  <a:pt x="2054833" y="89813"/>
                </a:lnTo>
                <a:lnTo>
                  <a:pt x="2031951" y="18306"/>
                </a:lnTo>
                <a:lnTo>
                  <a:pt x="2169245" y="18306"/>
                </a:lnTo>
                <a:lnTo>
                  <a:pt x="2192127" y="89813"/>
                </a:lnTo>
                <a:lnTo>
                  <a:pt x="2215009" y="89813"/>
                </a:lnTo>
                <a:lnTo>
                  <a:pt x="2157231" y="218526"/>
                </a:lnTo>
                <a:lnTo>
                  <a:pt x="2013645" y="218526"/>
                </a:lnTo>
                <a:lnTo>
                  <a:pt x="2013645" y="575490"/>
                </a:lnTo>
                <a:lnTo>
                  <a:pt x="2067418" y="258570"/>
                </a:lnTo>
                <a:lnTo>
                  <a:pt x="2197276" y="258570"/>
                </a:lnTo>
                <a:lnTo>
                  <a:pt x="2114899" y="692190"/>
                </a:lnTo>
                <a:lnTo>
                  <a:pt x="2013645" y="692190"/>
                </a:lnTo>
                <a:lnTo>
                  <a:pt x="2013645" y="767702"/>
                </a:lnTo>
                <a:lnTo>
                  <a:pt x="2223018" y="767702"/>
                </a:lnTo>
                <a:lnTo>
                  <a:pt x="2165240" y="894127"/>
                </a:lnTo>
                <a:lnTo>
                  <a:pt x="1862050" y="894127"/>
                </a:lnTo>
                <a:lnTo>
                  <a:pt x="1862050" y="218526"/>
                </a:lnTo>
                <a:lnTo>
                  <a:pt x="1809992" y="218526"/>
                </a:lnTo>
                <a:lnTo>
                  <a:pt x="1809992" y="757977"/>
                </a:lnTo>
                <a:lnTo>
                  <a:pt x="1858045" y="757977"/>
                </a:lnTo>
                <a:lnTo>
                  <a:pt x="1794547" y="894127"/>
                </a:lnTo>
                <a:lnTo>
                  <a:pt x="1656681" y="894127"/>
                </a:lnTo>
                <a:lnTo>
                  <a:pt x="1656681" y="89813"/>
                </a:lnTo>
                <a:lnTo>
                  <a:pt x="1870058" y="89813"/>
                </a:lnTo>
                <a:close/>
                <a:moveTo>
                  <a:pt x="1323743" y="4004"/>
                </a:moveTo>
                <a:lnTo>
                  <a:pt x="1487351" y="4004"/>
                </a:lnTo>
                <a:lnTo>
                  <a:pt x="1487351" y="82948"/>
                </a:lnTo>
                <a:lnTo>
                  <a:pt x="1634942" y="82948"/>
                </a:lnTo>
                <a:lnTo>
                  <a:pt x="1586890" y="202509"/>
                </a:lnTo>
                <a:lnTo>
                  <a:pt x="1487351" y="202509"/>
                </a:lnTo>
                <a:lnTo>
                  <a:pt x="1487351" y="356392"/>
                </a:lnTo>
                <a:lnTo>
                  <a:pt x="1644667" y="356392"/>
                </a:lnTo>
                <a:lnTo>
                  <a:pt x="1598331" y="477097"/>
                </a:lnTo>
                <a:lnTo>
                  <a:pt x="1527968" y="477097"/>
                </a:lnTo>
                <a:lnTo>
                  <a:pt x="1527968" y="605238"/>
                </a:lnTo>
                <a:lnTo>
                  <a:pt x="1637803" y="605238"/>
                </a:lnTo>
                <a:lnTo>
                  <a:pt x="1591466" y="724226"/>
                </a:lnTo>
                <a:lnTo>
                  <a:pt x="1527968" y="724226"/>
                </a:lnTo>
                <a:lnTo>
                  <a:pt x="1527968" y="920442"/>
                </a:lnTo>
                <a:lnTo>
                  <a:pt x="1586890" y="947328"/>
                </a:lnTo>
                <a:lnTo>
                  <a:pt x="2217298" y="947328"/>
                </a:lnTo>
                <a:lnTo>
                  <a:pt x="2165812" y="1068605"/>
                </a:lnTo>
                <a:lnTo>
                  <a:pt x="1534832" y="1068605"/>
                </a:lnTo>
                <a:lnTo>
                  <a:pt x="1343765" y="979936"/>
                </a:lnTo>
                <a:lnTo>
                  <a:pt x="1343765" y="1031993"/>
                </a:lnTo>
                <a:lnTo>
                  <a:pt x="1194458" y="1085766"/>
                </a:lnTo>
                <a:lnTo>
                  <a:pt x="1194458" y="556041"/>
                </a:lnTo>
                <a:lnTo>
                  <a:pt x="1343765" y="556041"/>
                </a:lnTo>
                <a:lnTo>
                  <a:pt x="1343765" y="842070"/>
                </a:lnTo>
                <a:lnTo>
                  <a:pt x="1374656" y="856943"/>
                </a:lnTo>
                <a:lnTo>
                  <a:pt x="1374656" y="477097"/>
                </a:lnTo>
                <a:lnTo>
                  <a:pt x="1178440" y="477097"/>
                </a:lnTo>
                <a:lnTo>
                  <a:pt x="1178440" y="356392"/>
                </a:lnTo>
                <a:lnTo>
                  <a:pt x="1323743" y="356392"/>
                </a:lnTo>
                <a:lnTo>
                  <a:pt x="1323743" y="202509"/>
                </a:lnTo>
                <a:lnTo>
                  <a:pt x="1178440" y="202509"/>
                </a:lnTo>
                <a:lnTo>
                  <a:pt x="1178440" y="82948"/>
                </a:lnTo>
                <a:lnTo>
                  <a:pt x="1323743" y="82948"/>
                </a:lnTo>
                <a:close/>
                <a:moveTo>
                  <a:pt x="161321" y="0"/>
                </a:moveTo>
                <a:lnTo>
                  <a:pt x="342663" y="0"/>
                </a:lnTo>
                <a:lnTo>
                  <a:pt x="342663" y="78944"/>
                </a:lnTo>
                <a:lnTo>
                  <a:pt x="506844" y="78944"/>
                </a:lnTo>
                <a:lnTo>
                  <a:pt x="452498" y="198504"/>
                </a:lnTo>
                <a:lnTo>
                  <a:pt x="342663" y="198504"/>
                </a:lnTo>
                <a:lnTo>
                  <a:pt x="342663" y="352388"/>
                </a:lnTo>
                <a:lnTo>
                  <a:pt x="517141" y="352388"/>
                </a:lnTo>
                <a:lnTo>
                  <a:pt x="465656" y="473092"/>
                </a:lnTo>
                <a:lnTo>
                  <a:pt x="387284" y="473092"/>
                </a:lnTo>
                <a:lnTo>
                  <a:pt x="387284" y="601233"/>
                </a:lnTo>
                <a:lnTo>
                  <a:pt x="509704" y="601233"/>
                </a:lnTo>
                <a:lnTo>
                  <a:pt x="458219" y="719649"/>
                </a:lnTo>
                <a:lnTo>
                  <a:pt x="387284" y="719649"/>
                </a:lnTo>
                <a:lnTo>
                  <a:pt x="387856" y="915865"/>
                </a:lnTo>
                <a:lnTo>
                  <a:pt x="453070" y="943324"/>
                </a:lnTo>
                <a:lnTo>
                  <a:pt x="1060024" y="942752"/>
                </a:lnTo>
                <a:lnTo>
                  <a:pt x="1005107" y="1064028"/>
                </a:lnTo>
                <a:lnTo>
                  <a:pt x="395293" y="1064028"/>
                </a:lnTo>
                <a:lnTo>
                  <a:pt x="183631" y="975931"/>
                </a:lnTo>
                <a:lnTo>
                  <a:pt x="183631" y="1027988"/>
                </a:lnTo>
                <a:lnTo>
                  <a:pt x="17734" y="1081762"/>
                </a:lnTo>
                <a:lnTo>
                  <a:pt x="17734" y="552036"/>
                </a:lnTo>
                <a:lnTo>
                  <a:pt x="183631" y="552036"/>
                </a:lnTo>
                <a:lnTo>
                  <a:pt x="183059" y="837493"/>
                </a:lnTo>
                <a:lnTo>
                  <a:pt x="217383" y="852939"/>
                </a:lnTo>
                <a:lnTo>
                  <a:pt x="217955" y="473092"/>
                </a:lnTo>
                <a:lnTo>
                  <a:pt x="0" y="473092"/>
                </a:lnTo>
                <a:lnTo>
                  <a:pt x="0" y="352388"/>
                </a:lnTo>
                <a:lnTo>
                  <a:pt x="161321" y="352388"/>
                </a:lnTo>
                <a:lnTo>
                  <a:pt x="161321" y="198504"/>
                </a:lnTo>
                <a:lnTo>
                  <a:pt x="0" y="198504"/>
                </a:lnTo>
                <a:lnTo>
                  <a:pt x="0" y="78944"/>
                </a:lnTo>
                <a:lnTo>
                  <a:pt x="161321" y="78944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2" name="任意多边形 1181"/>
          <p:cNvSpPr/>
          <p:nvPr/>
        </p:nvSpPr>
        <p:spPr>
          <a:xfrm>
            <a:off x="4249813" y="1781965"/>
            <a:ext cx="1046158" cy="1040573"/>
          </a:xfrm>
          <a:custGeom>
            <a:rect b="b" l="l" r="r" t="t"/>
            <a:pathLst>
              <a:path h="1040572" w="1046294">
                <a:moveTo>
                  <a:pt x="695051" y="648713"/>
                </a:moveTo>
                <a:lnTo>
                  <a:pt x="897559" y="648713"/>
                </a:lnTo>
                <a:lnTo>
                  <a:pt x="1046294" y="1040573"/>
                </a:lnTo>
                <a:lnTo>
                  <a:pt x="843786" y="1040573"/>
                </a:lnTo>
                <a:close/>
                <a:moveTo>
                  <a:pt x="148735" y="648713"/>
                </a:moveTo>
                <a:lnTo>
                  <a:pt x="351244" y="648713"/>
                </a:lnTo>
                <a:lnTo>
                  <a:pt x="202509" y="1040573"/>
                </a:lnTo>
                <a:lnTo>
                  <a:pt x="0" y="1040573"/>
                </a:lnTo>
                <a:close/>
                <a:moveTo>
                  <a:pt x="240837" y="133861"/>
                </a:moveTo>
                <a:lnTo>
                  <a:pt x="240837" y="463367"/>
                </a:lnTo>
                <a:lnTo>
                  <a:pt x="811178" y="463367"/>
                </a:lnTo>
                <a:lnTo>
                  <a:pt x="811178" y="133861"/>
                </a:lnTo>
                <a:close/>
                <a:moveTo>
                  <a:pt x="50913" y="0"/>
                </a:moveTo>
                <a:lnTo>
                  <a:pt x="1001674" y="0"/>
                </a:lnTo>
                <a:lnTo>
                  <a:pt x="1001674" y="463367"/>
                </a:lnTo>
                <a:lnTo>
                  <a:pt x="811178" y="600088"/>
                </a:lnTo>
                <a:lnTo>
                  <a:pt x="50913" y="600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4" name="任意多边形 1183"/>
          <p:cNvSpPr/>
          <p:nvPr/>
        </p:nvSpPr>
        <p:spPr>
          <a:xfrm>
            <a:off x="8342614" y="1769950"/>
            <a:ext cx="3415314" cy="1090915"/>
          </a:xfrm>
          <a:custGeom>
            <a:rect b="b" l="l" r="r" t="t"/>
            <a:pathLst>
              <a:path h="1090915" w="3415759">
                <a:moveTo>
                  <a:pt x="1823149" y="590936"/>
                </a:moveTo>
                <a:lnTo>
                  <a:pt x="1999343" y="590936"/>
                </a:lnTo>
                <a:lnTo>
                  <a:pt x="2042247" y="673313"/>
                </a:lnTo>
                <a:lnTo>
                  <a:pt x="2224733" y="593225"/>
                </a:lnTo>
                <a:lnTo>
                  <a:pt x="2204139" y="739671"/>
                </a:lnTo>
                <a:lnTo>
                  <a:pt x="2101741" y="788868"/>
                </a:lnTo>
                <a:lnTo>
                  <a:pt x="2235603" y="1049155"/>
                </a:lnTo>
                <a:lnTo>
                  <a:pt x="2055404" y="1049155"/>
                </a:lnTo>
                <a:close/>
                <a:moveTo>
                  <a:pt x="2506186" y="552036"/>
                </a:moveTo>
                <a:lnTo>
                  <a:pt x="2506186" y="860948"/>
                </a:lnTo>
                <a:lnTo>
                  <a:pt x="2549091" y="860948"/>
                </a:lnTo>
                <a:lnTo>
                  <a:pt x="2549091" y="552036"/>
                </a:lnTo>
                <a:close/>
                <a:moveTo>
                  <a:pt x="2703546" y="339803"/>
                </a:moveTo>
                <a:lnTo>
                  <a:pt x="2891753" y="339803"/>
                </a:lnTo>
                <a:lnTo>
                  <a:pt x="2891753" y="885546"/>
                </a:lnTo>
                <a:lnTo>
                  <a:pt x="2991863" y="945612"/>
                </a:lnTo>
                <a:lnTo>
                  <a:pt x="3415759" y="945612"/>
                </a:lnTo>
                <a:lnTo>
                  <a:pt x="3360269" y="1057736"/>
                </a:lnTo>
                <a:lnTo>
                  <a:pt x="2944955" y="1057736"/>
                </a:lnTo>
                <a:lnTo>
                  <a:pt x="2870587" y="1015403"/>
                </a:lnTo>
                <a:lnTo>
                  <a:pt x="2741874" y="1078902"/>
                </a:lnTo>
                <a:lnTo>
                  <a:pt x="2741874" y="463367"/>
                </a:lnTo>
                <a:lnTo>
                  <a:pt x="2703546" y="463367"/>
                </a:lnTo>
                <a:close/>
                <a:moveTo>
                  <a:pt x="438196" y="263147"/>
                </a:moveTo>
                <a:lnTo>
                  <a:pt x="624687" y="263147"/>
                </a:lnTo>
                <a:lnTo>
                  <a:pt x="623543" y="1005678"/>
                </a:lnTo>
                <a:lnTo>
                  <a:pt x="439340" y="1089771"/>
                </a:lnTo>
                <a:close/>
                <a:moveTo>
                  <a:pt x="884401" y="243125"/>
                </a:moveTo>
                <a:lnTo>
                  <a:pt x="1050298" y="993665"/>
                </a:lnTo>
                <a:lnTo>
                  <a:pt x="868956" y="993665"/>
                </a:lnTo>
                <a:lnTo>
                  <a:pt x="705919" y="243697"/>
                </a:lnTo>
                <a:close/>
                <a:moveTo>
                  <a:pt x="2506186" y="142443"/>
                </a:moveTo>
                <a:lnTo>
                  <a:pt x="2506186" y="422179"/>
                </a:lnTo>
                <a:lnTo>
                  <a:pt x="2549091" y="422179"/>
                </a:lnTo>
                <a:lnTo>
                  <a:pt x="2549091" y="142443"/>
                </a:lnTo>
                <a:close/>
                <a:moveTo>
                  <a:pt x="1362642" y="132718"/>
                </a:moveTo>
                <a:lnTo>
                  <a:pt x="1362642" y="399869"/>
                </a:lnTo>
                <a:lnTo>
                  <a:pt x="1424996" y="399869"/>
                </a:lnTo>
                <a:lnTo>
                  <a:pt x="1424996" y="132718"/>
                </a:lnTo>
                <a:close/>
                <a:moveTo>
                  <a:pt x="1802555" y="129858"/>
                </a:moveTo>
                <a:lnTo>
                  <a:pt x="1802555" y="227679"/>
                </a:lnTo>
                <a:lnTo>
                  <a:pt x="2038243" y="227679"/>
                </a:lnTo>
                <a:lnTo>
                  <a:pt x="1987329" y="347240"/>
                </a:lnTo>
                <a:lnTo>
                  <a:pt x="1802555" y="347240"/>
                </a:lnTo>
                <a:lnTo>
                  <a:pt x="1802555" y="435909"/>
                </a:lnTo>
                <a:lnTo>
                  <a:pt x="2051400" y="435909"/>
                </a:lnTo>
                <a:lnTo>
                  <a:pt x="2051400" y="129858"/>
                </a:lnTo>
                <a:close/>
                <a:moveTo>
                  <a:pt x="2802512" y="10869"/>
                </a:moveTo>
                <a:cubicBezTo>
                  <a:pt x="2817386" y="11251"/>
                  <a:pt x="2831973" y="15351"/>
                  <a:pt x="2846275" y="23169"/>
                </a:cubicBezTo>
                <a:cubicBezTo>
                  <a:pt x="2860576" y="30987"/>
                  <a:pt x="2872017" y="42714"/>
                  <a:pt x="2880598" y="58350"/>
                </a:cubicBezTo>
                <a:cubicBezTo>
                  <a:pt x="2889179" y="73986"/>
                  <a:pt x="2893469" y="89623"/>
                  <a:pt x="2893469" y="105259"/>
                </a:cubicBezTo>
                <a:cubicBezTo>
                  <a:pt x="2893088" y="121658"/>
                  <a:pt x="2886509" y="141394"/>
                  <a:pt x="2873733" y="164467"/>
                </a:cubicBezTo>
                <a:cubicBezTo>
                  <a:pt x="2860957" y="187540"/>
                  <a:pt x="2837217" y="199077"/>
                  <a:pt x="2802512" y="199077"/>
                </a:cubicBezTo>
                <a:cubicBezTo>
                  <a:pt x="2767045" y="199458"/>
                  <a:pt x="2742923" y="188017"/>
                  <a:pt x="2730147" y="164753"/>
                </a:cubicBezTo>
                <a:cubicBezTo>
                  <a:pt x="2717371" y="141489"/>
                  <a:pt x="2710887" y="121753"/>
                  <a:pt x="2710697" y="105545"/>
                </a:cubicBezTo>
                <a:cubicBezTo>
                  <a:pt x="2710506" y="89337"/>
                  <a:pt x="2714797" y="73605"/>
                  <a:pt x="2723568" y="58350"/>
                </a:cubicBezTo>
                <a:cubicBezTo>
                  <a:pt x="2732340" y="42714"/>
                  <a:pt x="2743781" y="30891"/>
                  <a:pt x="2757891" y="22883"/>
                </a:cubicBezTo>
                <a:cubicBezTo>
                  <a:pt x="2772002" y="14874"/>
                  <a:pt x="2786876" y="10869"/>
                  <a:pt x="2802512" y="10869"/>
                </a:cubicBezTo>
                <a:close/>
                <a:moveTo>
                  <a:pt x="2356307" y="10869"/>
                </a:moveTo>
                <a:lnTo>
                  <a:pt x="2693821" y="10869"/>
                </a:lnTo>
                <a:lnTo>
                  <a:pt x="2693821" y="422179"/>
                </a:lnTo>
                <a:lnTo>
                  <a:pt x="2630895" y="489110"/>
                </a:lnTo>
                <a:lnTo>
                  <a:pt x="2693821" y="550320"/>
                </a:lnTo>
                <a:lnTo>
                  <a:pt x="2693821" y="860948"/>
                </a:lnTo>
                <a:lnTo>
                  <a:pt x="2579409" y="985656"/>
                </a:lnTo>
                <a:lnTo>
                  <a:pt x="2506186" y="985656"/>
                </a:lnTo>
                <a:lnTo>
                  <a:pt x="2506186" y="1021124"/>
                </a:lnTo>
                <a:lnTo>
                  <a:pt x="2356307" y="1090915"/>
                </a:lnTo>
                <a:close/>
                <a:moveTo>
                  <a:pt x="21738" y="9725"/>
                </a:moveTo>
                <a:lnTo>
                  <a:pt x="1051442" y="9725"/>
                </a:lnTo>
                <a:lnTo>
                  <a:pt x="983939" y="150452"/>
                </a:lnTo>
                <a:lnTo>
                  <a:pt x="469659" y="150452"/>
                </a:lnTo>
                <a:lnTo>
                  <a:pt x="188779" y="993665"/>
                </a:lnTo>
                <a:lnTo>
                  <a:pt x="0" y="993665"/>
                </a:lnTo>
                <a:lnTo>
                  <a:pt x="278020" y="150452"/>
                </a:lnTo>
                <a:lnTo>
                  <a:pt x="21738" y="150452"/>
                </a:lnTo>
                <a:close/>
                <a:moveTo>
                  <a:pt x="1630365" y="7437"/>
                </a:moveTo>
                <a:lnTo>
                  <a:pt x="2223017" y="7437"/>
                </a:lnTo>
                <a:lnTo>
                  <a:pt x="2223017" y="418747"/>
                </a:lnTo>
                <a:lnTo>
                  <a:pt x="2051400" y="553753"/>
                </a:lnTo>
                <a:lnTo>
                  <a:pt x="1802555" y="553753"/>
                </a:lnTo>
                <a:lnTo>
                  <a:pt x="1802555" y="921014"/>
                </a:lnTo>
                <a:lnTo>
                  <a:pt x="1942137" y="921014"/>
                </a:lnTo>
                <a:lnTo>
                  <a:pt x="1886647" y="1046295"/>
                </a:lnTo>
                <a:lnTo>
                  <a:pt x="1630365" y="1046295"/>
                </a:lnTo>
                <a:close/>
                <a:moveTo>
                  <a:pt x="1188736" y="5149"/>
                </a:moveTo>
                <a:lnTo>
                  <a:pt x="1599474" y="5149"/>
                </a:lnTo>
                <a:lnTo>
                  <a:pt x="1599474" y="399869"/>
                </a:lnTo>
                <a:lnTo>
                  <a:pt x="1513093" y="501695"/>
                </a:lnTo>
                <a:lnTo>
                  <a:pt x="1513093" y="606954"/>
                </a:lnTo>
                <a:lnTo>
                  <a:pt x="1602906" y="606954"/>
                </a:lnTo>
                <a:lnTo>
                  <a:pt x="1555425" y="724798"/>
                </a:lnTo>
                <a:lnTo>
                  <a:pt x="1513093" y="724798"/>
                </a:lnTo>
                <a:lnTo>
                  <a:pt x="1513093" y="938176"/>
                </a:lnTo>
                <a:lnTo>
                  <a:pt x="1609771" y="938176"/>
                </a:lnTo>
                <a:lnTo>
                  <a:pt x="1561146" y="1056020"/>
                </a:lnTo>
                <a:lnTo>
                  <a:pt x="1188736" y="1056020"/>
                </a:lnTo>
                <a:lnTo>
                  <a:pt x="1188736" y="577207"/>
                </a:lnTo>
                <a:lnTo>
                  <a:pt x="1338043" y="577207"/>
                </a:lnTo>
                <a:lnTo>
                  <a:pt x="1338043" y="938176"/>
                </a:lnTo>
                <a:lnTo>
                  <a:pt x="1359782" y="938176"/>
                </a:lnTo>
                <a:lnTo>
                  <a:pt x="1359782" y="518857"/>
                </a:lnTo>
                <a:lnTo>
                  <a:pt x="1188736" y="518857"/>
                </a:lnTo>
                <a:close/>
                <a:moveTo>
                  <a:pt x="3036484" y="0"/>
                </a:moveTo>
                <a:lnTo>
                  <a:pt x="3203525" y="0"/>
                </a:lnTo>
                <a:lnTo>
                  <a:pt x="3185219" y="52058"/>
                </a:lnTo>
                <a:lnTo>
                  <a:pt x="3412326" y="52058"/>
                </a:lnTo>
                <a:lnTo>
                  <a:pt x="3364845" y="164181"/>
                </a:lnTo>
                <a:lnTo>
                  <a:pt x="3153184" y="164181"/>
                </a:lnTo>
                <a:lnTo>
                  <a:pt x="3121149" y="258571"/>
                </a:lnTo>
                <a:lnTo>
                  <a:pt x="3396881" y="258571"/>
                </a:lnTo>
                <a:lnTo>
                  <a:pt x="3396881" y="762554"/>
                </a:lnTo>
                <a:lnTo>
                  <a:pt x="3276748" y="880398"/>
                </a:lnTo>
                <a:lnTo>
                  <a:pt x="3161765" y="880398"/>
                </a:lnTo>
                <a:lnTo>
                  <a:pt x="3161765" y="762554"/>
                </a:lnTo>
                <a:lnTo>
                  <a:pt x="3243569" y="762554"/>
                </a:lnTo>
                <a:lnTo>
                  <a:pt x="3243569" y="366690"/>
                </a:lnTo>
                <a:lnTo>
                  <a:pt x="3103415" y="366690"/>
                </a:lnTo>
                <a:lnTo>
                  <a:pt x="3103415" y="438769"/>
                </a:lnTo>
                <a:lnTo>
                  <a:pt x="3235560" y="438769"/>
                </a:lnTo>
                <a:lnTo>
                  <a:pt x="3193800" y="540023"/>
                </a:lnTo>
                <a:lnTo>
                  <a:pt x="3103415" y="540023"/>
                </a:lnTo>
                <a:lnTo>
                  <a:pt x="3103415" y="617251"/>
                </a:lnTo>
                <a:lnTo>
                  <a:pt x="3237848" y="617251"/>
                </a:lnTo>
                <a:lnTo>
                  <a:pt x="3193800" y="717933"/>
                </a:lnTo>
                <a:lnTo>
                  <a:pt x="3103415" y="717933"/>
                </a:lnTo>
                <a:lnTo>
                  <a:pt x="3103415" y="826624"/>
                </a:lnTo>
                <a:lnTo>
                  <a:pt x="2950103" y="889551"/>
                </a:lnTo>
                <a:lnTo>
                  <a:pt x="2950675" y="395865"/>
                </a:lnTo>
                <a:lnTo>
                  <a:pt x="2897474" y="395865"/>
                </a:lnTo>
                <a:lnTo>
                  <a:pt x="2986143" y="164181"/>
                </a:lnTo>
                <a:lnTo>
                  <a:pt x="2920356" y="164181"/>
                </a:lnTo>
                <a:lnTo>
                  <a:pt x="2920356" y="52058"/>
                </a:lnTo>
                <a:lnTo>
                  <a:pt x="3019322" y="52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558" name="直接连接符 2557"/>
          <p:cNvCxnSpPr/>
          <p:nvPr/>
        </p:nvCxnSpPr>
        <p:spPr>
          <a:xfrm flipH="1" flipV="1">
            <a:off x="11500692" y="4005263"/>
            <a:ext cx="0" cy="286385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0" name="直接连接符 1189"/>
          <p:cNvCxnSpPr/>
          <p:nvPr/>
        </p:nvCxnSpPr>
        <p:spPr>
          <a:xfrm flipH="1" flipV="1">
            <a:off x="9596718" y="5312331"/>
            <a:ext cx="0" cy="1543134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直接连接符 1190"/>
          <p:cNvCxnSpPr/>
          <p:nvPr/>
        </p:nvCxnSpPr>
        <p:spPr>
          <a:xfrm flipH="1" flipV="1">
            <a:off x="5196240" y="5012268"/>
            <a:ext cx="0" cy="1880018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直接连接符 1191"/>
          <p:cNvCxnSpPr/>
          <p:nvPr/>
        </p:nvCxnSpPr>
        <p:spPr>
          <a:xfrm flipH="1" flipV="1">
            <a:off x="1615029" y="5773738"/>
            <a:ext cx="0" cy="1084262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直接连接符 1158"/>
          <p:cNvCxnSpPr/>
          <p:nvPr/>
        </p:nvCxnSpPr>
        <p:spPr>
          <a:xfrm>
            <a:off x="4234898" y="1516857"/>
            <a:ext cx="7523021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直接连接符 1213"/>
          <p:cNvCxnSpPr/>
          <p:nvPr/>
        </p:nvCxnSpPr>
        <p:spPr>
          <a:xfrm>
            <a:off x="4234898" y="2983707"/>
            <a:ext cx="7523021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1" name="Freeform 592"/>
          <p:cNvSpPr/>
          <p:nvPr/>
        </p:nvSpPr>
        <p:spPr bwMode="auto">
          <a:xfrm>
            <a:off x="11004868" y="3485355"/>
            <a:ext cx="1120629" cy="458788"/>
          </a:xfrm>
          <a:custGeom>
            <a:gdLst>
              <a:gd fmla="*/ 208 w 352" name="T0"/>
              <a:gd fmla="*/ 0 h 144" name="T1"/>
              <a:gd fmla="*/ 115 w 352" name="T2"/>
              <a:gd fmla="*/ 82 h 144" name="T3"/>
              <a:gd fmla="*/ 79 w 352" name="T4"/>
              <a:gd fmla="*/ 74 h 144" name="T5"/>
              <a:gd fmla="*/ 0 w 352" name="T6"/>
              <a:gd fmla="*/ 144 h 144" name="T7"/>
              <a:gd fmla="*/ 352 w 352" name="T8"/>
              <a:gd fmla="*/ 144 h 144" name="T9"/>
              <a:gd fmla="*/ 301 w 352" name="T10"/>
              <a:gd fmla="*/ 84 h 144" name="T11"/>
              <a:gd fmla="*/ 208 w 352" name="T12"/>
              <a:gd fmla="*/ 0 h 1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" w="352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25" name="任意多边形 1224"/>
          <p:cNvSpPr/>
          <p:nvPr/>
        </p:nvSpPr>
        <p:spPr>
          <a:xfrm>
            <a:off x="4329926" y="3084607"/>
            <a:ext cx="7316368" cy="453963"/>
          </a:xfrm>
          <a:custGeom>
            <a:rect b="b" l="l" r="r" t="t"/>
            <a:pathLst>
              <a:path h="453963" w="7317320">
                <a:moveTo>
                  <a:pt x="4890976" y="413854"/>
                </a:moveTo>
                <a:cubicBezTo>
                  <a:pt x="4899484" y="413854"/>
                  <a:pt x="4903738" y="419323"/>
                  <a:pt x="4903738" y="430262"/>
                </a:cubicBezTo>
                <a:cubicBezTo>
                  <a:pt x="4901307" y="444847"/>
                  <a:pt x="4895230" y="452748"/>
                  <a:pt x="4885506" y="453963"/>
                </a:cubicBezTo>
                <a:cubicBezTo>
                  <a:pt x="4885506" y="453963"/>
                  <a:pt x="4884898" y="453963"/>
                  <a:pt x="4883683" y="453963"/>
                </a:cubicBezTo>
                <a:cubicBezTo>
                  <a:pt x="4877606" y="452748"/>
                  <a:pt x="4873960" y="447886"/>
                  <a:pt x="4872744" y="439378"/>
                </a:cubicBezTo>
                <a:cubicBezTo>
                  <a:pt x="4873960" y="423577"/>
                  <a:pt x="4880036" y="415069"/>
                  <a:pt x="4890976" y="413854"/>
                </a:cubicBezTo>
                <a:close/>
                <a:moveTo>
                  <a:pt x="142775" y="329420"/>
                </a:moveTo>
                <a:cubicBezTo>
                  <a:pt x="161234" y="330103"/>
                  <a:pt x="184137" y="334547"/>
                  <a:pt x="211485" y="342751"/>
                </a:cubicBezTo>
                <a:cubicBezTo>
                  <a:pt x="257671" y="358552"/>
                  <a:pt x="282587" y="377391"/>
                  <a:pt x="286234" y="399269"/>
                </a:cubicBezTo>
                <a:cubicBezTo>
                  <a:pt x="291095" y="415069"/>
                  <a:pt x="271041" y="419323"/>
                  <a:pt x="226070" y="412031"/>
                </a:cubicBezTo>
                <a:cubicBezTo>
                  <a:pt x="222424" y="410815"/>
                  <a:pt x="220600" y="408992"/>
                  <a:pt x="220600" y="406561"/>
                </a:cubicBezTo>
                <a:cubicBezTo>
                  <a:pt x="220600" y="404131"/>
                  <a:pt x="222424" y="402915"/>
                  <a:pt x="226070" y="402915"/>
                </a:cubicBezTo>
                <a:cubicBezTo>
                  <a:pt x="228501" y="401700"/>
                  <a:pt x="232755" y="400484"/>
                  <a:pt x="238832" y="399269"/>
                </a:cubicBezTo>
                <a:cubicBezTo>
                  <a:pt x="250986" y="398053"/>
                  <a:pt x="257063" y="395622"/>
                  <a:pt x="257063" y="391976"/>
                </a:cubicBezTo>
                <a:cubicBezTo>
                  <a:pt x="255848" y="385899"/>
                  <a:pt x="240655" y="376176"/>
                  <a:pt x="211485" y="362806"/>
                </a:cubicBezTo>
                <a:cubicBezTo>
                  <a:pt x="201761" y="360375"/>
                  <a:pt x="198723" y="359160"/>
                  <a:pt x="202369" y="359160"/>
                </a:cubicBezTo>
                <a:cubicBezTo>
                  <a:pt x="169552" y="350652"/>
                  <a:pt x="143421" y="343967"/>
                  <a:pt x="123974" y="339105"/>
                </a:cubicBezTo>
                <a:cubicBezTo>
                  <a:pt x="121543" y="337890"/>
                  <a:pt x="120327" y="336066"/>
                  <a:pt x="120327" y="333636"/>
                </a:cubicBezTo>
                <a:cubicBezTo>
                  <a:pt x="121543" y="331205"/>
                  <a:pt x="123366" y="329989"/>
                  <a:pt x="125797" y="329989"/>
                </a:cubicBezTo>
                <a:cubicBezTo>
                  <a:pt x="130962" y="329382"/>
                  <a:pt x="136622" y="329192"/>
                  <a:pt x="142775" y="329420"/>
                </a:cubicBezTo>
                <a:close/>
                <a:moveTo>
                  <a:pt x="4150370" y="326343"/>
                </a:moveTo>
                <a:cubicBezTo>
                  <a:pt x="4105398" y="331205"/>
                  <a:pt x="4078051" y="342751"/>
                  <a:pt x="4068328" y="360983"/>
                </a:cubicBezTo>
                <a:cubicBezTo>
                  <a:pt x="4069544" y="375568"/>
                  <a:pt x="4073190" y="384684"/>
                  <a:pt x="4079267" y="388330"/>
                </a:cubicBezTo>
                <a:cubicBezTo>
                  <a:pt x="4097498" y="387114"/>
                  <a:pt x="4115122" y="382860"/>
                  <a:pt x="4132138" y="375568"/>
                </a:cubicBezTo>
                <a:cubicBezTo>
                  <a:pt x="4139430" y="373137"/>
                  <a:pt x="4148546" y="358552"/>
                  <a:pt x="4159486" y="331812"/>
                </a:cubicBezTo>
                <a:cubicBezTo>
                  <a:pt x="4160701" y="331812"/>
                  <a:pt x="4161308" y="331812"/>
                  <a:pt x="4161308" y="331812"/>
                </a:cubicBezTo>
                <a:cubicBezTo>
                  <a:pt x="4161308" y="328166"/>
                  <a:pt x="4157662" y="326343"/>
                  <a:pt x="4150370" y="326343"/>
                </a:cubicBezTo>
                <a:close/>
                <a:moveTo>
                  <a:pt x="3638066" y="313581"/>
                </a:moveTo>
                <a:cubicBezTo>
                  <a:pt x="3634420" y="318443"/>
                  <a:pt x="3628950" y="325735"/>
                  <a:pt x="3621658" y="335459"/>
                </a:cubicBezTo>
                <a:cubicBezTo>
                  <a:pt x="3609504" y="351259"/>
                  <a:pt x="3600388" y="364021"/>
                  <a:pt x="3594311" y="373745"/>
                </a:cubicBezTo>
                <a:cubicBezTo>
                  <a:pt x="3600388" y="379822"/>
                  <a:pt x="3606465" y="382860"/>
                  <a:pt x="3612542" y="382860"/>
                </a:cubicBezTo>
                <a:cubicBezTo>
                  <a:pt x="3625912" y="380430"/>
                  <a:pt x="3638066" y="370098"/>
                  <a:pt x="3649005" y="351867"/>
                </a:cubicBezTo>
                <a:cubicBezTo>
                  <a:pt x="3652651" y="344574"/>
                  <a:pt x="3656298" y="338497"/>
                  <a:pt x="3659944" y="333636"/>
                </a:cubicBezTo>
                <a:cubicBezTo>
                  <a:pt x="3657513" y="331205"/>
                  <a:pt x="3654474" y="328166"/>
                  <a:pt x="3650828" y="324520"/>
                </a:cubicBezTo>
                <a:cubicBezTo>
                  <a:pt x="3647182" y="320874"/>
                  <a:pt x="3644751" y="318443"/>
                  <a:pt x="3643536" y="317227"/>
                </a:cubicBezTo>
                <a:cubicBezTo>
                  <a:pt x="3642320" y="314796"/>
                  <a:pt x="3640497" y="313581"/>
                  <a:pt x="3638066" y="313581"/>
                </a:cubicBezTo>
                <a:close/>
                <a:moveTo>
                  <a:pt x="561938" y="309935"/>
                </a:moveTo>
                <a:cubicBezTo>
                  <a:pt x="563153" y="309935"/>
                  <a:pt x="563761" y="311150"/>
                  <a:pt x="563761" y="313581"/>
                </a:cubicBezTo>
                <a:cubicBezTo>
                  <a:pt x="560115" y="319658"/>
                  <a:pt x="555253" y="329382"/>
                  <a:pt x="549176" y="342751"/>
                </a:cubicBezTo>
                <a:cubicBezTo>
                  <a:pt x="528513" y="379214"/>
                  <a:pt x="516359" y="407777"/>
                  <a:pt x="512713" y="428439"/>
                </a:cubicBezTo>
                <a:cubicBezTo>
                  <a:pt x="512713" y="430870"/>
                  <a:pt x="512105" y="432085"/>
                  <a:pt x="510890" y="432085"/>
                </a:cubicBezTo>
                <a:cubicBezTo>
                  <a:pt x="498735" y="432085"/>
                  <a:pt x="492050" y="429655"/>
                  <a:pt x="490835" y="424793"/>
                </a:cubicBezTo>
                <a:lnTo>
                  <a:pt x="490835" y="422970"/>
                </a:lnTo>
                <a:cubicBezTo>
                  <a:pt x="492050" y="415677"/>
                  <a:pt x="493266" y="404738"/>
                  <a:pt x="494481" y="390153"/>
                </a:cubicBezTo>
                <a:cubicBezTo>
                  <a:pt x="495697" y="375568"/>
                  <a:pt x="496304" y="364629"/>
                  <a:pt x="496304" y="357336"/>
                </a:cubicBezTo>
                <a:cubicBezTo>
                  <a:pt x="496304" y="357336"/>
                  <a:pt x="496912" y="356729"/>
                  <a:pt x="498128" y="355513"/>
                </a:cubicBezTo>
                <a:cubicBezTo>
                  <a:pt x="499343" y="353082"/>
                  <a:pt x="501166" y="351867"/>
                  <a:pt x="503597" y="351867"/>
                </a:cubicBezTo>
                <a:cubicBezTo>
                  <a:pt x="506028" y="353082"/>
                  <a:pt x="508459" y="357336"/>
                  <a:pt x="510890" y="364629"/>
                </a:cubicBezTo>
                <a:cubicBezTo>
                  <a:pt x="512105" y="370706"/>
                  <a:pt x="513321" y="373745"/>
                  <a:pt x="514536" y="373745"/>
                </a:cubicBezTo>
                <a:cubicBezTo>
                  <a:pt x="516967" y="373745"/>
                  <a:pt x="518182" y="373137"/>
                  <a:pt x="518182" y="371922"/>
                </a:cubicBezTo>
                <a:cubicBezTo>
                  <a:pt x="531552" y="350044"/>
                  <a:pt x="546137" y="329382"/>
                  <a:pt x="561938" y="309935"/>
                </a:cubicBezTo>
                <a:close/>
                <a:moveTo>
                  <a:pt x="3546909" y="304465"/>
                </a:moveTo>
                <a:cubicBezTo>
                  <a:pt x="3537185" y="310542"/>
                  <a:pt x="3529285" y="313581"/>
                  <a:pt x="3523208" y="313581"/>
                </a:cubicBezTo>
                <a:cubicBezTo>
                  <a:pt x="3523208" y="329382"/>
                  <a:pt x="3525639" y="337890"/>
                  <a:pt x="3530501" y="339105"/>
                </a:cubicBezTo>
                <a:cubicBezTo>
                  <a:pt x="3531716" y="337890"/>
                  <a:pt x="3533539" y="334243"/>
                  <a:pt x="3535970" y="328166"/>
                </a:cubicBezTo>
                <a:cubicBezTo>
                  <a:pt x="3540832" y="318443"/>
                  <a:pt x="3544478" y="310542"/>
                  <a:pt x="3546909" y="304465"/>
                </a:cubicBezTo>
                <a:close/>
                <a:moveTo>
                  <a:pt x="3025866" y="296603"/>
                </a:moveTo>
                <a:cubicBezTo>
                  <a:pt x="3039996" y="297287"/>
                  <a:pt x="3046605" y="301731"/>
                  <a:pt x="3045693" y="309935"/>
                </a:cubicBezTo>
                <a:cubicBezTo>
                  <a:pt x="3045693" y="312366"/>
                  <a:pt x="3044477" y="315404"/>
                  <a:pt x="3042047" y="319050"/>
                </a:cubicBezTo>
                <a:cubicBezTo>
                  <a:pt x="3040831" y="321481"/>
                  <a:pt x="3040224" y="323304"/>
                  <a:pt x="3040224" y="324520"/>
                </a:cubicBezTo>
                <a:cubicBezTo>
                  <a:pt x="3037793" y="342751"/>
                  <a:pt x="3036577" y="363414"/>
                  <a:pt x="3036577" y="386507"/>
                </a:cubicBezTo>
                <a:cubicBezTo>
                  <a:pt x="3036577" y="398661"/>
                  <a:pt x="3048124" y="404131"/>
                  <a:pt x="3071217" y="402915"/>
                </a:cubicBezTo>
                <a:cubicBezTo>
                  <a:pt x="3135635" y="398053"/>
                  <a:pt x="3175744" y="390153"/>
                  <a:pt x="3191545" y="379214"/>
                </a:cubicBezTo>
                <a:cubicBezTo>
                  <a:pt x="3203699" y="358552"/>
                  <a:pt x="3210992" y="337282"/>
                  <a:pt x="3213422" y="315404"/>
                </a:cubicBezTo>
                <a:cubicBezTo>
                  <a:pt x="3214638" y="310542"/>
                  <a:pt x="3215853" y="309935"/>
                  <a:pt x="3217069" y="313581"/>
                </a:cubicBezTo>
                <a:cubicBezTo>
                  <a:pt x="3219499" y="322089"/>
                  <a:pt x="3220715" y="333028"/>
                  <a:pt x="3220715" y="346398"/>
                </a:cubicBezTo>
                <a:cubicBezTo>
                  <a:pt x="3220715" y="353690"/>
                  <a:pt x="3218892" y="362198"/>
                  <a:pt x="3215245" y="371922"/>
                </a:cubicBezTo>
                <a:cubicBezTo>
                  <a:pt x="3214030" y="379214"/>
                  <a:pt x="3212815" y="385291"/>
                  <a:pt x="3211599" y="390153"/>
                </a:cubicBezTo>
                <a:cubicBezTo>
                  <a:pt x="3199445" y="402307"/>
                  <a:pt x="3166628" y="412031"/>
                  <a:pt x="3113149" y="419323"/>
                </a:cubicBezTo>
                <a:cubicBezTo>
                  <a:pt x="3087625" y="422970"/>
                  <a:pt x="3067571" y="423577"/>
                  <a:pt x="3052986" y="421147"/>
                </a:cubicBezTo>
                <a:cubicBezTo>
                  <a:pt x="3026246" y="416285"/>
                  <a:pt x="3014092" y="404131"/>
                  <a:pt x="3016523" y="384684"/>
                </a:cubicBezTo>
                <a:cubicBezTo>
                  <a:pt x="3016523" y="378606"/>
                  <a:pt x="3017130" y="368275"/>
                  <a:pt x="3018346" y="353690"/>
                </a:cubicBezTo>
                <a:cubicBezTo>
                  <a:pt x="3019561" y="337890"/>
                  <a:pt x="3020169" y="326343"/>
                  <a:pt x="3020169" y="319050"/>
                </a:cubicBezTo>
                <a:cubicBezTo>
                  <a:pt x="3020169" y="314189"/>
                  <a:pt x="3017130" y="311150"/>
                  <a:pt x="3011053" y="309935"/>
                </a:cubicBezTo>
                <a:cubicBezTo>
                  <a:pt x="3008623" y="309935"/>
                  <a:pt x="3006799" y="309935"/>
                  <a:pt x="3005584" y="309935"/>
                </a:cubicBezTo>
                <a:cubicBezTo>
                  <a:pt x="3003153" y="307504"/>
                  <a:pt x="3001937" y="305073"/>
                  <a:pt x="3001937" y="302642"/>
                </a:cubicBezTo>
                <a:cubicBezTo>
                  <a:pt x="3003153" y="300211"/>
                  <a:pt x="3005584" y="298388"/>
                  <a:pt x="3009230" y="297173"/>
                </a:cubicBezTo>
                <a:cubicBezTo>
                  <a:pt x="3015611" y="296565"/>
                  <a:pt x="3021156" y="296375"/>
                  <a:pt x="3025866" y="296603"/>
                </a:cubicBezTo>
                <a:close/>
                <a:moveTo>
                  <a:pt x="3601603" y="286234"/>
                </a:moveTo>
                <a:cubicBezTo>
                  <a:pt x="3595526" y="289880"/>
                  <a:pt x="3588841" y="316012"/>
                  <a:pt x="3581549" y="364629"/>
                </a:cubicBezTo>
                <a:cubicBezTo>
                  <a:pt x="3600995" y="343967"/>
                  <a:pt x="3617404" y="323912"/>
                  <a:pt x="3630774" y="304465"/>
                </a:cubicBezTo>
                <a:cubicBezTo>
                  <a:pt x="3619835" y="292311"/>
                  <a:pt x="3610111" y="286234"/>
                  <a:pt x="3601603" y="286234"/>
                </a:cubicBezTo>
                <a:close/>
                <a:moveTo>
                  <a:pt x="3669060" y="242478"/>
                </a:moveTo>
                <a:cubicBezTo>
                  <a:pt x="3662983" y="243694"/>
                  <a:pt x="3653867" y="249163"/>
                  <a:pt x="3641712" y="258887"/>
                </a:cubicBezTo>
                <a:cubicBezTo>
                  <a:pt x="3633204" y="267395"/>
                  <a:pt x="3627127" y="271649"/>
                  <a:pt x="3623481" y="271649"/>
                </a:cubicBezTo>
                <a:cubicBezTo>
                  <a:pt x="3625912" y="276510"/>
                  <a:pt x="3631381" y="283195"/>
                  <a:pt x="3639889" y="291703"/>
                </a:cubicBezTo>
                <a:cubicBezTo>
                  <a:pt x="3641105" y="290488"/>
                  <a:pt x="3642320" y="288665"/>
                  <a:pt x="3643536" y="286234"/>
                </a:cubicBezTo>
                <a:cubicBezTo>
                  <a:pt x="3645966" y="283803"/>
                  <a:pt x="3647182" y="281980"/>
                  <a:pt x="3647182" y="280764"/>
                </a:cubicBezTo>
                <a:cubicBezTo>
                  <a:pt x="3650828" y="275903"/>
                  <a:pt x="3652043" y="276510"/>
                  <a:pt x="3650828" y="282587"/>
                </a:cubicBezTo>
                <a:cubicBezTo>
                  <a:pt x="3650828" y="285018"/>
                  <a:pt x="3649613" y="288665"/>
                  <a:pt x="3647182" y="293526"/>
                </a:cubicBezTo>
                <a:cubicBezTo>
                  <a:pt x="3645966" y="295957"/>
                  <a:pt x="3645359" y="297780"/>
                  <a:pt x="3645359" y="298996"/>
                </a:cubicBezTo>
                <a:cubicBezTo>
                  <a:pt x="3647790" y="300211"/>
                  <a:pt x="3651436" y="303250"/>
                  <a:pt x="3656298" y="308112"/>
                </a:cubicBezTo>
                <a:cubicBezTo>
                  <a:pt x="3661159" y="311758"/>
                  <a:pt x="3664805" y="314796"/>
                  <a:pt x="3667236" y="317227"/>
                </a:cubicBezTo>
                <a:cubicBezTo>
                  <a:pt x="3683037" y="281980"/>
                  <a:pt x="3687899" y="258887"/>
                  <a:pt x="3681822" y="247948"/>
                </a:cubicBezTo>
                <a:cubicBezTo>
                  <a:pt x="3681822" y="247948"/>
                  <a:pt x="3679998" y="246732"/>
                  <a:pt x="3676352" y="244301"/>
                </a:cubicBezTo>
                <a:cubicBezTo>
                  <a:pt x="3672706" y="243086"/>
                  <a:pt x="3670275" y="242478"/>
                  <a:pt x="3669060" y="242478"/>
                </a:cubicBezTo>
                <a:close/>
                <a:moveTo>
                  <a:pt x="662211" y="240655"/>
                </a:moveTo>
                <a:cubicBezTo>
                  <a:pt x="633040" y="255240"/>
                  <a:pt x="617847" y="266787"/>
                  <a:pt x="616632" y="275295"/>
                </a:cubicBezTo>
                <a:cubicBezTo>
                  <a:pt x="632433" y="295957"/>
                  <a:pt x="646410" y="295350"/>
                  <a:pt x="658564" y="273472"/>
                </a:cubicBezTo>
                <a:cubicBezTo>
                  <a:pt x="659780" y="269825"/>
                  <a:pt x="660387" y="264356"/>
                  <a:pt x="660387" y="257063"/>
                </a:cubicBezTo>
                <a:cubicBezTo>
                  <a:pt x="661603" y="249771"/>
                  <a:pt x="662211" y="244301"/>
                  <a:pt x="662211" y="240655"/>
                </a:cubicBezTo>
                <a:close/>
                <a:moveTo>
                  <a:pt x="140382" y="233363"/>
                </a:moveTo>
                <a:cubicBezTo>
                  <a:pt x="140382" y="234578"/>
                  <a:pt x="139774" y="237009"/>
                  <a:pt x="138559" y="240655"/>
                </a:cubicBezTo>
                <a:cubicBezTo>
                  <a:pt x="136128" y="245517"/>
                  <a:pt x="134305" y="249771"/>
                  <a:pt x="133089" y="253417"/>
                </a:cubicBezTo>
                <a:cubicBezTo>
                  <a:pt x="134305" y="252202"/>
                  <a:pt x="137343" y="250986"/>
                  <a:pt x="142205" y="249771"/>
                </a:cubicBezTo>
                <a:cubicBezTo>
                  <a:pt x="150713" y="246125"/>
                  <a:pt x="156790" y="243086"/>
                  <a:pt x="160437" y="240655"/>
                </a:cubicBezTo>
                <a:cubicBezTo>
                  <a:pt x="151929" y="239440"/>
                  <a:pt x="145244" y="237009"/>
                  <a:pt x="140382" y="233363"/>
                </a:cubicBezTo>
                <a:close/>
                <a:moveTo>
                  <a:pt x="726021" y="222424"/>
                </a:moveTo>
                <a:cubicBezTo>
                  <a:pt x="715082" y="222424"/>
                  <a:pt x="701712" y="225462"/>
                  <a:pt x="685911" y="231539"/>
                </a:cubicBezTo>
                <a:cubicBezTo>
                  <a:pt x="684696" y="235186"/>
                  <a:pt x="684088" y="241263"/>
                  <a:pt x="684088" y="249771"/>
                </a:cubicBezTo>
                <a:cubicBezTo>
                  <a:pt x="682873" y="258279"/>
                  <a:pt x="682265" y="264356"/>
                  <a:pt x="682265" y="268002"/>
                </a:cubicBezTo>
                <a:cubicBezTo>
                  <a:pt x="682265" y="275295"/>
                  <a:pt x="681050" y="281372"/>
                  <a:pt x="678619" y="286234"/>
                </a:cubicBezTo>
                <a:cubicBezTo>
                  <a:pt x="687127" y="277726"/>
                  <a:pt x="698674" y="265571"/>
                  <a:pt x="713259" y="249771"/>
                </a:cubicBezTo>
                <a:cubicBezTo>
                  <a:pt x="722982" y="238832"/>
                  <a:pt x="730275" y="230932"/>
                  <a:pt x="735136" y="226070"/>
                </a:cubicBezTo>
                <a:cubicBezTo>
                  <a:pt x="735136" y="223639"/>
                  <a:pt x="732098" y="222424"/>
                  <a:pt x="726021" y="222424"/>
                </a:cubicBezTo>
                <a:close/>
                <a:moveTo>
                  <a:pt x="4890976" y="216954"/>
                </a:moveTo>
                <a:cubicBezTo>
                  <a:pt x="4899484" y="216954"/>
                  <a:pt x="4903738" y="221816"/>
                  <a:pt x="4903738" y="231539"/>
                </a:cubicBezTo>
                <a:cubicBezTo>
                  <a:pt x="4902522" y="248555"/>
                  <a:pt x="4896445" y="257063"/>
                  <a:pt x="4885506" y="257063"/>
                </a:cubicBezTo>
                <a:cubicBezTo>
                  <a:pt x="4878214" y="255848"/>
                  <a:pt x="4873960" y="250379"/>
                  <a:pt x="4872744" y="240655"/>
                </a:cubicBezTo>
                <a:cubicBezTo>
                  <a:pt x="4875175" y="226070"/>
                  <a:pt x="4881252" y="218170"/>
                  <a:pt x="4890976" y="216954"/>
                </a:cubicBezTo>
                <a:close/>
                <a:moveTo>
                  <a:pt x="120327" y="213308"/>
                </a:moveTo>
                <a:cubicBezTo>
                  <a:pt x="97234" y="240047"/>
                  <a:pt x="79003" y="263141"/>
                  <a:pt x="65633" y="282587"/>
                </a:cubicBezTo>
                <a:cubicBezTo>
                  <a:pt x="72926" y="280157"/>
                  <a:pt x="86295" y="274079"/>
                  <a:pt x="105742" y="264356"/>
                </a:cubicBezTo>
                <a:cubicBezTo>
                  <a:pt x="111819" y="243694"/>
                  <a:pt x="116681" y="226678"/>
                  <a:pt x="120327" y="213308"/>
                </a:cubicBezTo>
                <a:close/>
                <a:moveTo>
                  <a:pt x="1995152" y="200546"/>
                </a:moveTo>
                <a:cubicBezTo>
                  <a:pt x="1989075" y="199331"/>
                  <a:pt x="1981175" y="201761"/>
                  <a:pt x="1971452" y="207839"/>
                </a:cubicBezTo>
                <a:cubicBezTo>
                  <a:pt x="1964159" y="210269"/>
                  <a:pt x="1958690" y="212093"/>
                  <a:pt x="1955043" y="213308"/>
                </a:cubicBezTo>
                <a:cubicBezTo>
                  <a:pt x="1953828" y="215739"/>
                  <a:pt x="1953220" y="218170"/>
                  <a:pt x="1953220" y="220601"/>
                </a:cubicBezTo>
                <a:cubicBezTo>
                  <a:pt x="1953220" y="226678"/>
                  <a:pt x="1954436" y="237617"/>
                  <a:pt x="1956866" y="253417"/>
                </a:cubicBezTo>
                <a:cubicBezTo>
                  <a:pt x="1960513" y="252202"/>
                  <a:pt x="1964159" y="250379"/>
                  <a:pt x="1967805" y="247948"/>
                </a:cubicBezTo>
                <a:cubicBezTo>
                  <a:pt x="1969021" y="247948"/>
                  <a:pt x="1970844" y="246125"/>
                  <a:pt x="1973275" y="242478"/>
                </a:cubicBezTo>
                <a:cubicBezTo>
                  <a:pt x="1976921" y="240047"/>
                  <a:pt x="1978744" y="238832"/>
                  <a:pt x="1978744" y="238832"/>
                </a:cubicBezTo>
                <a:cubicBezTo>
                  <a:pt x="1986037" y="225462"/>
                  <a:pt x="1991506" y="212700"/>
                  <a:pt x="1995152" y="200546"/>
                </a:cubicBezTo>
                <a:close/>
                <a:moveTo>
                  <a:pt x="463716" y="198951"/>
                </a:moveTo>
                <a:cubicBezTo>
                  <a:pt x="480580" y="199407"/>
                  <a:pt x="492658" y="206015"/>
                  <a:pt x="499951" y="218777"/>
                </a:cubicBezTo>
                <a:lnTo>
                  <a:pt x="499951" y="220601"/>
                </a:lnTo>
                <a:cubicBezTo>
                  <a:pt x="501166" y="225462"/>
                  <a:pt x="498735" y="227285"/>
                  <a:pt x="492658" y="226070"/>
                </a:cubicBezTo>
                <a:cubicBezTo>
                  <a:pt x="490227" y="226070"/>
                  <a:pt x="487189" y="224855"/>
                  <a:pt x="483542" y="222424"/>
                </a:cubicBezTo>
                <a:cubicBezTo>
                  <a:pt x="478681" y="219993"/>
                  <a:pt x="474427" y="218777"/>
                  <a:pt x="470780" y="218777"/>
                </a:cubicBezTo>
                <a:cubicBezTo>
                  <a:pt x="469565" y="218777"/>
                  <a:pt x="467134" y="218777"/>
                  <a:pt x="463488" y="218777"/>
                </a:cubicBezTo>
                <a:cubicBezTo>
                  <a:pt x="445256" y="217562"/>
                  <a:pt x="436141" y="212700"/>
                  <a:pt x="436141" y="204192"/>
                </a:cubicBezTo>
                <a:lnTo>
                  <a:pt x="436141" y="202369"/>
                </a:lnTo>
                <a:cubicBezTo>
                  <a:pt x="441002" y="201154"/>
                  <a:pt x="444041" y="200546"/>
                  <a:pt x="445256" y="200546"/>
                </a:cubicBezTo>
                <a:cubicBezTo>
                  <a:pt x="451941" y="199331"/>
                  <a:pt x="458094" y="198799"/>
                  <a:pt x="463716" y="198951"/>
                </a:cubicBezTo>
                <a:close/>
                <a:moveTo>
                  <a:pt x="4117553" y="184138"/>
                </a:moveTo>
                <a:cubicBezTo>
                  <a:pt x="4126061" y="182922"/>
                  <a:pt x="4129708" y="185353"/>
                  <a:pt x="4128492" y="191430"/>
                </a:cubicBezTo>
                <a:cubicBezTo>
                  <a:pt x="4128492" y="198723"/>
                  <a:pt x="4125453" y="204800"/>
                  <a:pt x="4119376" y="209662"/>
                </a:cubicBezTo>
                <a:cubicBezTo>
                  <a:pt x="4115730" y="212093"/>
                  <a:pt x="4113299" y="213916"/>
                  <a:pt x="4112084" y="215131"/>
                </a:cubicBezTo>
                <a:cubicBezTo>
                  <a:pt x="4098714" y="229716"/>
                  <a:pt x="4087167" y="243086"/>
                  <a:pt x="4077444" y="255240"/>
                </a:cubicBezTo>
                <a:cubicBezTo>
                  <a:pt x="4099322" y="247948"/>
                  <a:pt x="4118768" y="240655"/>
                  <a:pt x="4135784" y="233363"/>
                </a:cubicBezTo>
                <a:cubicBezTo>
                  <a:pt x="4145508" y="232147"/>
                  <a:pt x="4150977" y="235793"/>
                  <a:pt x="4152192" y="244301"/>
                </a:cubicBezTo>
                <a:cubicBezTo>
                  <a:pt x="4152192" y="249163"/>
                  <a:pt x="4149762" y="252202"/>
                  <a:pt x="4144900" y="253417"/>
                </a:cubicBezTo>
                <a:cubicBezTo>
                  <a:pt x="4142470" y="253417"/>
                  <a:pt x="4140646" y="254025"/>
                  <a:pt x="4139430" y="255240"/>
                </a:cubicBezTo>
                <a:cubicBezTo>
                  <a:pt x="4112691" y="267395"/>
                  <a:pt x="4086560" y="282587"/>
                  <a:pt x="4061036" y="300819"/>
                </a:cubicBezTo>
                <a:cubicBezTo>
                  <a:pt x="4053743" y="305681"/>
                  <a:pt x="4049489" y="312973"/>
                  <a:pt x="4048274" y="322697"/>
                </a:cubicBezTo>
                <a:cubicBezTo>
                  <a:pt x="4050705" y="332420"/>
                  <a:pt x="4054958" y="337890"/>
                  <a:pt x="4061036" y="339105"/>
                </a:cubicBezTo>
                <a:cubicBezTo>
                  <a:pt x="4062251" y="339105"/>
                  <a:pt x="4066505" y="337282"/>
                  <a:pt x="4073798" y="333636"/>
                </a:cubicBezTo>
                <a:cubicBezTo>
                  <a:pt x="4093244" y="322697"/>
                  <a:pt x="4113299" y="314189"/>
                  <a:pt x="4133962" y="308112"/>
                </a:cubicBezTo>
                <a:cubicBezTo>
                  <a:pt x="4149762" y="304465"/>
                  <a:pt x="4165562" y="303858"/>
                  <a:pt x="4181363" y="306288"/>
                </a:cubicBezTo>
                <a:cubicBezTo>
                  <a:pt x="4188656" y="307504"/>
                  <a:pt x="4192910" y="312973"/>
                  <a:pt x="4194125" y="322697"/>
                </a:cubicBezTo>
                <a:cubicBezTo>
                  <a:pt x="4194125" y="328774"/>
                  <a:pt x="4190479" y="335459"/>
                  <a:pt x="4183186" y="342751"/>
                </a:cubicBezTo>
                <a:cubicBezTo>
                  <a:pt x="4180756" y="346398"/>
                  <a:pt x="4175894" y="351259"/>
                  <a:pt x="4168601" y="357336"/>
                </a:cubicBezTo>
                <a:cubicBezTo>
                  <a:pt x="4162524" y="364629"/>
                  <a:pt x="4157662" y="370098"/>
                  <a:pt x="4154016" y="373745"/>
                </a:cubicBezTo>
                <a:cubicBezTo>
                  <a:pt x="4158878" y="374960"/>
                  <a:pt x="4161308" y="377391"/>
                  <a:pt x="4161308" y="381037"/>
                </a:cubicBezTo>
                <a:cubicBezTo>
                  <a:pt x="4161308" y="390761"/>
                  <a:pt x="4145508" y="397446"/>
                  <a:pt x="4113906" y="401092"/>
                </a:cubicBezTo>
                <a:cubicBezTo>
                  <a:pt x="4099322" y="402307"/>
                  <a:pt x="4089598" y="403523"/>
                  <a:pt x="4084736" y="404738"/>
                </a:cubicBezTo>
                <a:cubicBezTo>
                  <a:pt x="4072582" y="408384"/>
                  <a:pt x="4062251" y="410208"/>
                  <a:pt x="4053743" y="410208"/>
                </a:cubicBezTo>
                <a:cubicBezTo>
                  <a:pt x="4051312" y="410208"/>
                  <a:pt x="4050097" y="407169"/>
                  <a:pt x="4050097" y="401092"/>
                </a:cubicBezTo>
                <a:cubicBezTo>
                  <a:pt x="4050097" y="397446"/>
                  <a:pt x="4051312" y="395015"/>
                  <a:pt x="4053743" y="393799"/>
                </a:cubicBezTo>
                <a:cubicBezTo>
                  <a:pt x="4048881" y="373137"/>
                  <a:pt x="4040373" y="351867"/>
                  <a:pt x="4028219" y="329989"/>
                </a:cubicBezTo>
                <a:cubicBezTo>
                  <a:pt x="4028219" y="323912"/>
                  <a:pt x="4030650" y="316620"/>
                  <a:pt x="4035512" y="308112"/>
                </a:cubicBezTo>
                <a:cubicBezTo>
                  <a:pt x="4035512" y="308112"/>
                  <a:pt x="4036119" y="307504"/>
                  <a:pt x="4037335" y="306288"/>
                </a:cubicBezTo>
                <a:cubicBezTo>
                  <a:pt x="4038550" y="305073"/>
                  <a:pt x="4042196" y="301427"/>
                  <a:pt x="4048274" y="295350"/>
                </a:cubicBezTo>
                <a:cubicBezTo>
                  <a:pt x="4056782" y="288057"/>
                  <a:pt x="4061036" y="283803"/>
                  <a:pt x="4061036" y="282587"/>
                </a:cubicBezTo>
                <a:cubicBezTo>
                  <a:pt x="4061036" y="281372"/>
                  <a:pt x="4059820" y="280157"/>
                  <a:pt x="4057389" y="278941"/>
                </a:cubicBezTo>
                <a:cubicBezTo>
                  <a:pt x="4053743" y="276510"/>
                  <a:pt x="4051920" y="273472"/>
                  <a:pt x="4051920" y="269825"/>
                </a:cubicBezTo>
                <a:cubicBezTo>
                  <a:pt x="4051920" y="262533"/>
                  <a:pt x="4057997" y="253417"/>
                  <a:pt x="4070151" y="242478"/>
                </a:cubicBezTo>
                <a:cubicBezTo>
                  <a:pt x="4082306" y="230324"/>
                  <a:pt x="4088383" y="221208"/>
                  <a:pt x="4088383" y="215131"/>
                </a:cubicBezTo>
                <a:cubicBezTo>
                  <a:pt x="4085952" y="215131"/>
                  <a:pt x="4081698" y="216347"/>
                  <a:pt x="4075621" y="218777"/>
                </a:cubicBezTo>
                <a:cubicBezTo>
                  <a:pt x="4069544" y="222424"/>
                  <a:pt x="4064682" y="224247"/>
                  <a:pt x="4061036" y="224247"/>
                </a:cubicBezTo>
                <a:cubicBezTo>
                  <a:pt x="4052528" y="224247"/>
                  <a:pt x="4048274" y="221208"/>
                  <a:pt x="4048274" y="215131"/>
                </a:cubicBezTo>
                <a:cubicBezTo>
                  <a:pt x="4048274" y="213916"/>
                  <a:pt x="4048881" y="212093"/>
                  <a:pt x="4050097" y="209662"/>
                </a:cubicBezTo>
                <a:cubicBezTo>
                  <a:pt x="4088990" y="192646"/>
                  <a:pt x="4111476" y="184138"/>
                  <a:pt x="4117553" y="184138"/>
                </a:cubicBezTo>
                <a:close/>
                <a:moveTo>
                  <a:pt x="2080840" y="176845"/>
                </a:moveTo>
                <a:cubicBezTo>
                  <a:pt x="2067471" y="191430"/>
                  <a:pt x="2055316" y="206623"/>
                  <a:pt x="2044377" y="222424"/>
                </a:cubicBezTo>
                <a:cubicBezTo>
                  <a:pt x="2048024" y="221208"/>
                  <a:pt x="2055316" y="218777"/>
                  <a:pt x="2066255" y="215131"/>
                </a:cubicBezTo>
                <a:cubicBezTo>
                  <a:pt x="2071117" y="212700"/>
                  <a:pt x="2075371" y="210877"/>
                  <a:pt x="2079017" y="209662"/>
                </a:cubicBezTo>
                <a:cubicBezTo>
                  <a:pt x="2080233" y="198723"/>
                  <a:pt x="2080840" y="187784"/>
                  <a:pt x="2080840" y="176845"/>
                </a:cubicBezTo>
                <a:close/>
                <a:moveTo>
                  <a:pt x="3597957" y="165906"/>
                </a:moveTo>
                <a:cubicBezTo>
                  <a:pt x="3582156" y="173199"/>
                  <a:pt x="3565748" y="184138"/>
                  <a:pt x="3548732" y="198723"/>
                </a:cubicBezTo>
                <a:cubicBezTo>
                  <a:pt x="3539008" y="207231"/>
                  <a:pt x="3530501" y="207231"/>
                  <a:pt x="3523208" y="198723"/>
                </a:cubicBezTo>
                <a:cubicBezTo>
                  <a:pt x="3507407" y="214523"/>
                  <a:pt x="3494038" y="229716"/>
                  <a:pt x="3483099" y="244301"/>
                </a:cubicBezTo>
                <a:cubicBezTo>
                  <a:pt x="3492822" y="264964"/>
                  <a:pt x="3494645" y="293526"/>
                  <a:pt x="3488568" y="329989"/>
                </a:cubicBezTo>
                <a:cubicBezTo>
                  <a:pt x="3494645" y="323912"/>
                  <a:pt x="3501330" y="315404"/>
                  <a:pt x="3508623" y="304465"/>
                </a:cubicBezTo>
                <a:cubicBezTo>
                  <a:pt x="3515915" y="292311"/>
                  <a:pt x="3521385" y="286841"/>
                  <a:pt x="3525031" y="288057"/>
                </a:cubicBezTo>
                <a:cubicBezTo>
                  <a:pt x="3526246" y="292919"/>
                  <a:pt x="3526246" y="297173"/>
                  <a:pt x="3525031" y="300819"/>
                </a:cubicBezTo>
                <a:cubicBezTo>
                  <a:pt x="3531108" y="299604"/>
                  <a:pt x="3540224" y="294742"/>
                  <a:pt x="3552378" y="286234"/>
                </a:cubicBezTo>
                <a:cubicBezTo>
                  <a:pt x="3562102" y="261925"/>
                  <a:pt x="3568179" y="246125"/>
                  <a:pt x="3570610" y="238832"/>
                </a:cubicBezTo>
                <a:cubicBezTo>
                  <a:pt x="3565748" y="240047"/>
                  <a:pt x="3558456" y="243694"/>
                  <a:pt x="3548732" y="249771"/>
                </a:cubicBezTo>
                <a:cubicBezTo>
                  <a:pt x="3541439" y="254633"/>
                  <a:pt x="3535970" y="257671"/>
                  <a:pt x="3532324" y="258887"/>
                </a:cubicBezTo>
                <a:cubicBezTo>
                  <a:pt x="3525031" y="258887"/>
                  <a:pt x="3521385" y="255848"/>
                  <a:pt x="3521385" y="249771"/>
                </a:cubicBezTo>
                <a:lnTo>
                  <a:pt x="3521385" y="247948"/>
                </a:lnTo>
                <a:cubicBezTo>
                  <a:pt x="3526246" y="240655"/>
                  <a:pt x="3537185" y="232147"/>
                  <a:pt x="3554201" y="222424"/>
                </a:cubicBezTo>
                <a:cubicBezTo>
                  <a:pt x="3561494" y="218777"/>
                  <a:pt x="3566356" y="215739"/>
                  <a:pt x="3568787" y="213308"/>
                </a:cubicBezTo>
                <a:cubicBezTo>
                  <a:pt x="3571218" y="210877"/>
                  <a:pt x="3574256" y="206015"/>
                  <a:pt x="3577902" y="198723"/>
                </a:cubicBezTo>
                <a:cubicBezTo>
                  <a:pt x="3580333" y="197507"/>
                  <a:pt x="3581549" y="196292"/>
                  <a:pt x="3581549" y="195077"/>
                </a:cubicBezTo>
                <a:cubicBezTo>
                  <a:pt x="3591272" y="180491"/>
                  <a:pt x="3596742" y="170768"/>
                  <a:pt x="3597957" y="165906"/>
                </a:cubicBezTo>
                <a:close/>
                <a:moveTo>
                  <a:pt x="3049339" y="158614"/>
                </a:moveTo>
                <a:cubicBezTo>
                  <a:pt x="3056632" y="158614"/>
                  <a:pt x="3060278" y="162260"/>
                  <a:pt x="3060278" y="169553"/>
                </a:cubicBezTo>
                <a:cubicBezTo>
                  <a:pt x="3060278" y="173199"/>
                  <a:pt x="3050555" y="184138"/>
                  <a:pt x="3031108" y="202369"/>
                </a:cubicBezTo>
                <a:cubicBezTo>
                  <a:pt x="3026246" y="206015"/>
                  <a:pt x="3022600" y="209054"/>
                  <a:pt x="3020169" y="211485"/>
                </a:cubicBezTo>
                <a:cubicBezTo>
                  <a:pt x="2999507" y="233363"/>
                  <a:pt x="2985529" y="249771"/>
                  <a:pt x="2978237" y="260710"/>
                </a:cubicBezTo>
                <a:cubicBezTo>
                  <a:pt x="2995252" y="254633"/>
                  <a:pt x="3019561" y="243086"/>
                  <a:pt x="3051162" y="226070"/>
                </a:cubicBezTo>
                <a:cubicBezTo>
                  <a:pt x="3058455" y="219993"/>
                  <a:pt x="3065140" y="215131"/>
                  <a:pt x="3071217" y="211485"/>
                </a:cubicBezTo>
                <a:cubicBezTo>
                  <a:pt x="3078510" y="212700"/>
                  <a:pt x="3082763" y="217562"/>
                  <a:pt x="3083979" y="226070"/>
                </a:cubicBezTo>
                <a:cubicBezTo>
                  <a:pt x="3083979" y="227285"/>
                  <a:pt x="3074256" y="234578"/>
                  <a:pt x="3054809" y="247948"/>
                </a:cubicBezTo>
                <a:cubicBezTo>
                  <a:pt x="3039008" y="260102"/>
                  <a:pt x="3029892" y="267395"/>
                  <a:pt x="3027462" y="269825"/>
                </a:cubicBezTo>
                <a:cubicBezTo>
                  <a:pt x="3009230" y="285626"/>
                  <a:pt x="2977629" y="324520"/>
                  <a:pt x="2932658" y="386507"/>
                </a:cubicBezTo>
                <a:cubicBezTo>
                  <a:pt x="2925365" y="392584"/>
                  <a:pt x="2921112" y="396838"/>
                  <a:pt x="2919896" y="399269"/>
                </a:cubicBezTo>
                <a:cubicBezTo>
                  <a:pt x="2919896" y="399269"/>
                  <a:pt x="2918680" y="399269"/>
                  <a:pt x="2916250" y="399269"/>
                </a:cubicBezTo>
                <a:cubicBezTo>
                  <a:pt x="2906526" y="399269"/>
                  <a:pt x="2901665" y="391976"/>
                  <a:pt x="2901665" y="377391"/>
                </a:cubicBezTo>
                <a:cubicBezTo>
                  <a:pt x="2905311" y="351867"/>
                  <a:pt x="2910780" y="337890"/>
                  <a:pt x="2918073" y="335459"/>
                </a:cubicBezTo>
                <a:cubicBezTo>
                  <a:pt x="2918073" y="348828"/>
                  <a:pt x="2918073" y="362198"/>
                  <a:pt x="2918073" y="375568"/>
                </a:cubicBezTo>
                <a:cubicBezTo>
                  <a:pt x="2952105" y="331812"/>
                  <a:pt x="2978844" y="298388"/>
                  <a:pt x="2998291" y="275295"/>
                </a:cubicBezTo>
                <a:cubicBezTo>
                  <a:pt x="2992214" y="275295"/>
                  <a:pt x="2977629" y="282587"/>
                  <a:pt x="2954536" y="297173"/>
                </a:cubicBezTo>
                <a:cubicBezTo>
                  <a:pt x="2941166" y="308112"/>
                  <a:pt x="2930835" y="307504"/>
                  <a:pt x="2923542" y="295350"/>
                </a:cubicBezTo>
                <a:cubicBezTo>
                  <a:pt x="2925973" y="291703"/>
                  <a:pt x="2931442" y="286841"/>
                  <a:pt x="2939951" y="280764"/>
                </a:cubicBezTo>
                <a:cubicBezTo>
                  <a:pt x="2952105" y="272256"/>
                  <a:pt x="2961221" y="264356"/>
                  <a:pt x="2967298" y="257063"/>
                </a:cubicBezTo>
                <a:cubicBezTo>
                  <a:pt x="2978237" y="244909"/>
                  <a:pt x="2988568" y="230932"/>
                  <a:pt x="2998291" y="215131"/>
                </a:cubicBezTo>
                <a:cubicBezTo>
                  <a:pt x="3000722" y="210269"/>
                  <a:pt x="3003153" y="206623"/>
                  <a:pt x="3005584" y="204192"/>
                </a:cubicBezTo>
                <a:cubicBezTo>
                  <a:pt x="3000722" y="206623"/>
                  <a:pt x="2994645" y="209662"/>
                  <a:pt x="2987352" y="213308"/>
                </a:cubicBezTo>
                <a:cubicBezTo>
                  <a:pt x="2977629" y="218170"/>
                  <a:pt x="2970337" y="220601"/>
                  <a:pt x="2965475" y="220601"/>
                </a:cubicBezTo>
                <a:cubicBezTo>
                  <a:pt x="2959398" y="221816"/>
                  <a:pt x="2956966" y="219385"/>
                  <a:pt x="2958182" y="213308"/>
                </a:cubicBezTo>
                <a:cubicBezTo>
                  <a:pt x="2988568" y="191430"/>
                  <a:pt x="3018953" y="173199"/>
                  <a:pt x="3049339" y="158614"/>
                </a:cubicBezTo>
                <a:close/>
                <a:moveTo>
                  <a:pt x="2480518" y="144029"/>
                </a:moveTo>
                <a:cubicBezTo>
                  <a:pt x="2485380" y="144029"/>
                  <a:pt x="2487811" y="151321"/>
                  <a:pt x="2487811" y="165906"/>
                </a:cubicBezTo>
                <a:cubicBezTo>
                  <a:pt x="2487811" y="167122"/>
                  <a:pt x="2487811" y="168337"/>
                  <a:pt x="2487811" y="169553"/>
                </a:cubicBezTo>
                <a:cubicBezTo>
                  <a:pt x="2484164" y="199938"/>
                  <a:pt x="2477480" y="215739"/>
                  <a:pt x="2467756" y="216954"/>
                </a:cubicBezTo>
                <a:cubicBezTo>
                  <a:pt x="2460464" y="216954"/>
                  <a:pt x="2456817" y="213308"/>
                  <a:pt x="2456817" y="206015"/>
                </a:cubicBezTo>
                <a:cubicBezTo>
                  <a:pt x="2456817" y="202369"/>
                  <a:pt x="2458033" y="198723"/>
                  <a:pt x="2460464" y="195077"/>
                </a:cubicBezTo>
                <a:cubicBezTo>
                  <a:pt x="2464110" y="190215"/>
                  <a:pt x="2465933" y="186569"/>
                  <a:pt x="2465933" y="184138"/>
                </a:cubicBezTo>
                <a:cubicBezTo>
                  <a:pt x="2465933" y="182922"/>
                  <a:pt x="2465933" y="179884"/>
                  <a:pt x="2465933" y="175022"/>
                </a:cubicBezTo>
                <a:cubicBezTo>
                  <a:pt x="2467148" y="154360"/>
                  <a:pt x="2472010" y="144029"/>
                  <a:pt x="2480518" y="144029"/>
                </a:cubicBezTo>
                <a:close/>
                <a:moveTo>
                  <a:pt x="4731222" y="140952"/>
                </a:moveTo>
                <a:cubicBezTo>
                  <a:pt x="4738060" y="141180"/>
                  <a:pt x="4741478" y="145852"/>
                  <a:pt x="4741478" y="154967"/>
                </a:cubicBezTo>
                <a:cubicBezTo>
                  <a:pt x="4741478" y="159829"/>
                  <a:pt x="4739654" y="162260"/>
                  <a:pt x="4736008" y="162260"/>
                </a:cubicBezTo>
                <a:cubicBezTo>
                  <a:pt x="4691037" y="168337"/>
                  <a:pt x="4646066" y="178668"/>
                  <a:pt x="4601096" y="193253"/>
                </a:cubicBezTo>
                <a:cubicBezTo>
                  <a:pt x="4590156" y="196900"/>
                  <a:pt x="4580434" y="201761"/>
                  <a:pt x="4571925" y="207839"/>
                </a:cubicBezTo>
                <a:cubicBezTo>
                  <a:pt x="4554910" y="237009"/>
                  <a:pt x="4540324" y="264964"/>
                  <a:pt x="4528170" y="291703"/>
                </a:cubicBezTo>
                <a:cubicBezTo>
                  <a:pt x="4573141" y="278333"/>
                  <a:pt x="4605958" y="273472"/>
                  <a:pt x="4626620" y="277118"/>
                </a:cubicBezTo>
                <a:cubicBezTo>
                  <a:pt x="4636343" y="277118"/>
                  <a:pt x="4641204" y="283195"/>
                  <a:pt x="4641204" y="295350"/>
                </a:cubicBezTo>
                <a:cubicBezTo>
                  <a:pt x="4636343" y="341536"/>
                  <a:pt x="4607172" y="383468"/>
                  <a:pt x="4553694" y="421147"/>
                </a:cubicBezTo>
                <a:cubicBezTo>
                  <a:pt x="4553694" y="421147"/>
                  <a:pt x="4553086" y="421754"/>
                  <a:pt x="4551870" y="422970"/>
                </a:cubicBezTo>
                <a:cubicBezTo>
                  <a:pt x="4550655" y="425400"/>
                  <a:pt x="4548832" y="426616"/>
                  <a:pt x="4546401" y="426616"/>
                </a:cubicBezTo>
                <a:cubicBezTo>
                  <a:pt x="4525739" y="420539"/>
                  <a:pt x="4508722" y="412031"/>
                  <a:pt x="4495353" y="401092"/>
                </a:cubicBezTo>
                <a:cubicBezTo>
                  <a:pt x="4495353" y="398661"/>
                  <a:pt x="4497784" y="397446"/>
                  <a:pt x="4502646" y="397446"/>
                </a:cubicBezTo>
                <a:cubicBezTo>
                  <a:pt x="4507508" y="397446"/>
                  <a:pt x="4514192" y="398053"/>
                  <a:pt x="4522700" y="399269"/>
                </a:cubicBezTo>
                <a:cubicBezTo>
                  <a:pt x="4531208" y="400484"/>
                  <a:pt x="4537286" y="401092"/>
                  <a:pt x="4540932" y="401092"/>
                </a:cubicBezTo>
                <a:cubicBezTo>
                  <a:pt x="4556732" y="398661"/>
                  <a:pt x="4576179" y="379822"/>
                  <a:pt x="4599272" y="344574"/>
                </a:cubicBezTo>
                <a:cubicBezTo>
                  <a:pt x="4600488" y="342144"/>
                  <a:pt x="4604134" y="334851"/>
                  <a:pt x="4610212" y="322697"/>
                </a:cubicBezTo>
                <a:cubicBezTo>
                  <a:pt x="4613858" y="315404"/>
                  <a:pt x="4615680" y="311150"/>
                  <a:pt x="4615680" y="309935"/>
                </a:cubicBezTo>
                <a:cubicBezTo>
                  <a:pt x="4618112" y="303858"/>
                  <a:pt x="4618720" y="300211"/>
                  <a:pt x="4617504" y="298996"/>
                </a:cubicBezTo>
                <a:cubicBezTo>
                  <a:pt x="4616288" y="296565"/>
                  <a:pt x="4612034" y="295350"/>
                  <a:pt x="4604742" y="295350"/>
                </a:cubicBezTo>
                <a:cubicBezTo>
                  <a:pt x="4578002" y="297780"/>
                  <a:pt x="4551870" y="304465"/>
                  <a:pt x="4526346" y="315404"/>
                </a:cubicBezTo>
                <a:cubicBezTo>
                  <a:pt x="4525131" y="316620"/>
                  <a:pt x="4522093" y="319050"/>
                  <a:pt x="4517231" y="322697"/>
                </a:cubicBezTo>
                <a:cubicBezTo>
                  <a:pt x="4508722" y="329989"/>
                  <a:pt x="4502646" y="333028"/>
                  <a:pt x="4499000" y="331812"/>
                </a:cubicBezTo>
                <a:cubicBezTo>
                  <a:pt x="4490492" y="330597"/>
                  <a:pt x="4488668" y="323912"/>
                  <a:pt x="4493530" y="311758"/>
                </a:cubicBezTo>
                <a:cubicBezTo>
                  <a:pt x="4520270" y="264356"/>
                  <a:pt x="4536678" y="233970"/>
                  <a:pt x="4542755" y="220601"/>
                </a:cubicBezTo>
                <a:cubicBezTo>
                  <a:pt x="4524524" y="230324"/>
                  <a:pt x="4491100" y="247948"/>
                  <a:pt x="4442482" y="273472"/>
                </a:cubicBezTo>
                <a:cubicBezTo>
                  <a:pt x="4390218" y="300211"/>
                  <a:pt x="4358618" y="316012"/>
                  <a:pt x="4347678" y="320874"/>
                </a:cubicBezTo>
                <a:cubicBezTo>
                  <a:pt x="4340386" y="323304"/>
                  <a:pt x="4334916" y="326343"/>
                  <a:pt x="4331270" y="329989"/>
                </a:cubicBezTo>
                <a:cubicBezTo>
                  <a:pt x="4319116" y="329989"/>
                  <a:pt x="4314254" y="325735"/>
                  <a:pt x="4316685" y="317227"/>
                </a:cubicBezTo>
                <a:cubicBezTo>
                  <a:pt x="4325193" y="307504"/>
                  <a:pt x="4339778" y="292919"/>
                  <a:pt x="4360440" y="273472"/>
                </a:cubicBezTo>
                <a:cubicBezTo>
                  <a:pt x="4370164" y="263748"/>
                  <a:pt x="4377456" y="256456"/>
                  <a:pt x="4382318" y="251594"/>
                </a:cubicBezTo>
                <a:cubicBezTo>
                  <a:pt x="4383534" y="250379"/>
                  <a:pt x="4385357" y="248555"/>
                  <a:pt x="4387788" y="246125"/>
                </a:cubicBezTo>
                <a:cubicBezTo>
                  <a:pt x="4391434" y="240047"/>
                  <a:pt x="4395080" y="237009"/>
                  <a:pt x="4398726" y="237009"/>
                </a:cubicBezTo>
                <a:cubicBezTo>
                  <a:pt x="4403588" y="235793"/>
                  <a:pt x="4404804" y="238224"/>
                  <a:pt x="4402373" y="244301"/>
                </a:cubicBezTo>
                <a:cubicBezTo>
                  <a:pt x="4399942" y="246732"/>
                  <a:pt x="4395688" y="250986"/>
                  <a:pt x="4389611" y="257063"/>
                </a:cubicBezTo>
                <a:cubicBezTo>
                  <a:pt x="4371380" y="272864"/>
                  <a:pt x="4359225" y="286234"/>
                  <a:pt x="4353148" y="297173"/>
                </a:cubicBezTo>
                <a:cubicBezTo>
                  <a:pt x="4360440" y="297173"/>
                  <a:pt x="4375026" y="290488"/>
                  <a:pt x="4396904" y="277118"/>
                </a:cubicBezTo>
                <a:cubicBezTo>
                  <a:pt x="4413919" y="267395"/>
                  <a:pt x="4440052" y="254025"/>
                  <a:pt x="4475298" y="237009"/>
                </a:cubicBezTo>
                <a:cubicBezTo>
                  <a:pt x="4509331" y="218777"/>
                  <a:pt x="4534855" y="205408"/>
                  <a:pt x="4551870" y="196900"/>
                </a:cubicBezTo>
                <a:cubicBezTo>
                  <a:pt x="4553086" y="195684"/>
                  <a:pt x="4556732" y="192646"/>
                  <a:pt x="4562810" y="187784"/>
                </a:cubicBezTo>
                <a:cubicBezTo>
                  <a:pt x="4566456" y="184138"/>
                  <a:pt x="4568279" y="182315"/>
                  <a:pt x="4568279" y="182315"/>
                </a:cubicBezTo>
                <a:cubicBezTo>
                  <a:pt x="4568279" y="181099"/>
                  <a:pt x="4569494" y="180491"/>
                  <a:pt x="4571925" y="180491"/>
                </a:cubicBezTo>
                <a:cubicBezTo>
                  <a:pt x="4573141" y="180491"/>
                  <a:pt x="4575572" y="180491"/>
                  <a:pt x="4579218" y="180491"/>
                </a:cubicBezTo>
                <a:cubicBezTo>
                  <a:pt x="4584080" y="181707"/>
                  <a:pt x="4587726" y="181707"/>
                  <a:pt x="4590156" y="180491"/>
                </a:cubicBezTo>
                <a:cubicBezTo>
                  <a:pt x="4630266" y="163475"/>
                  <a:pt x="4674629" y="150713"/>
                  <a:pt x="4723246" y="142205"/>
                </a:cubicBezTo>
                <a:cubicBezTo>
                  <a:pt x="4726285" y="141294"/>
                  <a:pt x="4728944" y="140876"/>
                  <a:pt x="4731222" y="140952"/>
                </a:cubicBezTo>
                <a:close/>
                <a:moveTo>
                  <a:pt x="2128242" y="123974"/>
                </a:moveTo>
                <a:lnTo>
                  <a:pt x="2099072" y="158614"/>
                </a:lnTo>
                <a:cubicBezTo>
                  <a:pt x="2099072" y="162260"/>
                  <a:pt x="2099072" y="167729"/>
                  <a:pt x="2099072" y="175022"/>
                </a:cubicBezTo>
                <a:cubicBezTo>
                  <a:pt x="2100287" y="187176"/>
                  <a:pt x="2100287" y="196292"/>
                  <a:pt x="2099072" y="202369"/>
                </a:cubicBezTo>
                <a:cubicBezTo>
                  <a:pt x="2102718" y="201154"/>
                  <a:pt x="2108187" y="199331"/>
                  <a:pt x="2115480" y="196900"/>
                </a:cubicBezTo>
                <a:cubicBezTo>
                  <a:pt x="2120342" y="195684"/>
                  <a:pt x="2124596" y="194469"/>
                  <a:pt x="2128242" y="193253"/>
                </a:cubicBezTo>
                <a:cubicBezTo>
                  <a:pt x="2128242" y="165299"/>
                  <a:pt x="2128242" y="142205"/>
                  <a:pt x="2128242" y="123974"/>
                </a:cubicBezTo>
                <a:close/>
                <a:moveTo>
                  <a:pt x="6092316" y="111212"/>
                </a:moveTo>
                <a:lnTo>
                  <a:pt x="6117840" y="111212"/>
                </a:lnTo>
                <a:cubicBezTo>
                  <a:pt x="6078946" y="216954"/>
                  <a:pt x="6057676" y="293526"/>
                  <a:pt x="6054030" y="340928"/>
                </a:cubicBezTo>
                <a:cubicBezTo>
                  <a:pt x="6054030" y="353082"/>
                  <a:pt x="6055854" y="362806"/>
                  <a:pt x="6059500" y="370098"/>
                </a:cubicBezTo>
                <a:cubicBezTo>
                  <a:pt x="6083808" y="378606"/>
                  <a:pt x="6115410" y="380430"/>
                  <a:pt x="6154303" y="375568"/>
                </a:cubicBezTo>
                <a:lnTo>
                  <a:pt x="6150657" y="390153"/>
                </a:lnTo>
                <a:lnTo>
                  <a:pt x="6112371" y="390153"/>
                </a:lnTo>
                <a:cubicBezTo>
                  <a:pt x="6061322" y="388938"/>
                  <a:pt x="6034583" y="368275"/>
                  <a:pt x="6032152" y="328166"/>
                </a:cubicBezTo>
                <a:cubicBezTo>
                  <a:pt x="6032152" y="302642"/>
                  <a:pt x="6047345" y="245517"/>
                  <a:pt x="6077731" y="156791"/>
                </a:cubicBezTo>
                <a:cubicBezTo>
                  <a:pt x="6078946" y="153144"/>
                  <a:pt x="6080770" y="147675"/>
                  <a:pt x="6083200" y="140382"/>
                </a:cubicBezTo>
                <a:cubicBezTo>
                  <a:pt x="6086846" y="129443"/>
                  <a:pt x="6089886" y="119720"/>
                  <a:pt x="6092316" y="111212"/>
                </a:cubicBezTo>
                <a:close/>
                <a:moveTo>
                  <a:pt x="1701291" y="111212"/>
                </a:moveTo>
                <a:lnTo>
                  <a:pt x="1726815" y="111212"/>
                </a:lnTo>
                <a:cubicBezTo>
                  <a:pt x="1687922" y="216954"/>
                  <a:pt x="1666652" y="293526"/>
                  <a:pt x="1663005" y="340928"/>
                </a:cubicBezTo>
                <a:cubicBezTo>
                  <a:pt x="1663005" y="353082"/>
                  <a:pt x="1664828" y="362806"/>
                  <a:pt x="1668475" y="370098"/>
                </a:cubicBezTo>
                <a:cubicBezTo>
                  <a:pt x="1692783" y="378606"/>
                  <a:pt x="1724384" y="380430"/>
                  <a:pt x="1763278" y="375568"/>
                </a:cubicBezTo>
                <a:lnTo>
                  <a:pt x="1759632" y="390153"/>
                </a:lnTo>
                <a:lnTo>
                  <a:pt x="1721346" y="390153"/>
                </a:lnTo>
                <a:cubicBezTo>
                  <a:pt x="1670298" y="388938"/>
                  <a:pt x="1643558" y="368275"/>
                  <a:pt x="1641128" y="328166"/>
                </a:cubicBezTo>
                <a:cubicBezTo>
                  <a:pt x="1641128" y="302642"/>
                  <a:pt x="1656320" y="245517"/>
                  <a:pt x="1686706" y="156791"/>
                </a:cubicBezTo>
                <a:cubicBezTo>
                  <a:pt x="1687922" y="153144"/>
                  <a:pt x="1689745" y="147675"/>
                  <a:pt x="1692176" y="140382"/>
                </a:cubicBezTo>
                <a:cubicBezTo>
                  <a:pt x="1695822" y="129443"/>
                  <a:pt x="1698860" y="119720"/>
                  <a:pt x="1701291" y="111212"/>
                </a:cubicBezTo>
                <a:close/>
                <a:moveTo>
                  <a:pt x="6358830" y="107566"/>
                </a:moveTo>
                <a:lnTo>
                  <a:pt x="6377062" y="107566"/>
                </a:lnTo>
                <a:cubicBezTo>
                  <a:pt x="6352753" y="269218"/>
                  <a:pt x="6299882" y="366452"/>
                  <a:pt x="6218448" y="399269"/>
                </a:cubicBezTo>
                <a:lnTo>
                  <a:pt x="6212978" y="390153"/>
                </a:lnTo>
                <a:cubicBezTo>
                  <a:pt x="6281042" y="360983"/>
                  <a:pt x="6329660" y="266787"/>
                  <a:pt x="6358830" y="107566"/>
                </a:cubicBezTo>
                <a:close/>
                <a:moveTo>
                  <a:pt x="2547063" y="106654"/>
                </a:moveTo>
                <a:cubicBezTo>
                  <a:pt x="2549494" y="106654"/>
                  <a:pt x="2551621" y="108173"/>
                  <a:pt x="2553444" y="111212"/>
                </a:cubicBezTo>
                <a:cubicBezTo>
                  <a:pt x="2552229" y="146459"/>
                  <a:pt x="2565598" y="163475"/>
                  <a:pt x="2593553" y="162260"/>
                </a:cubicBezTo>
                <a:cubicBezTo>
                  <a:pt x="2597199" y="162260"/>
                  <a:pt x="2602061" y="161652"/>
                  <a:pt x="2608138" y="160437"/>
                </a:cubicBezTo>
                <a:cubicBezTo>
                  <a:pt x="2614216" y="159221"/>
                  <a:pt x="2618470" y="158614"/>
                  <a:pt x="2620900" y="158614"/>
                </a:cubicBezTo>
                <a:cubicBezTo>
                  <a:pt x="2625762" y="159829"/>
                  <a:pt x="2628801" y="163475"/>
                  <a:pt x="2630016" y="169553"/>
                </a:cubicBezTo>
                <a:cubicBezTo>
                  <a:pt x="2630016" y="178061"/>
                  <a:pt x="2612392" y="185353"/>
                  <a:pt x="2577145" y="191430"/>
                </a:cubicBezTo>
                <a:cubicBezTo>
                  <a:pt x="2564991" y="193861"/>
                  <a:pt x="2557698" y="195684"/>
                  <a:pt x="2555267" y="196900"/>
                </a:cubicBezTo>
                <a:cubicBezTo>
                  <a:pt x="2535820" y="211485"/>
                  <a:pt x="2523666" y="223031"/>
                  <a:pt x="2518804" y="231539"/>
                </a:cubicBezTo>
                <a:cubicBezTo>
                  <a:pt x="2518804" y="233970"/>
                  <a:pt x="2521843" y="236401"/>
                  <a:pt x="2527920" y="238832"/>
                </a:cubicBezTo>
                <a:cubicBezTo>
                  <a:pt x="2538859" y="243694"/>
                  <a:pt x="2544328" y="249163"/>
                  <a:pt x="2544328" y="255240"/>
                </a:cubicBezTo>
                <a:cubicBezTo>
                  <a:pt x="2544328" y="257671"/>
                  <a:pt x="2543113" y="260102"/>
                  <a:pt x="2540682" y="262533"/>
                </a:cubicBezTo>
                <a:cubicBezTo>
                  <a:pt x="2537036" y="267395"/>
                  <a:pt x="2533997" y="272256"/>
                  <a:pt x="2531566" y="277118"/>
                </a:cubicBezTo>
                <a:cubicBezTo>
                  <a:pt x="2532782" y="275903"/>
                  <a:pt x="2535212" y="274687"/>
                  <a:pt x="2538859" y="273472"/>
                </a:cubicBezTo>
                <a:cubicBezTo>
                  <a:pt x="2551013" y="268610"/>
                  <a:pt x="2558306" y="266179"/>
                  <a:pt x="2560737" y="266179"/>
                </a:cubicBezTo>
                <a:cubicBezTo>
                  <a:pt x="2561952" y="264964"/>
                  <a:pt x="2564383" y="263748"/>
                  <a:pt x="2568029" y="262533"/>
                </a:cubicBezTo>
                <a:cubicBezTo>
                  <a:pt x="2572891" y="260102"/>
                  <a:pt x="2577753" y="258887"/>
                  <a:pt x="2582614" y="258887"/>
                </a:cubicBezTo>
                <a:cubicBezTo>
                  <a:pt x="2586261" y="260102"/>
                  <a:pt x="2588691" y="263141"/>
                  <a:pt x="2589907" y="268002"/>
                </a:cubicBezTo>
                <a:cubicBezTo>
                  <a:pt x="2589907" y="276510"/>
                  <a:pt x="2586868" y="283195"/>
                  <a:pt x="2580791" y="288057"/>
                </a:cubicBezTo>
                <a:cubicBezTo>
                  <a:pt x="2566206" y="329382"/>
                  <a:pt x="2559521" y="360983"/>
                  <a:pt x="2560737" y="382860"/>
                </a:cubicBezTo>
                <a:cubicBezTo>
                  <a:pt x="2561952" y="398661"/>
                  <a:pt x="2572891" y="405954"/>
                  <a:pt x="2593553" y="404738"/>
                </a:cubicBezTo>
                <a:cubicBezTo>
                  <a:pt x="2659186" y="399876"/>
                  <a:pt x="2701726" y="391976"/>
                  <a:pt x="2721173" y="381037"/>
                </a:cubicBezTo>
                <a:cubicBezTo>
                  <a:pt x="2734543" y="368883"/>
                  <a:pt x="2741836" y="343967"/>
                  <a:pt x="2743051" y="306288"/>
                </a:cubicBezTo>
                <a:cubicBezTo>
                  <a:pt x="2747913" y="302642"/>
                  <a:pt x="2751559" y="303250"/>
                  <a:pt x="2753990" y="308112"/>
                </a:cubicBezTo>
                <a:cubicBezTo>
                  <a:pt x="2755205" y="350652"/>
                  <a:pt x="2752167" y="377391"/>
                  <a:pt x="2744874" y="388330"/>
                </a:cubicBezTo>
                <a:cubicBezTo>
                  <a:pt x="2738797" y="394407"/>
                  <a:pt x="2727250" y="400484"/>
                  <a:pt x="2710234" y="406561"/>
                </a:cubicBezTo>
                <a:cubicBezTo>
                  <a:pt x="2683495" y="415069"/>
                  <a:pt x="2643386" y="421147"/>
                  <a:pt x="2589907" y="424793"/>
                </a:cubicBezTo>
                <a:cubicBezTo>
                  <a:pt x="2560737" y="426008"/>
                  <a:pt x="2544936" y="414462"/>
                  <a:pt x="2542505" y="390153"/>
                </a:cubicBezTo>
                <a:cubicBezTo>
                  <a:pt x="2541290" y="371922"/>
                  <a:pt x="2543721" y="350652"/>
                  <a:pt x="2549798" y="326343"/>
                </a:cubicBezTo>
                <a:cubicBezTo>
                  <a:pt x="2553444" y="310542"/>
                  <a:pt x="2555875" y="297780"/>
                  <a:pt x="2557090" y="288057"/>
                </a:cubicBezTo>
                <a:cubicBezTo>
                  <a:pt x="2546151" y="288057"/>
                  <a:pt x="2533997" y="290488"/>
                  <a:pt x="2520627" y="295350"/>
                </a:cubicBezTo>
                <a:cubicBezTo>
                  <a:pt x="2487811" y="356121"/>
                  <a:pt x="2463502" y="390153"/>
                  <a:pt x="2447702" y="397446"/>
                </a:cubicBezTo>
                <a:cubicBezTo>
                  <a:pt x="2431901" y="408384"/>
                  <a:pt x="2419139" y="415069"/>
                  <a:pt x="2409416" y="417500"/>
                </a:cubicBezTo>
                <a:cubicBezTo>
                  <a:pt x="2403338" y="418716"/>
                  <a:pt x="2399692" y="417500"/>
                  <a:pt x="2398477" y="413854"/>
                </a:cubicBezTo>
                <a:cubicBezTo>
                  <a:pt x="2398477" y="411423"/>
                  <a:pt x="2405161" y="406561"/>
                  <a:pt x="2418531" y="399269"/>
                </a:cubicBezTo>
                <a:cubicBezTo>
                  <a:pt x="2436763" y="389545"/>
                  <a:pt x="2461071" y="359767"/>
                  <a:pt x="2491457" y="309935"/>
                </a:cubicBezTo>
                <a:cubicBezTo>
                  <a:pt x="2486595" y="312366"/>
                  <a:pt x="2479910" y="316012"/>
                  <a:pt x="2471402" y="320874"/>
                </a:cubicBezTo>
                <a:cubicBezTo>
                  <a:pt x="2459248" y="328166"/>
                  <a:pt x="2450740" y="332420"/>
                  <a:pt x="2445878" y="333636"/>
                </a:cubicBezTo>
                <a:cubicBezTo>
                  <a:pt x="2444663" y="333636"/>
                  <a:pt x="2441624" y="335459"/>
                  <a:pt x="2436763" y="339105"/>
                </a:cubicBezTo>
                <a:cubicBezTo>
                  <a:pt x="2403946" y="357336"/>
                  <a:pt x="2384499" y="366452"/>
                  <a:pt x="2378422" y="366452"/>
                </a:cubicBezTo>
                <a:cubicBezTo>
                  <a:pt x="2369914" y="365237"/>
                  <a:pt x="2365660" y="361590"/>
                  <a:pt x="2365660" y="355513"/>
                </a:cubicBezTo>
                <a:cubicBezTo>
                  <a:pt x="2365660" y="348221"/>
                  <a:pt x="2368699" y="345182"/>
                  <a:pt x="2374776" y="346398"/>
                </a:cubicBezTo>
                <a:cubicBezTo>
                  <a:pt x="2375991" y="347613"/>
                  <a:pt x="2379030" y="347613"/>
                  <a:pt x="2383891" y="346398"/>
                </a:cubicBezTo>
                <a:cubicBezTo>
                  <a:pt x="2389969" y="343967"/>
                  <a:pt x="2402731" y="337890"/>
                  <a:pt x="2422178" y="328166"/>
                </a:cubicBezTo>
                <a:cubicBezTo>
                  <a:pt x="2441624" y="318443"/>
                  <a:pt x="2454386" y="312366"/>
                  <a:pt x="2460464" y="309935"/>
                </a:cubicBezTo>
                <a:cubicBezTo>
                  <a:pt x="2462895" y="308719"/>
                  <a:pt x="2467148" y="306896"/>
                  <a:pt x="2473226" y="304465"/>
                </a:cubicBezTo>
                <a:cubicBezTo>
                  <a:pt x="2485380" y="298388"/>
                  <a:pt x="2495103" y="293526"/>
                  <a:pt x="2502396" y="289880"/>
                </a:cubicBezTo>
                <a:cubicBezTo>
                  <a:pt x="2509688" y="275295"/>
                  <a:pt x="2513335" y="264356"/>
                  <a:pt x="2513335" y="257063"/>
                </a:cubicBezTo>
                <a:cubicBezTo>
                  <a:pt x="2513335" y="257063"/>
                  <a:pt x="2512119" y="255848"/>
                  <a:pt x="2509688" y="253417"/>
                </a:cubicBezTo>
                <a:cubicBezTo>
                  <a:pt x="2501181" y="246125"/>
                  <a:pt x="2496926" y="240655"/>
                  <a:pt x="2496926" y="237009"/>
                </a:cubicBezTo>
                <a:cubicBezTo>
                  <a:pt x="2496926" y="228501"/>
                  <a:pt x="2508473" y="215739"/>
                  <a:pt x="2531566" y="198723"/>
                </a:cubicBezTo>
                <a:cubicBezTo>
                  <a:pt x="2537643" y="195077"/>
                  <a:pt x="2541290" y="192646"/>
                  <a:pt x="2542505" y="191430"/>
                </a:cubicBezTo>
                <a:cubicBezTo>
                  <a:pt x="2551013" y="182922"/>
                  <a:pt x="2555267" y="178061"/>
                  <a:pt x="2555267" y="176845"/>
                </a:cubicBezTo>
                <a:cubicBezTo>
                  <a:pt x="2557698" y="175630"/>
                  <a:pt x="2557698" y="174414"/>
                  <a:pt x="2555267" y="173199"/>
                </a:cubicBezTo>
                <a:cubicBezTo>
                  <a:pt x="2540682" y="162260"/>
                  <a:pt x="2535212" y="141598"/>
                  <a:pt x="2538859" y="111212"/>
                </a:cubicBezTo>
                <a:cubicBezTo>
                  <a:pt x="2541897" y="108173"/>
                  <a:pt x="2544632" y="106654"/>
                  <a:pt x="2547063" y="106654"/>
                </a:cubicBezTo>
                <a:close/>
                <a:moveTo>
                  <a:pt x="6045171" y="70932"/>
                </a:moveTo>
                <a:cubicBezTo>
                  <a:pt x="6057002" y="70590"/>
                  <a:pt x="6069678" y="70647"/>
                  <a:pt x="6083200" y="71103"/>
                </a:cubicBezTo>
                <a:cubicBezTo>
                  <a:pt x="6092924" y="71103"/>
                  <a:pt x="6111763" y="71710"/>
                  <a:pt x="6139718" y="72926"/>
                </a:cubicBezTo>
                <a:cubicBezTo>
                  <a:pt x="6151872" y="74141"/>
                  <a:pt x="6161596" y="74749"/>
                  <a:pt x="6168888" y="74749"/>
                </a:cubicBezTo>
                <a:cubicBezTo>
                  <a:pt x="6173750" y="74749"/>
                  <a:pt x="6179827" y="75357"/>
                  <a:pt x="6187120" y="76572"/>
                </a:cubicBezTo>
                <a:cubicBezTo>
                  <a:pt x="6202920" y="77788"/>
                  <a:pt x="6217506" y="78395"/>
                  <a:pt x="6230875" y="78395"/>
                </a:cubicBezTo>
                <a:lnTo>
                  <a:pt x="6225406" y="94804"/>
                </a:lnTo>
                <a:cubicBezTo>
                  <a:pt x="6215682" y="94804"/>
                  <a:pt x="6201705" y="94196"/>
                  <a:pt x="6183474" y="92980"/>
                </a:cubicBezTo>
                <a:cubicBezTo>
                  <a:pt x="6178612" y="92980"/>
                  <a:pt x="6171319" y="92373"/>
                  <a:pt x="6161596" y="91157"/>
                </a:cubicBezTo>
                <a:cubicBezTo>
                  <a:pt x="6142148" y="89942"/>
                  <a:pt x="6122094" y="89334"/>
                  <a:pt x="6101432" y="89334"/>
                </a:cubicBezTo>
                <a:lnTo>
                  <a:pt x="6090493" y="89334"/>
                </a:lnTo>
                <a:cubicBezTo>
                  <a:pt x="5984750" y="85688"/>
                  <a:pt x="5931880" y="98450"/>
                  <a:pt x="5931880" y="127620"/>
                </a:cubicBezTo>
                <a:cubicBezTo>
                  <a:pt x="5934310" y="155575"/>
                  <a:pt x="5959226" y="179884"/>
                  <a:pt x="6006628" y="200546"/>
                </a:cubicBezTo>
                <a:lnTo>
                  <a:pt x="5997512" y="215131"/>
                </a:lnTo>
                <a:cubicBezTo>
                  <a:pt x="5946464" y="195684"/>
                  <a:pt x="5920940" y="169553"/>
                  <a:pt x="5920940" y="136736"/>
                </a:cubicBezTo>
                <a:cubicBezTo>
                  <a:pt x="5920940" y="95259"/>
                  <a:pt x="5962351" y="73325"/>
                  <a:pt x="6045171" y="70932"/>
                </a:cubicBezTo>
                <a:close/>
                <a:moveTo>
                  <a:pt x="1654146" y="70932"/>
                </a:moveTo>
                <a:cubicBezTo>
                  <a:pt x="1665978" y="70590"/>
                  <a:pt x="1678654" y="70647"/>
                  <a:pt x="1692176" y="71103"/>
                </a:cubicBezTo>
                <a:cubicBezTo>
                  <a:pt x="1701899" y="71103"/>
                  <a:pt x="1720738" y="71710"/>
                  <a:pt x="1748693" y="72926"/>
                </a:cubicBezTo>
                <a:cubicBezTo>
                  <a:pt x="1760847" y="74141"/>
                  <a:pt x="1770571" y="74749"/>
                  <a:pt x="1777863" y="74749"/>
                </a:cubicBezTo>
                <a:cubicBezTo>
                  <a:pt x="1782725" y="74749"/>
                  <a:pt x="1788802" y="75357"/>
                  <a:pt x="1796095" y="76572"/>
                </a:cubicBezTo>
                <a:cubicBezTo>
                  <a:pt x="1811896" y="77788"/>
                  <a:pt x="1826481" y="78395"/>
                  <a:pt x="1839850" y="78395"/>
                </a:cubicBezTo>
                <a:lnTo>
                  <a:pt x="1834381" y="94804"/>
                </a:lnTo>
                <a:cubicBezTo>
                  <a:pt x="1824658" y="94804"/>
                  <a:pt x="1810680" y="94196"/>
                  <a:pt x="1792449" y="92980"/>
                </a:cubicBezTo>
                <a:cubicBezTo>
                  <a:pt x="1787587" y="92980"/>
                  <a:pt x="1780294" y="92373"/>
                  <a:pt x="1770571" y="91157"/>
                </a:cubicBezTo>
                <a:cubicBezTo>
                  <a:pt x="1751124" y="89942"/>
                  <a:pt x="1731069" y="89334"/>
                  <a:pt x="1710407" y="89334"/>
                </a:cubicBezTo>
                <a:lnTo>
                  <a:pt x="1699468" y="89334"/>
                </a:lnTo>
                <a:cubicBezTo>
                  <a:pt x="1593726" y="85688"/>
                  <a:pt x="1540855" y="98450"/>
                  <a:pt x="1540855" y="127620"/>
                </a:cubicBezTo>
                <a:cubicBezTo>
                  <a:pt x="1543285" y="155575"/>
                  <a:pt x="1568202" y="179884"/>
                  <a:pt x="1615604" y="200546"/>
                </a:cubicBezTo>
                <a:lnTo>
                  <a:pt x="1606488" y="215131"/>
                </a:lnTo>
                <a:cubicBezTo>
                  <a:pt x="1555440" y="195684"/>
                  <a:pt x="1529916" y="169553"/>
                  <a:pt x="1529916" y="136736"/>
                </a:cubicBezTo>
                <a:cubicBezTo>
                  <a:pt x="1529916" y="95259"/>
                  <a:pt x="1571326" y="73325"/>
                  <a:pt x="1654146" y="70932"/>
                </a:cubicBezTo>
                <a:close/>
                <a:moveTo>
                  <a:pt x="7102190" y="67456"/>
                </a:moveTo>
                <a:lnTo>
                  <a:pt x="7107659" y="67456"/>
                </a:lnTo>
                <a:cubicBezTo>
                  <a:pt x="7110090" y="67456"/>
                  <a:pt x="7111913" y="68064"/>
                  <a:pt x="7113128" y="69280"/>
                </a:cubicBezTo>
                <a:lnTo>
                  <a:pt x="7116774" y="69280"/>
                </a:lnTo>
                <a:cubicBezTo>
                  <a:pt x="7117990" y="70495"/>
                  <a:pt x="7136829" y="115466"/>
                  <a:pt x="7173292" y="204192"/>
                </a:cubicBezTo>
                <a:cubicBezTo>
                  <a:pt x="7197600" y="264964"/>
                  <a:pt x="7219478" y="318443"/>
                  <a:pt x="7238925" y="364629"/>
                </a:cubicBezTo>
                <a:cubicBezTo>
                  <a:pt x="7240141" y="367060"/>
                  <a:pt x="7240748" y="368275"/>
                  <a:pt x="7240748" y="368275"/>
                </a:cubicBezTo>
                <a:cubicBezTo>
                  <a:pt x="7278427" y="243086"/>
                  <a:pt x="7297266" y="151321"/>
                  <a:pt x="7297266" y="92980"/>
                </a:cubicBezTo>
                <a:cubicBezTo>
                  <a:pt x="7294835" y="88119"/>
                  <a:pt x="7291796" y="85080"/>
                  <a:pt x="7288150" y="83865"/>
                </a:cubicBezTo>
                <a:lnTo>
                  <a:pt x="7284504" y="83865"/>
                </a:lnTo>
                <a:cubicBezTo>
                  <a:pt x="7279642" y="85080"/>
                  <a:pt x="7272958" y="87511"/>
                  <a:pt x="7264450" y="91157"/>
                </a:cubicBezTo>
                <a:lnTo>
                  <a:pt x="7266272" y="78395"/>
                </a:lnTo>
                <a:cubicBezTo>
                  <a:pt x="7280858" y="71103"/>
                  <a:pt x="7293012" y="67456"/>
                  <a:pt x="7302736" y="67456"/>
                </a:cubicBezTo>
                <a:cubicBezTo>
                  <a:pt x="7312458" y="67456"/>
                  <a:pt x="7317320" y="74141"/>
                  <a:pt x="7317320" y="87511"/>
                </a:cubicBezTo>
                <a:cubicBezTo>
                  <a:pt x="7317320" y="148283"/>
                  <a:pt x="7296050" y="249163"/>
                  <a:pt x="7253510" y="390153"/>
                </a:cubicBezTo>
                <a:lnTo>
                  <a:pt x="7249864" y="390153"/>
                </a:lnTo>
                <a:cubicBezTo>
                  <a:pt x="7245002" y="390153"/>
                  <a:pt x="7241964" y="390153"/>
                  <a:pt x="7240748" y="390153"/>
                </a:cubicBezTo>
                <a:lnTo>
                  <a:pt x="7233456" y="390153"/>
                </a:lnTo>
                <a:cubicBezTo>
                  <a:pt x="7200639" y="350044"/>
                  <a:pt x="7158707" y="250379"/>
                  <a:pt x="7107659" y="91157"/>
                </a:cubicBezTo>
                <a:cubicBezTo>
                  <a:pt x="7095505" y="278333"/>
                  <a:pt x="7051750" y="383468"/>
                  <a:pt x="6976392" y="406561"/>
                </a:cubicBezTo>
                <a:lnTo>
                  <a:pt x="6970923" y="391976"/>
                </a:lnTo>
                <a:cubicBezTo>
                  <a:pt x="7028048" y="368883"/>
                  <a:pt x="7067550" y="268610"/>
                  <a:pt x="7089428" y="91157"/>
                </a:cubicBezTo>
                <a:cubicBezTo>
                  <a:pt x="7089428" y="89942"/>
                  <a:pt x="7090036" y="88119"/>
                  <a:pt x="7091250" y="85688"/>
                </a:cubicBezTo>
                <a:cubicBezTo>
                  <a:pt x="7092466" y="79611"/>
                  <a:pt x="7093074" y="74141"/>
                  <a:pt x="7093074" y="69280"/>
                </a:cubicBezTo>
                <a:cubicBezTo>
                  <a:pt x="7095505" y="69280"/>
                  <a:pt x="7098543" y="68672"/>
                  <a:pt x="7102190" y="67456"/>
                </a:cubicBezTo>
                <a:close/>
                <a:moveTo>
                  <a:pt x="6335129" y="67456"/>
                </a:moveTo>
                <a:lnTo>
                  <a:pt x="6349714" y="67456"/>
                </a:lnTo>
                <a:cubicBezTo>
                  <a:pt x="6404408" y="67456"/>
                  <a:pt x="6431148" y="123366"/>
                  <a:pt x="6429933" y="235186"/>
                </a:cubicBezTo>
                <a:lnTo>
                  <a:pt x="6429933" y="251594"/>
                </a:lnTo>
                <a:cubicBezTo>
                  <a:pt x="6429933" y="284411"/>
                  <a:pt x="6427502" y="318443"/>
                  <a:pt x="6422640" y="353690"/>
                </a:cubicBezTo>
                <a:cubicBezTo>
                  <a:pt x="6462750" y="257671"/>
                  <a:pt x="6525952" y="163475"/>
                  <a:pt x="6612247" y="71103"/>
                </a:cubicBezTo>
                <a:lnTo>
                  <a:pt x="6646887" y="71103"/>
                </a:lnTo>
                <a:cubicBezTo>
                  <a:pt x="6600701" y="190215"/>
                  <a:pt x="6576392" y="285626"/>
                  <a:pt x="6573961" y="357336"/>
                </a:cubicBezTo>
                <a:cubicBezTo>
                  <a:pt x="6573961" y="370706"/>
                  <a:pt x="6578215" y="377391"/>
                  <a:pt x="6586723" y="377391"/>
                </a:cubicBezTo>
                <a:cubicBezTo>
                  <a:pt x="6592800" y="377391"/>
                  <a:pt x="6601308" y="374960"/>
                  <a:pt x="6612247" y="370098"/>
                </a:cubicBezTo>
                <a:cubicBezTo>
                  <a:pt x="6614678" y="368883"/>
                  <a:pt x="6616501" y="368275"/>
                  <a:pt x="6617716" y="368275"/>
                </a:cubicBezTo>
                <a:lnTo>
                  <a:pt x="6615894" y="382860"/>
                </a:lnTo>
                <a:cubicBezTo>
                  <a:pt x="6604954" y="387722"/>
                  <a:pt x="6593408" y="390153"/>
                  <a:pt x="6581254" y="390153"/>
                </a:cubicBezTo>
                <a:cubicBezTo>
                  <a:pt x="6560592" y="390153"/>
                  <a:pt x="6550868" y="379822"/>
                  <a:pt x="6552084" y="359160"/>
                </a:cubicBezTo>
                <a:cubicBezTo>
                  <a:pt x="6555730" y="278941"/>
                  <a:pt x="6577000" y="191430"/>
                  <a:pt x="6615894" y="96627"/>
                </a:cubicBezTo>
                <a:cubicBezTo>
                  <a:pt x="6566061" y="142813"/>
                  <a:pt x="6506505" y="230932"/>
                  <a:pt x="6437226" y="360983"/>
                </a:cubicBezTo>
                <a:cubicBezTo>
                  <a:pt x="6436010" y="363414"/>
                  <a:pt x="6434186" y="367060"/>
                  <a:pt x="6431756" y="371922"/>
                </a:cubicBezTo>
                <a:cubicBezTo>
                  <a:pt x="6429325" y="374352"/>
                  <a:pt x="6428110" y="376176"/>
                  <a:pt x="6428110" y="377391"/>
                </a:cubicBezTo>
                <a:lnTo>
                  <a:pt x="6404408" y="377391"/>
                </a:lnTo>
                <a:cubicBezTo>
                  <a:pt x="6406840" y="345790"/>
                  <a:pt x="6408055" y="314796"/>
                  <a:pt x="6408055" y="284411"/>
                </a:cubicBezTo>
                <a:cubicBezTo>
                  <a:pt x="6408055" y="187176"/>
                  <a:pt x="6402586" y="128228"/>
                  <a:pt x="6391646" y="107566"/>
                </a:cubicBezTo>
                <a:cubicBezTo>
                  <a:pt x="6384354" y="89334"/>
                  <a:pt x="6361869" y="82042"/>
                  <a:pt x="6324190" y="85688"/>
                </a:cubicBezTo>
                <a:lnTo>
                  <a:pt x="6316898" y="85688"/>
                </a:lnTo>
                <a:lnTo>
                  <a:pt x="6320544" y="69280"/>
                </a:lnTo>
                <a:cubicBezTo>
                  <a:pt x="6324190" y="69280"/>
                  <a:pt x="6329052" y="68672"/>
                  <a:pt x="6335129" y="67456"/>
                </a:cubicBezTo>
                <a:close/>
                <a:moveTo>
                  <a:pt x="5862860" y="67456"/>
                </a:moveTo>
                <a:cubicBezTo>
                  <a:pt x="5892030" y="69887"/>
                  <a:pt x="5907832" y="88726"/>
                  <a:pt x="5910262" y="123974"/>
                </a:cubicBezTo>
                <a:cubicBezTo>
                  <a:pt x="5896892" y="238224"/>
                  <a:pt x="5836121" y="302034"/>
                  <a:pt x="5727948" y="315404"/>
                </a:cubicBezTo>
                <a:cubicBezTo>
                  <a:pt x="5709716" y="315404"/>
                  <a:pt x="5692700" y="313581"/>
                  <a:pt x="5676900" y="309935"/>
                </a:cubicBezTo>
                <a:lnTo>
                  <a:pt x="5675076" y="291703"/>
                </a:lnTo>
                <a:cubicBezTo>
                  <a:pt x="5689662" y="296565"/>
                  <a:pt x="5704247" y="298996"/>
                  <a:pt x="5718832" y="298996"/>
                </a:cubicBezTo>
                <a:cubicBezTo>
                  <a:pt x="5818498" y="288057"/>
                  <a:pt x="5874407" y="228501"/>
                  <a:pt x="5886562" y="120328"/>
                </a:cubicBezTo>
                <a:cubicBezTo>
                  <a:pt x="5886562" y="93588"/>
                  <a:pt x="5881092" y="80218"/>
                  <a:pt x="5870153" y="80218"/>
                </a:cubicBezTo>
                <a:lnTo>
                  <a:pt x="5861038" y="82042"/>
                </a:lnTo>
                <a:cubicBezTo>
                  <a:pt x="5754080" y="105135"/>
                  <a:pt x="5670822" y="223639"/>
                  <a:pt x="5611266" y="437555"/>
                </a:cubicBezTo>
                <a:lnTo>
                  <a:pt x="5587566" y="437555"/>
                </a:lnTo>
                <a:cubicBezTo>
                  <a:pt x="5591212" y="422970"/>
                  <a:pt x="5596682" y="403523"/>
                  <a:pt x="5603974" y="379214"/>
                </a:cubicBezTo>
                <a:cubicBezTo>
                  <a:pt x="5640437" y="245517"/>
                  <a:pt x="5658060" y="142813"/>
                  <a:pt x="5656845" y="71103"/>
                </a:cubicBezTo>
                <a:lnTo>
                  <a:pt x="5678723" y="71103"/>
                </a:lnTo>
                <a:lnTo>
                  <a:pt x="5680546" y="94804"/>
                </a:lnTo>
                <a:cubicBezTo>
                  <a:pt x="5681762" y="131266"/>
                  <a:pt x="5672038" y="187176"/>
                  <a:pt x="5651376" y="262533"/>
                </a:cubicBezTo>
                <a:cubicBezTo>
                  <a:pt x="5647730" y="271041"/>
                  <a:pt x="5644690" y="280157"/>
                  <a:pt x="5642260" y="289880"/>
                </a:cubicBezTo>
                <a:cubicBezTo>
                  <a:pt x="5642260" y="291096"/>
                  <a:pt x="5642260" y="292311"/>
                  <a:pt x="5642260" y="293526"/>
                </a:cubicBezTo>
                <a:cubicBezTo>
                  <a:pt x="5717616" y="148890"/>
                  <a:pt x="5791150" y="73534"/>
                  <a:pt x="5862860" y="67456"/>
                </a:cubicBezTo>
                <a:close/>
                <a:moveTo>
                  <a:pt x="5529486" y="67456"/>
                </a:moveTo>
                <a:cubicBezTo>
                  <a:pt x="5558656" y="69887"/>
                  <a:pt x="5574456" y="88726"/>
                  <a:pt x="5576887" y="123974"/>
                </a:cubicBezTo>
                <a:cubicBezTo>
                  <a:pt x="5563518" y="238224"/>
                  <a:pt x="5502746" y="302034"/>
                  <a:pt x="5394572" y="315404"/>
                </a:cubicBezTo>
                <a:cubicBezTo>
                  <a:pt x="5376342" y="315404"/>
                  <a:pt x="5359326" y="313581"/>
                  <a:pt x="5343524" y="309935"/>
                </a:cubicBezTo>
                <a:lnTo>
                  <a:pt x="5341702" y="291703"/>
                </a:lnTo>
                <a:cubicBezTo>
                  <a:pt x="5356286" y="296565"/>
                  <a:pt x="5370872" y="298996"/>
                  <a:pt x="5385457" y="298996"/>
                </a:cubicBezTo>
                <a:cubicBezTo>
                  <a:pt x="5485122" y="288057"/>
                  <a:pt x="5541032" y="228501"/>
                  <a:pt x="5553186" y="120328"/>
                </a:cubicBezTo>
                <a:cubicBezTo>
                  <a:pt x="5553186" y="93588"/>
                  <a:pt x="5547717" y="80218"/>
                  <a:pt x="5536778" y="80218"/>
                </a:cubicBezTo>
                <a:lnTo>
                  <a:pt x="5527662" y="82042"/>
                </a:lnTo>
                <a:cubicBezTo>
                  <a:pt x="5420704" y="105135"/>
                  <a:pt x="5337448" y="223639"/>
                  <a:pt x="5277892" y="437555"/>
                </a:cubicBezTo>
                <a:lnTo>
                  <a:pt x="5254190" y="437555"/>
                </a:lnTo>
                <a:cubicBezTo>
                  <a:pt x="5257837" y="422970"/>
                  <a:pt x="5263306" y="403523"/>
                  <a:pt x="5270599" y="379214"/>
                </a:cubicBezTo>
                <a:cubicBezTo>
                  <a:pt x="5307062" y="245517"/>
                  <a:pt x="5324686" y="142813"/>
                  <a:pt x="5323470" y="71103"/>
                </a:cubicBezTo>
                <a:lnTo>
                  <a:pt x="5345348" y="71103"/>
                </a:lnTo>
                <a:lnTo>
                  <a:pt x="5347171" y="94804"/>
                </a:lnTo>
                <a:cubicBezTo>
                  <a:pt x="5348386" y="131266"/>
                  <a:pt x="5338662" y="187176"/>
                  <a:pt x="5318000" y="262533"/>
                </a:cubicBezTo>
                <a:cubicBezTo>
                  <a:pt x="5314354" y="271041"/>
                  <a:pt x="5311316" y="280157"/>
                  <a:pt x="5308885" y="289880"/>
                </a:cubicBezTo>
                <a:cubicBezTo>
                  <a:pt x="5308885" y="291096"/>
                  <a:pt x="5308885" y="292311"/>
                  <a:pt x="5308885" y="293526"/>
                </a:cubicBezTo>
                <a:cubicBezTo>
                  <a:pt x="5384242" y="148890"/>
                  <a:pt x="5457775" y="73534"/>
                  <a:pt x="5529486" y="67456"/>
                </a:cubicBezTo>
                <a:close/>
                <a:moveTo>
                  <a:pt x="3964409" y="67456"/>
                </a:moveTo>
                <a:cubicBezTo>
                  <a:pt x="3966840" y="67456"/>
                  <a:pt x="3971094" y="69887"/>
                  <a:pt x="3977171" y="74749"/>
                </a:cubicBezTo>
                <a:cubicBezTo>
                  <a:pt x="3979602" y="77180"/>
                  <a:pt x="3982033" y="79003"/>
                  <a:pt x="3984464" y="80218"/>
                </a:cubicBezTo>
                <a:cubicBezTo>
                  <a:pt x="3985679" y="80218"/>
                  <a:pt x="3987502" y="80218"/>
                  <a:pt x="3989933" y="80218"/>
                </a:cubicBezTo>
                <a:cubicBezTo>
                  <a:pt x="4003303" y="81434"/>
                  <a:pt x="4009988" y="86296"/>
                  <a:pt x="4009988" y="94804"/>
                </a:cubicBezTo>
                <a:cubicBezTo>
                  <a:pt x="4009988" y="102096"/>
                  <a:pt x="4005126" y="110604"/>
                  <a:pt x="3995402" y="120328"/>
                </a:cubicBezTo>
                <a:cubicBezTo>
                  <a:pt x="3989325" y="125189"/>
                  <a:pt x="3985679" y="129443"/>
                  <a:pt x="3984464" y="133090"/>
                </a:cubicBezTo>
                <a:cubicBezTo>
                  <a:pt x="3979602" y="142813"/>
                  <a:pt x="3969878" y="156183"/>
                  <a:pt x="3955293" y="173199"/>
                </a:cubicBezTo>
                <a:cubicBezTo>
                  <a:pt x="3951647" y="178061"/>
                  <a:pt x="3949216" y="181707"/>
                  <a:pt x="3948001" y="184138"/>
                </a:cubicBezTo>
                <a:lnTo>
                  <a:pt x="3948001" y="187784"/>
                </a:lnTo>
                <a:cubicBezTo>
                  <a:pt x="3949216" y="193861"/>
                  <a:pt x="3952862" y="197507"/>
                  <a:pt x="3958940" y="198723"/>
                </a:cubicBezTo>
                <a:cubicBezTo>
                  <a:pt x="3958940" y="198723"/>
                  <a:pt x="3960155" y="197507"/>
                  <a:pt x="3962586" y="195077"/>
                </a:cubicBezTo>
                <a:cubicBezTo>
                  <a:pt x="3967447" y="186569"/>
                  <a:pt x="3972309" y="181707"/>
                  <a:pt x="3977171" y="180491"/>
                </a:cubicBezTo>
                <a:cubicBezTo>
                  <a:pt x="3979602" y="179276"/>
                  <a:pt x="3981425" y="178668"/>
                  <a:pt x="3982640" y="178668"/>
                </a:cubicBezTo>
                <a:cubicBezTo>
                  <a:pt x="3983856" y="179884"/>
                  <a:pt x="3983856" y="181099"/>
                  <a:pt x="3982640" y="182315"/>
                </a:cubicBezTo>
                <a:cubicBezTo>
                  <a:pt x="3981425" y="184745"/>
                  <a:pt x="3980817" y="187176"/>
                  <a:pt x="3980817" y="189607"/>
                </a:cubicBezTo>
                <a:cubicBezTo>
                  <a:pt x="3980817" y="190823"/>
                  <a:pt x="3982033" y="192038"/>
                  <a:pt x="3984464" y="193253"/>
                </a:cubicBezTo>
                <a:cubicBezTo>
                  <a:pt x="3997833" y="187176"/>
                  <a:pt x="4018495" y="178668"/>
                  <a:pt x="4046450" y="167729"/>
                </a:cubicBezTo>
                <a:cubicBezTo>
                  <a:pt x="4059820" y="161652"/>
                  <a:pt x="4070151" y="157398"/>
                  <a:pt x="4077444" y="154967"/>
                </a:cubicBezTo>
                <a:cubicBezTo>
                  <a:pt x="4084736" y="152537"/>
                  <a:pt x="4094460" y="148890"/>
                  <a:pt x="4106614" y="144029"/>
                </a:cubicBezTo>
                <a:cubicBezTo>
                  <a:pt x="4138215" y="131874"/>
                  <a:pt x="4162524" y="123366"/>
                  <a:pt x="4179540" y="118505"/>
                </a:cubicBezTo>
                <a:cubicBezTo>
                  <a:pt x="4185617" y="116074"/>
                  <a:pt x="4195340" y="113643"/>
                  <a:pt x="4208710" y="111212"/>
                </a:cubicBezTo>
                <a:cubicBezTo>
                  <a:pt x="4222080" y="108781"/>
                  <a:pt x="4231804" y="106958"/>
                  <a:pt x="4237880" y="105742"/>
                </a:cubicBezTo>
                <a:cubicBezTo>
                  <a:pt x="4250035" y="103312"/>
                  <a:pt x="4257328" y="106958"/>
                  <a:pt x="4259758" y="116681"/>
                </a:cubicBezTo>
                <a:cubicBezTo>
                  <a:pt x="4259758" y="127620"/>
                  <a:pt x="4254896" y="133090"/>
                  <a:pt x="4245173" y="133090"/>
                </a:cubicBezTo>
                <a:cubicBezTo>
                  <a:pt x="4243958" y="133090"/>
                  <a:pt x="4242134" y="131874"/>
                  <a:pt x="4239704" y="129443"/>
                </a:cubicBezTo>
                <a:lnTo>
                  <a:pt x="4237880" y="129443"/>
                </a:lnTo>
                <a:cubicBezTo>
                  <a:pt x="4231804" y="129443"/>
                  <a:pt x="4223903" y="131266"/>
                  <a:pt x="4214180" y="134913"/>
                </a:cubicBezTo>
                <a:cubicBezTo>
                  <a:pt x="4209318" y="136128"/>
                  <a:pt x="4205064" y="137344"/>
                  <a:pt x="4201418" y="138559"/>
                </a:cubicBezTo>
                <a:cubicBezTo>
                  <a:pt x="4200202" y="138559"/>
                  <a:pt x="4195948" y="139167"/>
                  <a:pt x="4188656" y="140382"/>
                </a:cubicBezTo>
                <a:cubicBezTo>
                  <a:pt x="4180148" y="141598"/>
                  <a:pt x="4175286" y="142205"/>
                  <a:pt x="4174070" y="142205"/>
                </a:cubicBezTo>
                <a:cubicBezTo>
                  <a:pt x="4172855" y="142205"/>
                  <a:pt x="4167994" y="142813"/>
                  <a:pt x="4159486" y="144029"/>
                </a:cubicBezTo>
                <a:cubicBezTo>
                  <a:pt x="4153408" y="144029"/>
                  <a:pt x="4150370" y="144029"/>
                  <a:pt x="4150370" y="144029"/>
                </a:cubicBezTo>
                <a:cubicBezTo>
                  <a:pt x="4130922" y="147675"/>
                  <a:pt x="4102968" y="157398"/>
                  <a:pt x="4066505" y="173199"/>
                </a:cubicBezTo>
                <a:cubicBezTo>
                  <a:pt x="4044627" y="182922"/>
                  <a:pt x="4028219" y="189607"/>
                  <a:pt x="4017280" y="193253"/>
                </a:cubicBezTo>
                <a:cubicBezTo>
                  <a:pt x="4014849" y="194469"/>
                  <a:pt x="4009988" y="196900"/>
                  <a:pt x="4002695" y="200546"/>
                </a:cubicBezTo>
                <a:cubicBezTo>
                  <a:pt x="3985679" y="211485"/>
                  <a:pt x="3974740" y="215739"/>
                  <a:pt x="3969878" y="213308"/>
                </a:cubicBezTo>
                <a:cubicBezTo>
                  <a:pt x="3968663" y="215739"/>
                  <a:pt x="3968055" y="217562"/>
                  <a:pt x="3968055" y="218777"/>
                </a:cubicBezTo>
                <a:cubicBezTo>
                  <a:pt x="3968055" y="222424"/>
                  <a:pt x="3968055" y="227893"/>
                  <a:pt x="3968055" y="235186"/>
                </a:cubicBezTo>
                <a:cubicBezTo>
                  <a:pt x="3969271" y="242478"/>
                  <a:pt x="3969878" y="248555"/>
                  <a:pt x="3969878" y="253417"/>
                </a:cubicBezTo>
                <a:cubicBezTo>
                  <a:pt x="3969878" y="258279"/>
                  <a:pt x="3969271" y="265571"/>
                  <a:pt x="3968055" y="275295"/>
                </a:cubicBezTo>
                <a:cubicBezTo>
                  <a:pt x="3965624" y="294742"/>
                  <a:pt x="3964409" y="309327"/>
                  <a:pt x="3964409" y="319050"/>
                </a:cubicBezTo>
                <a:cubicBezTo>
                  <a:pt x="3976563" y="306896"/>
                  <a:pt x="3992364" y="288665"/>
                  <a:pt x="4011811" y="264356"/>
                </a:cubicBezTo>
                <a:cubicBezTo>
                  <a:pt x="4015457" y="260710"/>
                  <a:pt x="4016065" y="261925"/>
                  <a:pt x="4013634" y="268002"/>
                </a:cubicBezTo>
                <a:cubicBezTo>
                  <a:pt x="4009988" y="275295"/>
                  <a:pt x="4003910" y="286234"/>
                  <a:pt x="3995402" y="300819"/>
                </a:cubicBezTo>
                <a:cubicBezTo>
                  <a:pt x="3988110" y="315404"/>
                  <a:pt x="3982033" y="326343"/>
                  <a:pt x="3977171" y="333636"/>
                </a:cubicBezTo>
                <a:cubicBezTo>
                  <a:pt x="3975956" y="336066"/>
                  <a:pt x="3971702" y="345182"/>
                  <a:pt x="3964409" y="360983"/>
                </a:cubicBezTo>
                <a:cubicBezTo>
                  <a:pt x="3952255" y="391368"/>
                  <a:pt x="3943747" y="406561"/>
                  <a:pt x="3938885" y="406561"/>
                </a:cubicBezTo>
                <a:cubicBezTo>
                  <a:pt x="3935239" y="406561"/>
                  <a:pt x="3931592" y="404131"/>
                  <a:pt x="3927946" y="399269"/>
                </a:cubicBezTo>
                <a:cubicBezTo>
                  <a:pt x="3927946" y="396838"/>
                  <a:pt x="3927946" y="393799"/>
                  <a:pt x="3927946" y="390153"/>
                </a:cubicBezTo>
                <a:cubicBezTo>
                  <a:pt x="3927946" y="387722"/>
                  <a:pt x="3927946" y="385899"/>
                  <a:pt x="3927946" y="384684"/>
                </a:cubicBezTo>
                <a:cubicBezTo>
                  <a:pt x="3930377" y="378606"/>
                  <a:pt x="3932808" y="368275"/>
                  <a:pt x="3935239" y="353690"/>
                </a:cubicBezTo>
                <a:cubicBezTo>
                  <a:pt x="3943747" y="311150"/>
                  <a:pt x="3948001" y="273472"/>
                  <a:pt x="3948001" y="240655"/>
                </a:cubicBezTo>
                <a:cubicBezTo>
                  <a:pt x="3948001" y="216347"/>
                  <a:pt x="3942531" y="204192"/>
                  <a:pt x="3931592" y="204192"/>
                </a:cubicBezTo>
                <a:lnTo>
                  <a:pt x="3925422" y="205735"/>
                </a:lnTo>
                <a:lnTo>
                  <a:pt x="3922477" y="207839"/>
                </a:lnTo>
                <a:cubicBezTo>
                  <a:pt x="3916399" y="213916"/>
                  <a:pt x="3906676" y="223031"/>
                  <a:pt x="3893306" y="235186"/>
                </a:cubicBezTo>
                <a:cubicBezTo>
                  <a:pt x="3879937" y="247340"/>
                  <a:pt x="3869605" y="257063"/>
                  <a:pt x="3862313" y="264356"/>
                </a:cubicBezTo>
                <a:cubicBezTo>
                  <a:pt x="3859882" y="271649"/>
                  <a:pt x="3855020" y="270433"/>
                  <a:pt x="3847728" y="260710"/>
                </a:cubicBezTo>
                <a:cubicBezTo>
                  <a:pt x="3845297" y="258279"/>
                  <a:pt x="3844081" y="257063"/>
                  <a:pt x="3844081" y="257063"/>
                </a:cubicBezTo>
                <a:cubicBezTo>
                  <a:pt x="3850159" y="241263"/>
                  <a:pt x="3867782" y="222424"/>
                  <a:pt x="3896953" y="200546"/>
                </a:cubicBezTo>
                <a:cubicBezTo>
                  <a:pt x="3901814" y="196900"/>
                  <a:pt x="3905461" y="194469"/>
                  <a:pt x="3907891" y="193253"/>
                </a:cubicBezTo>
                <a:cubicBezTo>
                  <a:pt x="3929769" y="172591"/>
                  <a:pt x="3951647" y="142813"/>
                  <a:pt x="3973525" y="103919"/>
                </a:cubicBezTo>
                <a:cubicBezTo>
                  <a:pt x="3975956" y="101488"/>
                  <a:pt x="3975956" y="99665"/>
                  <a:pt x="3973525" y="98450"/>
                </a:cubicBezTo>
                <a:cubicBezTo>
                  <a:pt x="3973525" y="98450"/>
                  <a:pt x="3972309" y="97842"/>
                  <a:pt x="3969878" y="96627"/>
                </a:cubicBezTo>
                <a:cubicBezTo>
                  <a:pt x="3961370" y="88119"/>
                  <a:pt x="3957116" y="81434"/>
                  <a:pt x="3957116" y="76572"/>
                </a:cubicBezTo>
                <a:cubicBezTo>
                  <a:pt x="3957116" y="70495"/>
                  <a:pt x="3959547" y="67456"/>
                  <a:pt x="3964409" y="67456"/>
                </a:cubicBezTo>
                <a:close/>
                <a:moveTo>
                  <a:pt x="1471836" y="67456"/>
                </a:moveTo>
                <a:cubicBezTo>
                  <a:pt x="1501006" y="69887"/>
                  <a:pt x="1516806" y="88726"/>
                  <a:pt x="1519237" y="123974"/>
                </a:cubicBezTo>
                <a:cubicBezTo>
                  <a:pt x="1505868" y="238224"/>
                  <a:pt x="1445096" y="302034"/>
                  <a:pt x="1336923" y="315404"/>
                </a:cubicBezTo>
                <a:cubicBezTo>
                  <a:pt x="1318691" y="315404"/>
                  <a:pt x="1301675" y="313581"/>
                  <a:pt x="1285875" y="309935"/>
                </a:cubicBezTo>
                <a:lnTo>
                  <a:pt x="1284052" y="291703"/>
                </a:lnTo>
                <a:cubicBezTo>
                  <a:pt x="1298637" y="296565"/>
                  <a:pt x="1313222" y="298996"/>
                  <a:pt x="1327807" y="298996"/>
                </a:cubicBezTo>
                <a:cubicBezTo>
                  <a:pt x="1427472" y="288057"/>
                  <a:pt x="1483382" y="228501"/>
                  <a:pt x="1495536" y="120328"/>
                </a:cubicBezTo>
                <a:cubicBezTo>
                  <a:pt x="1495536" y="93588"/>
                  <a:pt x="1490067" y="80218"/>
                  <a:pt x="1479128" y="80218"/>
                </a:cubicBezTo>
                <a:lnTo>
                  <a:pt x="1470012" y="82042"/>
                </a:lnTo>
                <a:cubicBezTo>
                  <a:pt x="1363055" y="105135"/>
                  <a:pt x="1279798" y="223639"/>
                  <a:pt x="1220242" y="437555"/>
                </a:cubicBezTo>
                <a:lnTo>
                  <a:pt x="1196541" y="437555"/>
                </a:lnTo>
                <a:cubicBezTo>
                  <a:pt x="1200187" y="422970"/>
                  <a:pt x="1205656" y="403523"/>
                  <a:pt x="1212949" y="379214"/>
                </a:cubicBezTo>
                <a:cubicBezTo>
                  <a:pt x="1249412" y="245517"/>
                  <a:pt x="1267036" y="142813"/>
                  <a:pt x="1265820" y="71103"/>
                </a:cubicBezTo>
                <a:lnTo>
                  <a:pt x="1287698" y="71103"/>
                </a:lnTo>
                <a:lnTo>
                  <a:pt x="1289521" y="94804"/>
                </a:lnTo>
                <a:cubicBezTo>
                  <a:pt x="1290736" y="131266"/>
                  <a:pt x="1281013" y="187176"/>
                  <a:pt x="1260351" y="262533"/>
                </a:cubicBezTo>
                <a:cubicBezTo>
                  <a:pt x="1256705" y="271041"/>
                  <a:pt x="1253666" y="280157"/>
                  <a:pt x="1251235" y="289880"/>
                </a:cubicBezTo>
                <a:cubicBezTo>
                  <a:pt x="1251235" y="291096"/>
                  <a:pt x="1251235" y="292311"/>
                  <a:pt x="1251235" y="293526"/>
                </a:cubicBezTo>
                <a:cubicBezTo>
                  <a:pt x="1326592" y="148890"/>
                  <a:pt x="1400125" y="73534"/>
                  <a:pt x="1471836" y="67456"/>
                </a:cubicBezTo>
                <a:close/>
                <a:moveTo>
                  <a:pt x="1138461" y="67456"/>
                </a:moveTo>
                <a:cubicBezTo>
                  <a:pt x="1167631" y="69887"/>
                  <a:pt x="1183432" y="88726"/>
                  <a:pt x="1185862" y="123974"/>
                </a:cubicBezTo>
                <a:cubicBezTo>
                  <a:pt x="1172493" y="238224"/>
                  <a:pt x="1111721" y="302034"/>
                  <a:pt x="1003548" y="315404"/>
                </a:cubicBezTo>
                <a:cubicBezTo>
                  <a:pt x="985316" y="315404"/>
                  <a:pt x="968300" y="313581"/>
                  <a:pt x="952500" y="309935"/>
                </a:cubicBezTo>
                <a:lnTo>
                  <a:pt x="950677" y="291703"/>
                </a:lnTo>
                <a:cubicBezTo>
                  <a:pt x="965262" y="296565"/>
                  <a:pt x="979847" y="298996"/>
                  <a:pt x="994432" y="298996"/>
                </a:cubicBezTo>
                <a:cubicBezTo>
                  <a:pt x="1094097" y="288057"/>
                  <a:pt x="1150007" y="228501"/>
                  <a:pt x="1162161" y="120328"/>
                </a:cubicBezTo>
                <a:cubicBezTo>
                  <a:pt x="1162161" y="93588"/>
                  <a:pt x="1156692" y="80218"/>
                  <a:pt x="1145753" y="80218"/>
                </a:cubicBezTo>
                <a:lnTo>
                  <a:pt x="1136637" y="82042"/>
                </a:lnTo>
                <a:cubicBezTo>
                  <a:pt x="1029680" y="105135"/>
                  <a:pt x="946423" y="223639"/>
                  <a:pt x="886867" y="437555"/>
                </a:cubicBezTo>
                <a:lnTo>
                  <a:pt x="863166" y="437555"/>
                </a:lnTo>
                <a:cubicBezTo>
                  <a:pt x="866812" y="422970"/>
                  <a:pt x="872282" y="403523"/>
                  <a:pt x="879574" y="379214"/>
                </a:cubicBezTo>
                <a:cubicBezTo>
                  <a:pt x="916037" y="245517"/>
                  <a:pt x="933661" y="142813"/>
                  <a:pt x="932445" y="71103"/>
                </a:cubicBezTo>
                <a:lnTo>
                  <a:pt x="954323" y="71103"/>
                </a:lnTo>
                <a:lnTo>
                  <a:pt x="956146" y="94804"/>
                </a:lnTo>
                <a:cubicBezTo>
                  <a:pt x="957362" y="131266"/>
                  <a:pt x="947638" y="187176"/>
                  <a:pt x="926976" y="262533"/>
                </a:cubicBezTo>
                <a:cubicBezTo>
                  <a:pt x="923330" y="271041"/>
                  <a:pt x="920291" y="280157"/>
                  <a:pt x="917860" y="289880"/>
                </a:cubicBezTo>
                <a:cubicBezTo>
                  <a:pt x="917860" y="291096"/>
                  <a:pt x="917860" y="292311"/>
                  <a:pt x="917860" y="293526"/>
                </a:cubicBezTo>
                <a:cubicBezTo>
                  <a:pt x="993217" y="148890"/>
                  <a:pt x="1066750" y="73534"/>
                  <a:pt x="1138461" y="67456"/>
                </a:cubicBezTo>
                <a:close/>
                <a:moveTo>
                  <a:pt x="6947892" y="61987"/>
                </a:moveTo>
                <a:cubicBezTo>
                  <a:pt x="6958830" y="63202"/>
                  <a:pt x="6969770" y="72926"/>
                  <a:pt x="6980708" y="91157"/>
                </a:cubicBezTo>
                <a:cubicBezTo>
                  <a:pt x="6979493" y="120328"/>
                  <a:pt x="6969770" y="164083"/>
                  <a:pt x="6951538" y="222424"/>
                </a:cubicBezTo>
                <a:cubicBezTo>
                  <a:pt x="6932091" y="288057"/>
                  <a:pt x="6922368" y="336674"/>
                  <a:pt x="6922368" y="368275"/>
                </a:cubicBezTo>
                <a:cubicBezTo>
                  <a:pt x="6922368" y="382860"/>
                  <a:pt x="6935738" y="385899"/>
                  <a:pt x="6962477" y="377391"/>
                </a:cubicBezTo>
                <a:lnTo>
                  <a:pt x="6957008" y="388330"/>
                </a:lnTo>
                <a:cubicBezTo>
                  <a:pt x="6946068" y="389545"/>
                  <a:pt x="6935130" y="390153"/>
                  <a:pt x="6924191" y="390153"/>
                </a:cubicBezTo>
                <a:cubicBezTo>
                  <a:pt x="6908390" y="390153"/>
                  <a:pt x="6900490" y="382860"/>
                  <a:pt x="6900490" y="368275"/>
                </a:cubicBezTo>
                <a:cubicBezTo>
                  <a:pt x="6900490" y="343967"/>
                  <a:pt x="6912644" y="283803"/>
                  <a:pt x="6936953" y="187784"/>
                </a:cubicBezTo>
                <a:cubicBezTo>
                  <a:pt x="6953969" y="125797"/>
                  <a:pt x="6961262" y="91157"/>
                  <a:pt x="6958830" y="83865"/>
                </a:cubicBezTo>
                <a:lnTo>
                  <a:pt x="6953362" y="78395"/>
                </a:lnTo>
                <a:cubicBezTo>
                  <a:pt x="6915683" y="82042"/>
                  <a:pt x="6851872" y="137344"/>
                  <a:pt x="6761931" y="244301"/>
                </a:cubicBezTo>
                <a:lnTo>
                  <a:pt x="6794748" y="242478"/>
                </a:lnTo>
                <a:lnTo>
                  <a:pt x="6902313" y="244301"/>
                </a:lnTo>
                <a:lnTo>
                  <a:pt x="6896844" y="258887"/>
                </a:lnTo>
                <a:lnTo>
                  <a:pt x="6798394" y="257063"/>
                </a:lnTo>
                <a:lnTo>
                  <a:pt x="6752816" y="257063"/>
                </a:lnTo>
                <a:cubicBezTo>
                  <a:pt x="6721214" y="304465"/>
                  <a:pt x="6695082" y="348828"/>
                  <a:pt x="6674420" y="390153"/>
                </a:cubicBezTo>
                <a:lnTo>
                  <a:pt x="6650720" y="390153"/>
                </a:lnTo>
                <a:cubicBezTo>
                  <a:pt x="6653150" y="387722"/>
                  <a:pt x="6654973" y="384076"/>
                  <a:pt x="6656188" y="379214"/>
                </a:cubicBezTo>
                <a:cubicBezTo>
                  <a:pt x="6684144" y="318443"/>
                  <a:pt x="6707844" y="278333"/>
                  <a:pt x="6727292" y="258887"/>
                </a:cubicBezTo>
                <a:cubicBezTo>
                  <a:pt x="6707844" y="258887"/>
                  <a:pt x="6689006" y="259494"/>
                  <a:pt x="6670774" y="260710"/>
                </a:cubicBezTo>
                <a:lnTo>
                  <a:pt x="6672597" y="247948"/>
                </a:lnTo>
                <a:cubicBezTo>
                  <a:pt x="6694475" y="244301"/>
                  <a:pt x="6715745" y="243086"/>
                  <a:pt x="6736407" y="244301"/>
                </a:cubicBezTo>
                <a:cubicBezTo>
                  <a:pt x="6828780" y="126405"/>
                  <a:pt x="6899274" y="65633"/>
                  <a:pt x="6947892" y="61987"/>
                </a:cubicBezTo>
                <a:close/>
                <a:moveTo>
                  <a:pt x="58341" y="61987"/>
                </a:moveTo>
                <a:cubicBezTo>
                  <a:pt x="63202" y="61987"/>
                  <a:pt x="66241" y="69887"/>
                  <a:pt x="67456" y="85688"/>
                </a:cubicBezTo>
                <a:cubicBezTo>
                  <a:pt x="67456" y="91765"/>
                  <a:pt x="68064" y="95411"/>
                  <a:pt x="69279" y="96627"/>
                </a:cubicBezTo>
                <a:cubicBezTo>
                  <a:pt x="70495" y="97842"/>
                  <a:pt x="72318" y="99058"/>
                  <a:pt x="74749" y="100273"/>
                </a:cubicBezTo>
                <a:cubicBezTo>
                  <a:pt x="77180" y="101488"/>
                  <a:pt x="78395" y="103919"/>
                  <a:pt x="78395" y="107566"/>
                </a:cubicBezTo>
                <a:cubicBezTo>
                  <a:pt x="78395" y="127013"/>
                  <a:pt x="74141" y="136736"/>
                  <a:pt x="65633" y="136736"/>
                </a:cubicBezTo>
                <a:cubicBezTo>
                  <a:pt x="53479" y="135521"/>
                  <a:pt x="46794" y="119720"/>
                  <a:pt x="45579" y="89334"/>
                </a:cubicBezTo>
                <a:cubicBezTo>
                  <a:pt x="46794" y="71103"/>
                  <a:pt x="51048" y="61987"/>
                  <a:pt x="58341" y="61987"/>
                </a:cubicBezTo>
                <a:close/>
                <a:moveTo>
                  <a:pt x="2182936" y="60164"/>
                </a:moveTo>
                <a:cubicBezTo>
                  <a:pt x="2190229" y="58948"/>
                  <a:pt x="2193875" y="61987"/>
                  <a:pt x="2193875" y="69280"/>
                </a:cubicBezTo>
                <a:cubicBezTo>
                  <a:pt x="2193875" y="71710"/>
                  <a:pt x="2189014" y="75964"/>
                  <a:pt x="2179290" y="82042"/>
                </a:cubicBezTo>
                <a:cubicBezTo>
                  <a:pt x="2164705" y="89334"/>
                  <a:pt x="2156197" y="96627"/>
                  <a:pt x="2153766" y="103919"/>
                </a:cubicBezTo>
                <a:cubicBezTo>
                  <a:pt x="2153766" y="106350"/>
                  <a:pt x="2153158" y="109996"/>
                  <a:pt x="2151943" y="114858"/>
                </a:cubicBezTo>
                <a:cubicBezTo>
                  <a:pt x="2151943" y="119720"/>
                  <a:pt x="2151335" y="123974"/>
                  <a:pt x="2150120" y="127620"/>
                </a:cubicBezTo>
                <a:cubicBezTo>
                  <a:pt x="2148904" y="130051"/>
                  <a:pt x="2148297" y="149498"/>
                  <a:pt x="2148297" y="185961"/>
                </a:cubicBezTo>
                <a:cubicBezTo>
                  <a:pt x="2149512" y="185961"/>
                  <a:pt x="2151943" y="185353"/>
                  <a:pt x="2155589" y="184138"/>
                </a:cubicBezTo>
                <a:cubicBezTo>
                  <a:pt x="2164097" y="180491"/>
                  <a:pt x="2171997" y="178668"/>
                  <a:pt x="2179290" y="178668"/>
                </a:cubicBezTo>
                <a:cubicBezTo>
                  <a:pt x="2179290" y="178668"/>
                  <a:pt x="2177467" y="176845"/>
                  <a:pt x="2173821" y="173199"/>
                </a:cubicBezTo>
                <a:cubicBezTo>
                  <a:pt x="2170174" y="169553"/>
                  <a:pt x="2167743" y="167122"/>
                  <a:pt x="2166528" y="165906"/>
                </a:cubicBezTo>
                <a:cubicBezTo>
                  <a:pt x="2166528" y="162260"/>
                  <a:pt x="2167743" y="160437"/>
                  <a:pt x="2170174" y="160437"/>
                </a:cubicBezTo>
                <a:cubicBezTo>
                  <a:pt x="2196914" y="161652"/>
                  <a:pt x="2222438" y="167122"/>
                  <a:pt x="2246746" y="176845"/>
                </a:cubicBezTo>
                <a:cubicBezTo>
                  <a:pt x="2250393" y="180491"/>
                  <a:pt x="2252216" y="182922"/>
                  <a:pt x="2252216" y="184138"/>
                </a:cubicBezTo>
                <a:cubicBezTo>
                  <a:pt x="2251000" y="191430"/>
                  <a:pt x="2247354" y="195684"/>
                  <a:pt x="2241277" y="196900"/>
                </a:cubicBezTo>
                <a:cubicBezTo>
                  <a:pt x="2238846" y="196900"/>
                  <a:pt x="2235808" y="196292"/>
                  <a:pt x="2232161" y="195077"/>
                </a:cubicBezTo>
                <a:cubicBezTo>
                  <a:pt x="2229730" y="193861"/>
                  <a:pt x="2228515" y="193253"/>
                  <a:pt x="2228515" y="193253"/>
                </a:cubicBezTo>
                <a:cubicBezTo>
                  <a:pt x="2207853" y="192038"/>
                  <a:pt x="2181113" y="195684"/>
                  <a:pt x="2148297" y="204192"/>
                </a:cubicBezTo>
                <a:lnTo>
                  <a:pt x="2148297" y="335459"/>
                </a:lnTo>
                <a:cubicBezTo>
                  <a:pt x="2148297" y="371922"/>
                  <a:pt x="2149512" y="395015"/>
                  <a:pt x="2151943" y="404738"/>
                </a:cubicBezTo>
                <a:cubicBezTo>
                  <a:pt x="2150728" y="414462"/>
                  <a:pt x="2147689" y="420539"/>
                  <a:pt x="2142827" y="422970"/>
                </a:cubicBezTo>
                <a:cubicBezTo>
                  <a:pt x="2134319" y="419323"/>
                  <a:pt x="2129457" y="402307"/>
                  <a:pt x="2128242" y="371922"/>
                </a:cubicBezTo>
                <a:cubicBezTo>
                  <a:pt x="2128242" y="318443"/>
                  <a:pt x="2128242" y="264356"/>
                  <a:pt x="2128242" y="209662"/>
                </a:cubicBezTo>
                <a:cubicBezTo>
                  <a:pt x="2117303" y="212093"/>
                  <a:pt x="2107580" y="215131"/>
                  <a:pt x="2099072" y="218777"/>
                </a:cubicBezTo>
                <a:cubicBezTo>
                  <a:pt x="2097856" y="235793"/>
                  <a:pt x="2094210" y="253417"/>
                  <a:pt x="2088133" y="271649"/>
                </a:cubicBezTo>
                <a:cubicBezTo>
                  <a:pt x="2080840" y="299604"/>
                  <a:pt x="2062609" y="325735"/>
                  <a:pt x="2033438" y="350044"/>
                </a:cubicBezTo>
                <a:cubicBezTo>
                  <a:pt x="2024931" y="352475"/>
                  <a:pt x="2020676" y="349436"/>
                  <a:pt x="2020676" y="340928"/>
                </a:cubicBezTo>
                <a:cubicBezTo>
                  <a:pt x="2051062" y="308112"/>
                  <a:pt x="2069901" y="269825"/>
                  <a:pt x="2077194" y="226070"/>
                </a:cubicBezTo>
                <a:cubicBezTo>
                  <a:pt x="2062609" y="232147"/>
                  <a:pt x="2052278" y="237009"/>
                  <a:pt x="2046200" y="240655"/>
                </a:cubicBezTo>
                <a:cubicBezTo>
                  <a:pt x="2034046" y="247948"/>
                  <a:pt x="2026146" y="251594"/>
                  <a:pt x="2022500" y="251594"/>
                </a:cubicBezTo>
                <a:cubicBezTo>
                  <a:pt x="2022500" y="251594"/>
                  <a:pt x="2020676" y="250986"/>
                  <a:pt x="2017030" y="249771"/>
                </a:cubicBezTo>
                <a:cubicBezTo>
                  <a:pt x="2014599" y="248555"/>
                  <a:pt x="2012776" y="247948"/>
                  <a:pt x="2011561" y="247948"/>
                </a:cubicBezTo>
                <a:cubicBezTo>
                  <a:pt x="2007914" y="247948"/>
                  <a:pt x="2000014" y="251594"/>
                  <a:pt x="1987860" y="258887"/>
                </a:cubicBezTo>
                <a:cubicBezTo>
                  <a:pt x="1974490" y="266179"/>
                  <a:pt x="1964159" y="271041"/>
                  <a:pt x="1956866" y="273472"/>
                </a:cubicBezTo>
                <a:cubicBezTo>
                  <a:pt x="1956866" y="286841"/>
                  <a:pt x="1953220" y="293526"/>
                  <a:pt x="1945928" y="293526"/>
                </a:cubicBezTo>
                <a:cubicBezTo>
                  <a:pt x="1941066" y="292311"/>
                  <a:pt x="1938027" y="289880"/>
                  <a:pt x="1936812" y="286234"/>
                </a:cubicBezTo>
                <a:cubicBezTo>
                  <a:pt x="1936812" y="278941"/>
                  <a:pt x="1936812" y="268610"/>
                  <a:pt x="1936812" y="255240"/>
                </a:cubicBezTo>
                <a:cubicBezTo>
                  <a:pt x="1936812" y="240655"/>
                  <a:pt x="1936204" y="230324"/>
                  <a:pt x="1934989" y="224247"/>
                </a:cubicBezTo>
                <a:cubicBezTo>
                  <a:pt x="1900957" y="268002"/>
                  <a:pt x="1876648" y="296565"/>
                  <a:pt x="1862063" y="309935"/>
                </a:cubicBezTo>
                <a:cubicBezTo>
                  <a:pt x="1862063" y="309935"/>
                  <a:pt x="1862063" y="310542"/>
                  <a:pt x="1862063" y="311758"/>
                </a:cubicBezTo>
                <a:cubicBezTo>
                  <a:pt x="1855986" y="320266"/>
                  <a:pt x="1850516" y="324520"/>
                  <a:pt x="1845655" y="324520"/>
                </a:cubicBezTo>
                <a:cubicBezTo>
                  <a:pt x="1839578" y="324520"/>
                  <a:pt x="1836539" y="318443"/>
                  <a:pt x="1836539" y="306288"/>
                </a:cubicBezTo>
                <a:cubicBezTo>
                  <a:pt x="1840185" y="277118"/>
                  <a:pt x="1848693" y="254633"/>
                  <a:pt x="1862063" y="238832"/>
                </a:cubicBezTo>
                <a:cubicBezTo>
                  <a:pt x="1863278" y="246125"/>
                  <a:pt x="1861455" y="255848"/>
                  <a:pt x="1856593" y="268002"/>
                </a:cubicBezTo>
                <a:cubicBezTo>
                  <a:pt x="1851732" y="277726"/>
                  <a:pt x="1849301" y="285626"/>
                  <a:pt x="1849301" y="291703"/>
                </a:cubicBezTo>
                <a:cubicBezTo>
                  <a:pt x="1849301" y="295350"/>
                  <a:pt x="1850516" y="296565"/>
                  <a:pt x="1852947" y="295350"/>
                </a:cubicBezTo>
                <a:cubicBezTo>
                  <a:pt x="1883333" y="262533"/>
                  <a:pt x="1907034" y="232147"/>
                  <a:pt x="1924050" y="204192"/>
                </a:cubicBezTo>
                <a:cubicBezTo>
                  <a:pt x="1925265" y="202977"/>
                  <a:pt x="1926481" y="201154"/>
                  <a:pt x="1927696" y="198723"/>
                </a:cubicBezTo>
                <a:cubicBezTo>
                  <a:pt x="1931342" y="190215"/>
                  <a:pt x="1934989" y="185353"/>
                  <a:pt x="1938635" y="184138"/>
                </a:cubicBezTo>
                <a:cubicBezTo>
                  <a:pt x="1956866" y="158614"/>
                  <a:pt x="1969628" y="137344"/>
                  <a:pt x="1976921" y="120328"/>
                </a:cubicBezTo>
                <a:cubicBezTo>
                  <a:pt x="1978137" y="117897"/>
                  <a:pt x="1976921" y="116074"/>
                  <a:pt x="1973275" y="114858"/>
                </a:cubicBezTo>
                <a:cubicBezTo>
                  <a:pt x="1967198" y="116074"/>
                  <a:pt x="1959297" y="119112"/>
                  <a:pt x="1949574" y="123974"/>
                </a:cubicBezTo>
                <a:cubicBezTo>
                  <a:pt x="1939850" y="130051"/>
                  <a:pt x="1932558" y="133090"/>
                  <a:pt x="1927696" y="133090"/>
                </a:cubicBezTo>
                <a:cubicBezTo>
                  <a:pt x="1916757" y="129443"/>
                  <a:pt x="1913111" y="125189"/>
                  <a:pt x="1916757" y="120328"/>
                </a:cubicBezTo>
                <a:cubicBezTo>
                  <a:pt x="1928912" y="121543"/>
                  <a:pt x="1957474" y="109996"/>
                  <a:pt x="2002445" y="85688"/>
                </a:cubicBezTo>
                <a:cubicBezTo>
                  <a:pt x="2008522" y="82042"/>
                  <a:pt x="2013992" y="80218"/>
                  <a:pt x="2018853" y="80218"/>
                </a:cubicBezTo>
                <a:cubicBezTo>
                  <a:pt x="2026146" y="81434"/>
                  <a:pt x="2030400" y="84472"/>
                  <a:pt x="2031615" y="89334"/>
                </a:cubicBezTo>
                <a:cubicBezTo>
                  <a:pt x="2031615" y="94196"/>
                  <a:pt x="2026754" y="98450"/>
                  <a:pt x="2017030" y="102096"/>
                </a:cubicBezTo>
                <a:cubicBezTo>
                  <a:pt x="2013384" y="102096"/>
                  <a:pt x="2010953" y="102704"/>
                  <a:pt x="2009738" y="103919"/>
                </a:cubicBezTo>
                <a:cubicBezTo>
                  <a:pt x="2004876" y="109996"/>
                  <a:pt x="2000622" y="116681"/>
                  <a:pt x="1996976" y="123974"/>
                </a:cubicBezTo>
                <a:cubicBezTo>
                  <a:pt x="1987252" y="143421"/>
                  <a:pt x="1971452" y="169553"/>
                  <a:pt x="1949574" y="202369"/>
                </a:cubicBezTo>
                <a:cubicBezTo>
                  <a:pt x="1955651" y="199938"/>
                  <a:pt x="1964767" y="196292"/>
                  <a:pt x="1976921" y="191430"/>
                </a:cubicBezTo>
                <a:cubicBezTo>
                  <a:pt x="1993937" y="182922"/>
                  <a:pt x="2007914" y="178668"/>
                  <a:pt x="2018853" y="178668"/>
                </a:cubicBezTo>
                <a:cubicBezTo>
                  <a:pt x="2024931" y="178668"/>
                  <a:pt x="2027969" y="181099"/>
                  <a:pt x="2027969" y="185961"/>
                </a:cubicBezTo>
                <a:cubicBezTo>
                  <a:pt x="2027969" y="192038"/>
                  <a:pt x="2024323" y="199331"/>
                  <a:pt x="2017030" y="207839"/>
                </a:cubicBezTo>
                <a:cubicBezTo>
                  <a:pt x="2008522" y="217562"/>
                  <a:pt x="2003660" y="226070"/>
                  <a:pt x="2002445" y="233363"/>
                </a:cubicBezTo>
                <a:cubicBezTo>
                  <a:pt x="2015815" y="227285"/>
                  <a:pt x="2024323" y="223031"/>
                  <a:pt x="2027969" y="220601"/>
                </a:cubicBezTo>
                <a:cubicBezTo>
                  <a:pt x="2034046" y="212093"/>
                  <a:pt x="2043770" y="199938"/>
                  <a:pt x="2057139" y="184138"/>
                </a:cubicBezTo>
                <a:cubicBezTo>
                  <a:pt x="2065647" y="171983"/>
                  <a:pt x="2071724" y="163475"/>
                  <a:pt x="2075371" y="158614"/>
                </a:cubicBezTo>
                <a:cubicBezTo>
                  <a:pt x="2075371" y="156183"/>
                  <a:pt x="2072940" y="152537"/>
                  <a:pt x="2068078" y="147675"/>
                </a:cubicBezTo>
                <a:cubicBezTo>
                  <a:pt x="2062001" y="141598"/>
                  <a:pt x="2058962" y="136736"/>
                  <a:pt x="2058962" y="133090"/>
                </a:cubicBezTo>
                <a:cubicBezTo>
                  <a:pt x="2060178" y="130659"/>
                  <a:pt x="2062001" y="128836"/>
                  <a:pt x="2064432" y="127620"/>
                </a:cubicBezTo>
                <a:cubicBezTo>
                  <a:pt x="2074155" y="127620"/>
                  <a:pt x="2082663" y="132482"/>
                  <a:pt x="2089956" y="142205"/>
                </a:cubicBezTo>
                <a:cubicBezTo>
                  <a:pt x="2093602" y="138559"/>
                  <a:pt x="2100287" y="130659"/>
                  <a:pt x="2110011" y="118505"/>
                </a:cubicBezTo>
                <a:cubicBezTo>
                  <a:pt x="2117303" y="109996"/>
                  <a:pt x="2122773" y="103919"/>
                  <a:pt x="2126419" y="100273"/>
                </a:cubicBezTo>
                <a:cubicBezTo>
                  <a:pt x="2103326" y="107566"/>
                  <a:pt x="2082663" y="116681"/>
                  <a:pt x="2064432" y="127620"/>
                </a:cubicBezTo>
                <a:cubicBezTo>
                  <a:pt x="2064432" y="127620"/>
                  <a:pt x="2062609" y="128228"/>
                  <a:pt x="2058962" y="129443"/>
                </a:cubicBezTo>
                <a:cubicBezTo>
                  <a:pt x="2054101" y="130659"/>
                  <a:pt x="2051062" y="131266"/>
                  <a:pt x="2049847" y="131266"/>
                </a:cubicBezTo>
                <a:cubicBezTo>
                  <a:pt x="2046200" y="130051"/>
                  <a:pt x="2043770" y="127620"/>
                  <a:pt x="2042554" y="123974"/>
                </a:cubicBezTo>
                <a:cubicBezTo>
                  <a:pt x="2043770" y="110604"/>
                  <a:pt x="2046200" y="103919"/>
                  <a:pt x="2049847" y="103919"/>
                </a:cubicBezTo>
                <a:cubicBezTo>
                  <a:pt x="2051062" y="103919"/>
                  <a:pt x="2053493" y="106350"/>
                  <a:pt x="2057139" y="111212"/>
                </a:cubicBezTo>
                <a:cubicBezTo>
                  <a:pt x="2083879" y="102704"/>
                  <a:pt x="2115480" y="89942"/>
                  <a:pt x="2151943" y="72926"/>
                </a:cubicBezTo>
                <a:cubicBezTo>
                  <a:pt x="2154374" y="71710"/>
                  <a:pt x="2158020" y="69887"/>
                  <a:pt x="2162882" y="67456"/>
                </a:cubicBezTo>
                <a:cubicBezTo>
                  <a:pt x="2172605" y="63810"/>
                  <a:pt x="2179290" y="61379"/>
                  <a:pt x="2182936" y="60164"/>
                </a:cubicBezTo>
                <a:close/>
                <a:moveTo>
                  <a:pt x="2925365" y="51048"/>
                </a:moveTo>
                <a:cubicBezTo>
                  <a:pt x="2937520" y="53479"/>
                  <a:pt x="2944812" y="61379"/>
                  <a:pt x="2947243" y="74749"/>
                </a:cubicBezTo>
                <a:cubicBezTo>
                  <a:pt x="2947243" y="79611"/>
                  <a:pt x="2945420" y="83865"/>
                  <a:pt x="2941774" y="87511"/>
                </a:cubicBezTo>
                <a:cubicBezTo>
                  <a:pt x="2940558" y="88726"/>
                  <a:pt x="2939343" y="89942"/>
                  <a:pt x="2938127" y="91157"/>
                </a:cubicBezTo>
                <a:cubicBezTo>
                  <a:pt x="2916250" y="121543"/>
                  <a:pt x="2904095" y="145244"/>
                  <a:pt x="2901665" y="162260"/>
                </a:cubicBezTo>
                <a:cubicBezTo>
                  <a:pt x="2901665" y="164691"/>
                  <a:pt x="2902880" y="167729"/>
                  <a:pt x="2905311" y="171376"/>
                </a:cubicBezTo>
                <a:cubicBezTo>
                  <a:pt x="2906526" y="173807"/>
                  <a:pt x="2907134" y="175022"/>
                  <a:pt x="2907134" y="175022"/>
                </a:cubicBezTo>
                <a:cubicBezTo>
                  <a:pt x="2929012" y="198115"/>
                  <a:pt x="2939343" y="216954"/>
                  <a:pt x="2938127" y="231539"/>
                </a:cubicBezTo>
                <a:cubicBezTo>
                  <a:pt x="2938127" y="241263"/>
                  <a:pt x="2933266" y="243694"/>
                  <a:pt x="2923542" y="238832"/>
                </a:cubicBezTo>
                <a:cubicBezTo>
                  <a:pt x="2916250" y="233970"/>
                  <a:pt x="2906526" y="230932"/>
                  <a:pt x="2894372" y="229716"/>
                </a:cubicBezTo>
                <a:cubicBezTo>
                  <a:pt x="2877356" y="226070"/>
                  <a:pt x="2868240" y="219993"/>
                  <a:pt x="2867025" y="211485"/>
                </a:cubicBezTo>
                <a:cubicBezTo>
                  <a:pt x="2867025" y="207839"/>
                  <a:pt x="2868848" y="206015"/>
                  <a:pt x="2872494" y="206015"/>
                </a:cubicBezTo>
                <a:cubicBezTo>
                  <a:pt x="2876141" y="206015"/>
                  <a:pt x="2881002" y="207231"/>
                  <a:pt x="2887079" y="209662"/>
                </a:cubicBezTo>
                <a:cubicBezTo>
                  <a:pt x="2893156" y="212093"/>
                  <a:pt x="2897411" y="213308"/>
                  <a:pt x="2899841" y="213308"/>
                </a:cubicBezTo>
                <a:cubicBezTo>
                  <a:pt x="2905918" y="213308"/>
                  <a:pt x="2908957" y="212093"/>
                  <a:pt x="2908957" y="209662"/>
                </a:cubicBezTo>
                <a:cubicBezTo>
                  <a:pt x="2908957" y="204800"/>
                  <a:pt x="2904095" y="198115"/>
                  <a:pt x="2894372" y="189607"/>
                </a:cubicBezTo>
                <a:cubicBezTo>
                  <a:pt x="2884649" y="181099"/>
                  <a:pt x="2879787" y="173807"/>
                  <a:pt x="2879787" y="167729"/>
                </a:cubicBezTo>
                <a:cubicBezTo>
                  <a:pt x="2879787" y="151929"/>
                  <a:pt x="2884649" y="136128"/>
                  <a:pt x="2894372" y="120328"/>
                </a:cubicBezTo>
                <a:cubicBezTo>
                  <a:pt x="2871279" y="132482"/>
                  <a:pt x="2859125" y="141598"/>
                  <a:pt x="2857909" y="147675"/>
                </a:cubicBezTo>
                <a:cubicBezTo>
                  <a:pt x="2862771" y="229109"/>
                  <a:pt x="2859125" y="296565"/>
                  <a:pt x="2846970" y="350044"/>
                </a:cubicBezTo>
                <a:cubicBezTo>
                  <a:pt x="2854263" y="345182"/>
                  <a:pt x="2868240" y="330597"/>
                  <a:pt x="2888903" y="306288"/>
                </a:cubicBezTo>
                <a:cubicBezTo>
                  <a:pt x="2890118" y="303858"/>
                  <a:pt x="2890726" y="303858"/>
                  <a:pt x="2890726" y="306288"/>
                </a:cubicBezTo>
                <a:cubicBezTo>
                  <a:pt x="2890726" y="318443"/>
                  <a:pt x="2879787" y="337890"/>
                  <a:pt x="2857909" y="364629"/>
                </a:cubicBezTo>
                <a:cubicBezTo>
                  <a:pt x="2850616" y="374352"/>
                  <a:pt x="2845755" y="381037"/>
                  <a:pt x="2843324" y="384684"/>
                </a:cubicBezTo>
                <a:cubicBezTo>
                  <a:pt x="2843324" y="385899"/>
                  <a:pt x="2842716" y="387722"/>
                  <a:pt x="2841501" y="390153"/>
                </a:cubicBezTo>
                <a:cubicBezTo>
                  <a:pt x="2837854" y="401092"/>
                  <a:pt x="2832993" y="406561"/>
                  <a:pt x="2826916" y="406561"/>
                </a:cubicBezTo>
                <a:cubicBezTo>
                  <a:pt x="2820839" y="405346"/>
                  <a:pt x="2816584" y="400484"/>
                  <a:pt x="2814154" y="391976"/>
                </a:cubicBezTo>
                <a:lnTo>
                  <a:pt x="2814154" y="390153"/>
                </a:lnTo>
                <a:cubicBezTo>
                  <a:pt x="2815369" y="384076"/>
                  <a:pt x="2818407" y="373745"/>
                  <a:pt x="2823269" y="359160"/>
                </a:cubicBezTo>
                <a:cubicBezTo>
                  <a:pt x="2826916" y="348221"/>
                  <a:pt x="2829346" y="340320"/>
                  <a:pt x="2830562" y="335459"/>
                </a:cubicBezTo>
                <a:cubicBezTo>
                  <a:pt x="2839070" y="295350"/>
                  <a:pt x="2843324" y="244301"/>
                  <a:pt x="2843324" y="182315"/>
                </a:cubicBezTo>
                <a:cubicBezTo>
                  <a:pt x="2843324" y="170160"/>
                  <a:pt x="2841501" y="162868"/>
                  <a:pt x="2837854" y="160437"/>
                </a:cubicBezTo>
                <a:cubicBezTo>
                  <a:pt x="2836639" y="161652"/>
                  <a:pt x="2834816" y="162260"/>
                  <a:pt x="2832385" y="162260"/>
                </a:cubicBezTo>
                <a:cubicBezTo>
                  <a:pt x="2828739" y="162260"/>
                  <a:pt x="2826916" y="161652"/>
                  <a:pt x="2826916" y="160437"/>
                </a:cubicBezTo>
                <a:cubicBezTo>
                  <a:pt x="2825700" y="158006"/>
                  <a:pt x="2825092" y="152537"/>
                  <a:pt x="2825092" y="144029"/>
                </a:cubicBezTo>
                <a:cubicBezTo>
                  <a:pt x="2825092" y="142813"/>
                  <a:pt x="2834816" y="136128"/>
                  <a:pt x="2854263" y="123974"/>
                </a:cubicBezTo>
                <a:cubicBezTo>
                  <a:pt x="2890726" y="100881"/>
                  <a:pt x="2910173" y="86903"/>
                  <a:pt x="2912603" y="82042"/>
                </a:cubicBezTo>
                <a:cubicBezTo>
                  <a:pt x="2913819" y="79611"/>
                  <a:pt x="2914427" y="75357"/>
                  <a:pt x="2914427" y="69280"/>
                </a:cubicBezTo>
                <a:cubicBezTo>
                  <a:pt x="2914427" y="57125"/>
                  <a:pt x="2918073" y="51048"/>
                  <a:pt x="2925365" y="51048"/>
                </a:cubicBezTo>
                <a:close/>
                <a:moveTo>
                  <a:pt x="520005" y="49225"/>
                </a:moveTo>
                <a:cubicBezTo>
                  <a:pt x="551607" y="73534"/>
                  <a:pt x="568623" y="90550"/>
                  <a:pt x="571053" y="100273"/>
                </a:cubicBezTo>
                <a:cubicBezTo>
                  <a:pt x="571053" y="106350"/>
                  <a:pt x="566192" y="110604"/>
                  <a:pt x="556468" y="113035"/>
                </a:cubicBezTo>
                <a:cubicBezTo>
                  <a:pt x="551607" y="113035"/>
                  <a:pt x="548568" y="113643"/>
                  <a:pt x="547353" y="114858"/>
                </a:cubicBezTo>
                <a:cubicBezTo>
                  <a:pt x="544922" y="114858"/>
                  <a:pt x="541883" y="115466"/>
                  <a:pt x="538237" y="116681"/>
                </a:cubicBezTo>
                <a:cubicBezTo>
                  <a:pt x="533375" y="119112"/>
                  <a:pt x="529729" y="120328"/>
                  <a:pt x="527298" y="120328"/>
                </a:cubicBezTo>
                <a:cubicBezTo>
                  <a:pt x="522436" y="120328"/>
                  <a:pt x="520005" y="119112"/>
                  <a:pt x="520005" y="116681"/>
                </a:cubicBezTo>
                <a:cubicBezTo>
                  <a:pt x="520005" y="114250"/>
                  <a:pt x="522436" y="111212"/>
                  <a:pt x="527298" y="107566"/>
                </a:cubicBezTo>
                <a:cubicBezTo>
                  <a:pt x="534591" y="102704"/>
                  <a:pt x="538237" y="98450"/>
                  <a:pt x="538237" y="94804"/>
                </a:cubicBezTo>
                <a:cubicBezTo>
                  <a:pt x="538237" y="94804"/>
                  <a:pt x="537629" y="94196"/>
                  <a:pt x="536414" y="92980"/>
                </a:cubicBezTo>
                <a:cubicBezTo>
                  <a:pt x="536414" y="92980"/>
                  <a:pt x="535806" y="92373"/>
                  <a:pt x="534591" y="91157"/>
                </a:cubicBezTo>
                <a:cubicBezTo>
                  <a:pt x="520005" y="77788"/>
                  <a:pt x="512713" y="66241"/>
                  <a:pt x="512713" y="56518"/>
                </a:cubicBezTo>
                <a:cubicBezTo>
                  <a:pt x="512713" y="51656"/>
                  <a:pt x="515144" y="49225"/>
                  <a:pt x="520005" y="49225"/>
                </a:cubicBezTo>
                <a:close/>
                <a:moveTo>
                  <a:pt x="3594311" y="30994"/>
                </a:moveTo>
                <a:lnTo>
                  <a:pt x="3599780" y="30994"/>
                </a:lnTo>
                <a:cubicBezTo>
                  <a:pt x="3599780" y="30994"/>
                  <a:pt x="3600388" y="31601"/>
                  <a:pt x="3601603" y="32817"/>
                </a:cubicBezTo>
                <a:cubicBezTo>
                  <a:pt x="3605249" y="35248"/>
                  <a:pt x="3607073" y="38286"/>
                  <a:pt x="3607073" y="41932"/>
                </a:cubicBezTo>
                <a:cubicBezTo>
                  <a:pt x="3607073" y="44363"/>
                  <a:pt x="3605857" y="48617"/>
                  <a:pt x="3603426" y="54694"/>
                </a:cubicBezTo>
                <a:cubicBezTo>
                  <a:pt x="3600995" y="58341"/>
                  <a:pt x="3599780" y="61379"/>
                  <a:pt x="3599780" y="63810"/>
                </a:cubicBezTo>
                <a:cubicBezTo>
                  <a:pt x="3599780" y="71103"/>
                  <a:pt x="3599172" y="83865"/>
                  <a:pt x="3597957" y="102096"/>
                </a:cubicBezTo>
                <a:cubicBezTo>
                  <a:pt x="3596742" y="123974"/>
                  <a:pt x="3595526" y="139167"/>
                  <a:pt x="3594311" y="147675"/>
                </a:cubicBezTo>
                <a:lnTo>
                  <a:pt x="3616188" y="136736"/>
                </a:lnTo>
                <a:cubicBezTo>
                  <a:pt x="3616188" y="133090"/>
                  <a:pt x="3614973" y="127013"/>
                  <a:pt x="3612542" y="118505"/>
                </a:cubicBezTo>
                <a:cubicBezTo>
                  <a:pt x="3611327" y="111212"/>
                  <a:pt x="3610719" y="106350"/>
                  <a:pt x="3610719" y="103919"/>
                </a:cubicBezTo>
                <a:cubicBezTo>
                  <a:pt x="3610719" y="102704"/>
                  <a:pt x="3613150" y="100273"/>
                  <a:pt x="3618012" y="96627"/>
                </a:cubicBezTo>
                <a:cubicBezTo>
                  <a:pt x="3619227" y="95411"/>
                  <a:pt x="3619835" y="94804"/>
                  <a:pt x="3619835" y="94804"/>
                </a:cubicBezTo>
                <a:cubicBezTo>
                  <a:pt x="3635635" y="102096"/>
                  <a:pt x="3645966" y="110604"/>
                  <a:pt x="3650828" y="120328"/>
                </a:cubicBezTo>
                <a:cubicBezTo>
                  <a:pt x="3650828" y="122758"/>
                  <a:pt x="3648397" y="126405"/>
                  <a:pt x="3643536" y="131266"/>
                </a:cubicBezTo>
                <a:cubicBezTo>
                  <a:pt x="3641105" y="133697"/>
                  <a:pt x="3637458" y="139775"/>
                  <a:pt x="3632597" y="149498"/>
                </a:cubicBezTo>
                <a:cubicBezTo>
                  <a:pt x="3630166" y="153144"/>
                  <a:pt x="3627127" y="156791"/>
                  <a:pt x="3623481" y="160437"/>
                </a:cubicBezTo>
                <a:cubicBezTo>
                  <a:pt x="3614973" y="170160"/>
                  <a:pt x="3607680" y="181707"/>
                  <a:pt x="3601603" y="195077"/>
                </a:cubicBezTo>
                <a:cubicBezTo>
                  <a:pt x="3613757" y="191430"/>
                  <a:pt x="3619835" y="193861"/>
                  <a:pt x="3619835" y="202369"/>
                </a:cubicBezTo>
                <a:cubicBezTo>
                  <a:pt x="3619835" y="204800"/>
                  <a:pt x="3618012" y="206623"/>
                  <a:pt x="3614365" y="207839"/>
                </a:cubicBezTo>
                <a:cubicBezTo>
                  <a:pt x="3611934" y="209054"/>
                  <a:pt x="3610111" y="210269"/>
                  <a:pt x="3608896" y="211485"/>
                </a:cubicBezTo>
                <a:cubicBezTo>
                  <a:pt x="3599172" y="219993"/>
                  <a:pt x="3588233" y="238224"/>
                  <a:pt x="3576079" y="266179"/>
                </a:cubicBezTo>
                <a:cubicBezTo>
                  <a:pt x="3582156" y="257671"/>
                  <a:pt x="3592487" y="257671"/>
                  <a:pt x="3607073" y="266179"/>
                </a:cubicBezTo>
                <a:cubicBezTo>
                  <a:pt x="3613150" y="260102"/>
                  <a:pt x="3619227" y="250379"/>
                  <a:pt x="3625304" y="237009"/>
                </a:cubicBezTo>
                <a:cubicBezTo>
                  <a:pt x="3644751" y="184745"/>
                  <a:pt x="3660552" y="131266"/>
                  <a:pt x="3672706" y="76572"/>
                </a:cubicBezTo>
                <a:cubicBezTo>
                  <a:pt x="3672706" y="71710"/>
                  <a:pt x="3669060" y="67456"/>
                  <a:pt x="3661767" y="63810"/>
                </a:cubicBezTo>
                <a:cubicBezTo>
                  <a:pt x="3653259" y="61379"/>
                  <a:pt x="3649005" y="57733"/>
                  <a:pt x="3649005" y="52871"/>
                </a:cubicBezTo>
                <a:cubicBezTo>
                  <a:pt x="3649005" y="49225"/>
                  <a:pt x="3652043" y="47402"/>
                  <a:pt x="3658121" y="47402"/>
                </a:cubicBezTo>
                <a:cubicBezTo>
                  <a:pt x="3681214" y="52264"/>
                  <a:pt x="3693976" y="58948"/>
                  <a:pt x="3696407" y="67456"/>
                </a:cubicBezTo>
                <a:lnTo>
                  <a:pt x="3696407" y="69280"/>
                </a:lnTo>
                <a:cubicBezTo>
                  <a:pt x="3695191" y="72926"/>
                  <a:pt x="3693368" y="78395"/>
                  <a:pt x="3690937" y="85688"/>
                </a:cubicBezTo>
                <a:cubicBezTo>
                  <a:pt x="3687291" y="95411"/>
                  <a:pt x="3684860" y="103312"/>
                  <a:pt x="3683645" y="109389"/>
                </a:cubicBezTo>
                <a:cubicBezTo>
                  <a:pt x="3672706" y="154360"/>
                  <a:pt x="3659336" y="197507"/>
                  <a:pt x="3643536" y="238832"/>
                </a:cubicBezTo>
                <a:cubicBezTo>
                  <a:pt x="3659336" y="229109"/>
                  <a:pt x="3679998" y="215131"/>
                  <a:pt x="3705522" y="196900"/>
                </a:cubicBezTo>
                <a:cubicBezTo>
                  <a:pt x="3726185" y="182315"/>
                  <a:pt x="3738947" y="173807"/>
                  <a:pt x="3743808" y="171376"/>
                </a:cubicBezTo>
                <a:cubicBezTo>
                  <a:pt x="3752316" y="168945"/>
                  <a:pt x="3756570" y="171983"/>
                  <a:pt x="3756570" y="180491"/>
                </a:cubicBezTo>
                <a:cubicBezTo>
                  <a:pt x="3757786" y="184138"/>
                  <a:pt x="3756570" y="186569"/>
                  <a:pt x="3752924" y="187784"/>
                </a:cubicBezTo>
                <a:cubicBezTo>
                  <a:pt x="3752924" y="188999"/>
                  <a:pt x="3750494" y="189607"/>
                  <a:pt x="3745632" y="189607"/>
                </a:cubicBezTo>
                <a:cubicBezTo>
                  <a:pt x="3734693" y="195684"/>
                  <a:pt x="3714031" y="209054"/>
                  <a:pt x="3683645" y="229716"/>
                </a:cubicBezTo>
                <a:cubicBezTo>
                  <a:pt x="3687291" y="230932"/>
                  <a:pt x="3691545" y="232755"/>
                  <a:pt x="3696407" y="235186"/>
                </a:cubicBezTo>
                <a:cubicBezTo>
                  <a:pt x="3706130" y="238832"/>
                  <a:pt x="3710992" y="242478"/>
                  <a:pt x="3710992" y="246125"/>
                </a:cubicBezTo>
                <a:cubicBezTo>
                  <a:pt x="3710992" y="248555"/>
                  <a:pt x="3709169" y="252202"/>
                  <a:pt x="3705522" y="257063"/>
                </a:cubicBezTo>
                <a:cubicBezTo>
                  <a:pt x="3703092" y="260710"/>
                  <a:pt x="3701876" y="263141"/>
                  <a:pt x="3701876" y="264356"/>
                </a:cubicBezTo>
                <a:cubicBezTo>
                  <a:pt x="3698230" y="283803"/>
                  <a:pt x="3690937" y="305681"/>
                  <a:pt x="3679998" y="329989"/>
                </a:cubicBezTo>
                <a:cubicBezTo>
                  <a:pt x="3712815" y="356729"/>
                  <a:pt x="3738947" y="373137"/>
                  <a:pt x="3758394" y="379214"/>
                </a:cubicBezTo>
                <a:cubicBezTo>
                  <a:pt x="3766902" y="381645"/>
                  <a:pt x="3780271" y="382860"/>
                  <a:pt x="3798503" y="382860"/>
                </a:cubicBezTo>
                <a:cubicBezTo>
                  <a:pt x="3816734" y="382860"/>
                  <a:pt x="3825850" y="385291"/>
                  <a:pt x="3825850" y="390153"/>
                </a:cubicBezTo>
                <a:cubicBezTo>
                  <a:pt x="3825850" y="397446"/>
                  <a:pt x="3820988" y="400484"/>
                  <a:pt x="3811265" y="399269"/>
                </a:cubicBezTo>
                <a:cubicBezTo>
                  <a:pt x="3807619" y="399269"/>
                  <a:pt x="3802757" y="399876"/>
                  <a:pt x="3796680" y="401092"/>
                </a:cubicBezTo>
                <a:cubicBezTo>
                  <a:pt x="3789387" y="402307"/>
                  <a:pt x="3783918" y="402915"/>
                  <a:pt x="3780271" y="402915"/>
                </a:cubicBezTo>
                <a:cubicBezTo>
                  <a:pt x="3768117" y="402915"/>
                  <a:pt x="3755963" y="400484"/>
                  <a:pt x="3743808" y="395622"/>
                </a:cubicBezTo>
                <a:cubicBezTo>
                  <a:pt x="3719500" y="382253"/>
                  <a:pt x="3695799" y="365237"/>
                  <a:pt x="3672706" y="344574"/>
                </a:cubicBezTo>
                <a:cubicBezTo>
                  <a:pt x="3671491" y="345790"/>
                  <a:pt x="3670275" y="348221"/>
                  <a:pt x="3669060" y="351867"/>
                </a:cubicBezTo>
                <a:cubicBezTo>
                  <a:pt x="3666629" y="356729"/>
                  <a:pt x="3664805" y="359767"/>
                  <a:pt x="3663590" y="360983"/>
                </a:cubicBezTo>
                <a:cubicBezTo>
                  <a:pt x="3649005" y="382860"/>
                  <a:pt x="3634420" y="394407"/>
                  <a:pt x="3619835" y="395622"/>
                </a:cubicBezTo>
                <a:cubicBezTo>
                  <a:pt x="3606465" y="394407"/>
                  <a:pt x="3594918" y="390761"/>
                  <a:pt x="3585195" y="384684"/>
                </a:cubicBezTo>
                <a:cubicBezTo>
                  <a:pt x="3582764" y="385899"/>
                  <a:pt x="3579725" y="387722"/>
                  <a:pt x="3576079" y="390153"/>
                </a:cubicBezTo>
                <a:cubicBezTo>
                  <a:pt x="3571218" y="393799"/>
                  <a:pt x="3567571" y="395622"/>
                  <a:pt x="3565140" y="395622"/>
                </a:cubicBezTo>
                <a:cubicBezTo>
                  <a:pt x="3556632" y="395622"/>
                  <a:pt x="3552378" y="393799"/>
                  <a:pt x="3552378" y="390153"/>
                </a:cubicBezTo>
                <a:cubicBezTo>
                  <a:pt x="3553594" y="387722"/>
                  <a:pt x="3554809" y="385291"/>
                  <a:pt x="3556025" y="382860"/>
                </a:cubicBezTo>
                <a:cubicBezTo>
                  <a:pt x="3563317" y="374352"/>
                  <a:pt x="3571825" y="343967"/>
                  <a:pt x="3581549" y="291703"/>
                </a:cubicBezTo>
                <a:cubicBezTo>
                  <a:pt x="3581549" y="288057"/>
                  <a:pt x="3581549" y="286234"/>
                  <a:pt x="3581549" y="286234"/>
                </a:cubicBezTo>
                <a:cubicBezTo>
                  <a:pt x="3580333" y="285018"/>
                  <a:pt x="3578510" y="285018"/>
                  <a:pt x="3576079" y="286234"/>
                </a:cubicBezTo>
                <a:cubicBezTo>
                  <a:pt x="3572433" y="287449"/>
                  <a:pt x="3568787" y="289272"/>
                  <a:pt x="3565140" y="291703"/>
                </a:cubicBezTo>
                <a:cubicBezTo>
                  <a:pt x="3565140" y="292919"/>
                  <a:pt x="3564533" y="294742"/>
                  <a:pt x="3563317" y="297173"/>
                </a:cubicBezTo>
                <a:cubicBezTo>
                  <a:pt x="3562102" y="304465"/>
                  <a:pt x="3557848" y="315404"/>
                  <a:pt x="3550555" y="329989"/>
                </a:cubicBezTo>
                <a:cubicBezTo>
                  <a:pt x="3543263" y="349436"/>
                  <a:pt x="3537185" y="359160"/>
                  <a:pt x="3532324" y="359160"/>
                </a:cubicBezTo>
                <a:cubicBezTo>
                  <a:pt x="3520170" y="362806"/>
                  <a:pt x="3513484" y="349436"/>
                  <a:pt x="3512269" y="319050"/>
                </a:cubicBezTo>
                <a:lnTo>
                  <a:pt x="3479453" y="381037"/>
                </a:lnTo>
                <a:cubicBezTo>
                  <a:pt x="3479453" y="383468"/>
                  <a:pt x="3477629" y="387114"/>
                  <a:pt x="3473983" y="391976"/>
                </a:cubicBezTo>
                <a:cubicBezTo>
                  <a:pt x="3472768" y="394407"/>
                  <a:pt x="3472160" y="395622"/>
                  <a:pt x="3472160" y="395622"/>
                </a:cubicBezTo>
                <a:cubicBezTo>
                  <a:pt x="3472160" y="395622"/>
                  <a:pt x="3470945" y="395622"/>
                  <a:pt x="3468514" y="395622"/>
                </a:cubicBezTo>
                <a:cubicBezTo>
                  <a:pt x="3458790" y="395622"/>
                  <a:pt x="3453928" y="393799"/>
                  <a:pt x="3453928" y="390153"/>
                </a:cubicBezTo>
                <a:lnTo>
                  <a:pt x="3453928" y="386507"/>
                </a:lnTo>
                <a:cubicBezTo>
                  <a:pt x="3453928" y="385291"/>
                  <a:pt x="3456359" y="381037"/>
                  <a:pt x="3461221" y="373745"/>
                </a:cubicBezTo>
                <a:cubicBezTo>
                  <a:pt x="3475806" y="319050"/>
                  <a:pt x="3478845" y="280764"/>
                  <a:pt x="3470337" y="258887"/>
                </a:cubicBezTo>
                <a:cubicBezTo>
                  <a:pt x="3467906" y="261317"/>
                  <a:pt x="3463044" y="264964"/>
                  <a:pt x="3455752" y="269825"/>
                </a:cubicBezTo>
                <a:cubicBezTo>
                  <a:pt x="3420504" y="300211"/>
                  <a:pt x="3396196" y="314796"/>
                  <a:pt x="3382826" y="313581"/>
                </a:cubicBezTo>
                <a:cubicBezTo>
                  <a:pt x="3382826" y="313581"/>
                  <a:pt x="3382218" y="313581"/>
                  <a:pt x="3381003" y="313581"/>
                </a:cubicBezTo>
                <a:cubicBezTo>
                  <a:pt x="3377356" y="314796"/>
                  <a:pt x="3375533" y="313581"/>
                  <a:pt x="3375533" y="309935"/>
                </a:cubicBezTo>
                <a:cubicBezTo>
                  <a:pt x="3399842" y="298996"/>
                  <a:pt x="3428404" y="274687"/>
                  <a:pt x="3461221" y="237009"/>
                </a:cubicBezTo>
                <a:cubicBezTo>
                  <a:pt x="3478237" y="217562"/>
                  <a:pt x="3491607" y="201154"/>
                  <a:pt x="3501330" y="187784"/>
                </a:cubicBezTo>
                <a:cubicBezTo>
                  <a:pt x="3497684" y="186569"/>
                  <a:pt x="3492215" y="185353"/>
                  <a:pt x="3484922" y="184138"/>
                </a:cubicBezTo>
                <a:cubicBezTo>
                  <a:pt x="3478845" y="182922"/>
                  <a:pt x="3473983" y="181707"/>
                  <a:pt x="3470337" y="180491"/>
                </a:cubicBezTo>
                <a:cubicBezTo>
                  <a:pt x="3465475" y="180491"/>
                  <a:pt x="3463044" y="178061"/>
                  <a:pt x="3463044" y="173199"/>
                </a:cubicBezTo>
                <a:cubicBezTo>
                  <a:pt x="3463044" y="170768"/>
                  <a:pt x="3468514" y="163475"/>
                  <a:pt x="3479453" y="151321"/>
                </a:cubicBezTo>
                <a:cubicBezTo>
                  <a:pt x="3496469" y="133090"/>
                  <a:pt x="3504977" y="119720"/>
                  <a:pt x="3504977" y="111212"/>
                </a:cubicBezTo>
                <a:cubicBezTo>
                  <a:pt x="3504977" y="109996"/>
                  <a:pt x="3503761" y="107566"/>
                  <a:pt x="3501330" y="103919"/>
                </a:cubicBezTo>
                <a:cubicBezTo>
                  <a:pt x="3498899" y="100273"/>
                  <a:pt x="3497684" y="97234"/>
                  <a:pt x="3497684" y="94804"/>
                </a:cubicBezTo>
                <a:cubicBezTo>
                  <a:pt x="3498899" y="89942"/>
                  <a:pt x="3501330" y="87511"/>
                  <a:pt x="3504977" y="87511"/>
                </a:cubicBezTo>
                <a:cubicBezTo>
                  <a:pt x="3519562" y="93588"/>
                  <a:pt x="3529285" y="100881"/>
                  <a:pt x="3534147" y="109389"/>
                </a:cubicBezTo>
                <a:cubicBezTo>
                  <a:pt x="3534147" y="114250"/>
                  <a:pt x="3527462" y="125189"/>
                  <a:pt x="3514092" y="142205"/>
                </a:cubicBezTo>
                <a:cubicBezTo>
                  <a:pt x="3504369" y="154360"/>
                  <a:pt x="3499507" y="161652"/>
                  <a:pt x="3499507" y="164083"/>
                </a:cubicBezTo>
                <a:cubicBezTo>
                  <a:pt x="3500722" y="164083"/>
                  <a:pt x="3502546" y="164691"/>
                  <a:pt x="3504977" y="165906"/>
                </a:cubicBezTo>
                <a:cubicBezTo>
                  <a:pt x="3515915" y="169553"/>
                  <a:pt x="3523208" y="173199"/>
                  <a:pt x="3526854" y="176845"/>
                </a:cubicBezTo>
                <a:cubicBezTo>
                  <a:pt x="3528070" y="175630"/>
                  <a:pt x="3528677" y="171376"/>
                  <a:pt x="3528677" y="164083"/>
                </a:cubicBezTo>
                <a:cubicBezTo>
                  <a:pt x="3528677" y="148283"/>
                  <a:pt x="3533539" y="140382"/>
                  <a:pt x="3543263" y="140382"/>
                </a:cubicBezTo>
                <a:cubicBezTo>
                  <a:pt x="3546909" y="140382"/>
                  <a:pt x="3548732" y="144029"/>
                  <a:pt x="3548732" y="151321"/>
                </a:cubicBezTo>
                <a:cubicBezTo>
                  <a:pt x="3548732" y="153752"/>
                  <a:pt x="3548124" y="158006"/>
                  <a:pt x="3546909" y="164083"/>
                </a:cubicBezTo>
                <a:cubicBezTo>
                  <a:pt x="3545694" y="170160"/>
                  <a:pt x="3545694" y="175630"/>
                  <a:pt x="3546909" y="180491"/>
                </a:cubicBezTo>
                <a:cubicBezTo>
                  <a:pt x="3548124" y="179276"/>
                  <a:pt x="3550555" y="177453"/>
                  <a:pt x="3554201" y="175022"/>
                </a:cubicBezTo>
                <a:cubicBezTo>
                  <a:pt x="3561494" y="168945"/>
                  <a:pt x="3566963" y="165299"/>
                  <a:pt x="3570610" y="164083"/>
                </a:cubicBezTo>
                <a:cubicBezTo>
                  <a:pt x="3573041" y="147067"/>
                  <a:pt x="3574864" y="120328"/>
                  <a:pt x="3576079" y="83865"/>
                </a:cubicBezTo>
                <a:cubicBezTo>
                  <a:pt x="3577295" y="71710"/>
                  <a:pt x="3577902" y="62595"/>
                  <a:pt x="3577902" y="56518"/>
                </a:cubicBezTo>
                <a:cubicBezTo>
                  <a:pt x="3577902" y="54087"/>
                  <a:pt x="3574864" y="52264"/>
                  <a:pt x="3568787" y="51048"/>
                </a:cubicBezTo>
                <a:cubicBezTo>
                  <a:pt x="3561494" y="49833"/>
                  <a:pt x="3557848" y="47402"/>
                  <a:pt x="3557848" y="43756"/>
                </a:cubicBezTo>
                <a:cubicBezTo>
                  <a:pt x="3557848" y="40109"/>
                  <a:pt x="3559063" y="37678"/>
                  <a:pt x="3561494" y="36463"/>
                </a:cubicBezTo>
                <a:cubicBezTo>
                  <a:pt x="3562709" y="36463"/>
                  <a:pt x="3565140" y="35855"/>
                  <a:pt x="3568787" y="34640"/>
                </a:cubicBezTo>
                <a:cubicBezTo>
                  <a:pt x="3579725" y="32209"/>
                  <a:pt x="3588233" y="30994"/>
                  <a:pt x="3594311" y="30994"/>
                </a:cubicBezTo>
                <a:close/>
                <a:moveTo>
                  <a:pt x="642156" y="18232"/>
                </a:moveTo>
                <a:lnTo>
                  <a:pt x="645802" y="18232"/>
                </a:lnTo>
                <a:cubicBezTo>
                  <a:pt x="660387" y="23093"/>
                  <a:pt x="674973" y="27347"/>
                  <a:pt x="689558" y="30994"/>
                </a:cubicBezTo>
                <a:cubicBezTo>
                  <a:pt x="690773" y="32209"/>
                  <a:pt x="691989" y="32817"/>
                  <a:pt x="693204" y="32817"/>
                </a:cubicBezTo>
                <a:cubicBezTo>
                  <a:pt x="696850" y="35248"/>
                  <a:pt x="698674" y="37678"/>
                  <a:pt x="698674" y="40109"/>
                </a:cubicBezTo>
                <a:cubicBezTo>
                  <a:pt x="693812" y="55910"/>
                  <a:pt x="679227" y="75357"/>
                  <a:pt x="654918" y="98450"/>
                </a:cubicBezTo>
                <a:cubicBezTo>
                  <a:pt x="631825" y="121543"/>
                  <a:pt x="617240" y="140990"/>
                  <a:pt x="611163" y="156791"/>
                </a:cubicBezTo>
                <a:cubicBezTo>
                  <a:pt x="619671" y="156791"/>
                  <a:pt x="631825" y="154360"/>
                  <a:pt x="647625" y="149498"/>
                </a:cubicBezTo>
                <a:cubicBezTo>
                  <a:pt x="660995" y="145852"/>
                  <a:pt x="670719" y="144029"/>
                  <a:pt x="676796" y="144029"/>
                </a:cubicBezTo>
                <a:cubicBezTo>
                  <a:pt x="680442" y="144029"/>
                  <a:pt x="684088" y="144029"/>
                  <a:pt x="687735" y="144029"/>
                </a:cubicBezTo>
                <a:cubicBezTo>
                  <a:pt x="691381" y="147675"/>
                  <a:pt x="693204" y="151321"/>
                  <a:pt x="693204" y="154967"/>
                </a:cubicBezTo>
                <a:cubicBezTo>
                  <a:pt x="693204" y="174414"/>
                  <a:pt x="691989" y="193253"/>
                  <a:pt x="689558" y="211485"/>
                </a:cubicBezTo>
                <a:cubicBezTo>
                  <a:pt x="705358" y="206623"/>
                  <a:pt x="721767" y="202977"/>
                  <a:pt x="738783" y="200546"/>
                </a:cubicBezTo>
                <a:cubicBezTo>
                  <a:pt x="763091" y="200546"/>
                  <a:pt x="775246" y="206015"/>
                  <a:pt x="775246" y="216954"/>
                </a:cubicBezTo>
                <a:cubicBezTo>
                  <a:pt x="775246" y="218170"/>
                  <a:pt x="774638" y="219993"/>
                  <a:pt x="773422" y="222424"/>
                </a:cubicBezTo>
                <a:cubicBezTo>
                  <a:pt x="743037" y="250379"/>
                  <a:pt x="698066" y="294134"/>
                  <a:pt x="638510" y="353690"/>
                </a:cubicBezTo>
                <a:cubicBezTo>
                  <a:pt x="647018" y="352475"/>
                  <a:pt x="660387" y="350652"/>
                  <a:pt x="678619" y="348221"/>
                </a:cubicBezTo>
                <a:cubicBezTo>
                  <a:pt x="710220" y="343359"/>
                  <a:pt x="732706" y="340928"/>
                  <a:pt x="746075" y="340928"/>
                </a:cubicBezTo>
                <a:cubicBezTo>
                  <a:pt x="761876" y="340928"/>
                  <a:pt x="769776" y="347005"/>
                  <a:pt x="769776" y="359160"/>
                </a:cubicBezTo>
                <a:cubicBezTo>
                  <a:pt x="768561" y="364021"/>
                  <a:pt x="766130" y="367060"/>
                  <a:pt x="762484" y="368275"/>
                </a:cubicBezTo>
                <a:cubicBezTo>
                  <a:pt x="736960" y="367060"/>
                  <a:pt x="698066" y="370098"/>
                  <a:pt x="645802" y="377391"/>
                </a:cubicBezTo>
                <a:cubicBezTo>
                  <a:pt x="626355" y="379822"/>
                  <a:pt x="611770" y="381645"/>
                  <a:pt x="602047" y="382860"/>
                </a:cubicBezTo>
                <a:cubicBezTo>
                  <a:pt x="592323" y="382860"/>
                  <a:pt x="587462" y="379822"/>
                  <a:pt x="587462" y="373745"/>
                </a:cubicBezTo>
                <a:cubicBezTo>
                  <a:pt x="587462" y="370098"/>
                  <a:pt x="591108" y="365237"/>
                  <a:pt x="598401" y="359160"/>
                </a:cubicBezTo>
                <a:cubicBezTo>
                  <a:pt x="616632" y="344574"/>
                  <a:pt x="636079" y="326951"/>
                  <a:pt x="656741" y="306288"/>
                </a:cubicBezTo>
                <a:cubicBezTo>
                  <a:pt x="649449" y="309935"/>
                  <a:pt x="642156" y="309327"/>
                  <a:pt x="634863" y="304465"/>
                </a:cubicBezTo>
                <a:cubicBezTo>
                  <a:pt x="633648" y="304465"/>
                  <a:pt x="631825" y="303858"/>
                  <a:pt x="629394" y="302642"/>
                </a:cubicBezTo>
                <a:cubicBezTo>
                  <a:pt x="605085" y="292919"/>
                  <a:pt x="593539" y="281372"/>
                  <a:pt x="594754" y="268002"/>
                </a:cubicBezTo>
                <a:cubicBezTo>
                  <a:pt x="594754" y="255848"/>
                  <a:pt x="618455" y="239440"/>
                  <a:pt x="665857" y="218777"/>
                </a:cubicBezTo>
                <a:cubicBezTo>
                  <a:pt x="667072" y="202977"/>
                  <a:pt x="667680" y="185961"/>
                  <a:pt x="667680" y="167729"/>
                </a:cubicBezTo>
                <a:cubicBezTo>
                  <a:pt x="643372" y="167729"/>
                  <a:pt x="620278" y="172591"/>
                  <a:pt x="598401" y="182315"/>
                </a:cubicBezTo>
                <a:cubicBezTo>
                  <a:pt x="592323" y="181099"/>
                  <a:pt x="588677" y="178061"/>
                  <a:pt x="587462" y="173199"/>
                </a:cubicBezTo>
                <a:cubicBezTo>
                  <a:pt x="587462" y="161045"/>
                  <a:pt x="595970" y="145852"/>
                  <a:pt x="612986" y="127620"/>
                </a:cubicBezTo>
                <a:cubicBezTo>
                  <a:pt x="619063" y="121543"/>
                  <a:pt x="623317" y="117289"/>
                  <a:pt x="625748" y="114858"/>
                </a:cubicBezTo>
                <a:cubicBezTo>
                  <a:pt x="646410" y="91765"/>
                  <a:pt x="660387" y="71103"/>
                  <a:pt x="667680" y="52871"/>
                </a:cubicBezTo>
                <a:lnTo>
                  <a:pt x="667680" y="51048"/>
                </a:lnTo>
                <a:cubicBezTo>
                  <a:pt x="667680" y="48617"/>
                  <a:pt x="662818" y="45579"/>
                  <a:pt x="653095" y="41932"/>
                </a:cubicBezTo>
                <a:cubicBezTo>
                  <a:pt x="638510" y="37071"/>
                  <a:pt x="631217" y="31601"/>
                  <a:pt x="631217" y="25524"/>
                </a:cubicBezTo>
                <a:cubicBezTo>
                  <a:pt x="631217" y="20662"/>
                  <a:pt x="634863" y="18232"/>
                  <a:pt x="642156" y="18232"/>
                </a:cubicBezTo>
                <a:close/>
                <a:moveTo>
                  <a:pt x="4053743" y="16408"/>
                </a:moveTo>
                <a:cubicBezTo>
                  <a:pt x="4061036" y="17624"/>
                  <a:pt x="4062251" y="18839"/>
                  <a:pt x="4057389" y="20055"/>
                </a:cubicBezTo>
                <a:cubicBezTo>
                  <a:pt x="4054958" y="22486"/>
                  <a:pt x="4053743" y="25524"/>
                  <a:pt x="4053743" y="29170"/>
                </a:cubicBezTo>
                <a:cubicBezTo>
                  <a:pt x="4053743" y="42540"/>
                  <a:pt x="4068936" y="55910"/>
                  <a:pt x="4099322" y="69280"/>
                </a:cubicBezTo>
                <a:cubicBezTo>
                  <a:pt x="4123630" y="81434"/>
                  <a:pt x="4135784" y="91765"/>
                  <a:pt x="4135784" y="100273"/>
                </a:cubicBezTo>
                <a:cubicBezTo>
                  <a:pt x="4135784" y="107566"/>
                  <a:pt x="4129100" y="111212"/>
                  <a:pt x="4115730" y="111212"/>
                </a:cubicBezTo>
                <a:cubicBezTo>
                  <a:pt x="4109653" y="111212"/>
                  <a:pt x="4105398" y="111820"/>
                  <a:pt x="4102968" y="113035"/>
                </a:cubicBezTo>
                <a:cubicBezTo>
                  <a:pt x="4100537" y="114250"/>
                  <a:pt x="4096283" y="115466"/>
                  <a:pt x="4090206" y="116681"/>
                </a:cubicBezTo>
                <a:cubicBezTo>
                  <a:pt x="4084129" y="119112"/>
                  <a:pt x="4079267" y="120935"/>
                  <a:pt x="4075621" y="122151"/>
                </a:cubicBezTo>
                <a:cubicBezTo>
                  <a:pt x="4071974" y="122151"/>
                  <a:pt x="4069544" y="120935"/>
                  <a:pt x="4068328" y="118505"/>
                </a:cubicBezTo>
                <a:cubicBezTo>
                  <a:pt x="4068328" y="114858"/>
                  <a:pt x="4073190" y="110604"/>
                  <a:pt x="4082913" y="105742"/>
                </a:cubicBezTo>
                <a:cubicBezTo>
                  <a:pt x="4091422" y="100881"/>
                  <a:pt x="4095675" y="97234"/>
                  <a:pt x="4095675" y="94804"/>
                </a:cubicBezTo>
                <a:lnTo>
                  <a:pt x="4095675" y="92980"/>
                </a:lnTo>
                <a:cubicBezTo>
                  <a:pt x="4092029" y="90550"/>
                  <a:pt x="4087167" y="87511"/>
                  <a:pt x="4081090" y="83865"/>
                </a:cubicBezTo>
                <a:cubicBezTo>
                  <a:pt x="4050705" y="66849"/>
                  <a:pt x="4036119" y="48617"/>
                  <a:pt x="4037335" y="29170"/>
                </a:cubicBezTo>
                <a:cubicBezTo>
                  <a:pt x="4037335" y="20662"/>
                  <a:pt x="4042804" y="16408"/>
                  <a:pt x="4053743" y="16408"/>
                </a:cubicBezTo>
                <a:close/>
                <a:moveTo>
                  <a:pt x="164083" y="12762"/>
                </a:moveTo>
                <a:cubicBezTo>
                  <a:pt x="166514" y="12762"/>
                  <a:pt x="169552" y="13370"/>
                  <a:pt x="173199" y="14585"/>
                </a:cubicBezTo>
                <a:cubicBezTo>
                  <a:pt x="175629" y="17016"/>
                  <a:pt x="178060" y="18232"/>
                  <a:pt x="180491" y="18232"/>
                </a:cubicBezTo>
                <a:cubicBezTo>
                  <a:pt x="181707" y="18232"/>
                  <a:pt x="185353" y="18839"/>
                  <a:pt x="191430" y="20055"/>
                </a:cubicBezTo>
                <a:cubicBezTo>
                  <a:pt x="198723" y="22486"/>
                  <a:pt x="202369" y="23701"/>
                  <a:pt x="202369" y="23701"/>
                </a:cubicBezTo>
                <a:cubicBezTo>
                  <a:pt x="210877" y="26132"/>
                  <a:pt x="215739" y="30386"/>
                  <a:pt x="216954" y="36463"/>
                </a:cubicBezTo>
                <a:cubicBezTo>
                  <a:pt x="216954" y="37678"/>
                  <a:pt x="216346" y="40109"/>
                  <a:pt x="215131" y="43756"/>
                </a:cubicBezTo>
                <a:cubicBezTo>
                  <a:pt x="212700" y="46186"/>
                  <a:pt x="211485" y="48010"/>
                  <a:pt x="211485" y="49225"/>
                </a:cubicBezTo>
                <a:cubicBezTo>
                  <a:pt x="184745" y="86903"/>
                  <a:pt x="156183" y="121543"/>
                  <a:pt x="125797" y="153144"/>
                </a:cubicBezTo>
                <a:cubicBezTo>
                  <a:pt x="152536" y="142205"/>
                  <a:pt x="176845" y="130051"/>
                  <a:pt x="198723" y="116681"/>
                </a:cubicBezTo>
                <a:cubicBezTo>
                  <a:pt x="208446" y="113035"/>
                  <a:pt x="215131" y="114858"/>
                  <a:pt x="218777" y="122151"/>
                </a:cubicBezTo>
                <a:cubicBezTo>
                  <a:pt x="219993" y="123366"/>
                  <a:pt x="217562" y="127013"/>
                  <a:pt x="211485" y="133090"/>
                </a:cubicBezTo>
                <a:cubicBezTo>
                  <a:pt x="181099" y="151321"/>
                  <a:pt x="160437" y="167729"/>
                  <a:pt x="149498" y="182315"/>
                </a:cubicBezTo>
                <a:cubicBezTo>
                  <a:pt x="151929" y="184745"/>
                  <a:pt x="151929" y="189607"/>
                  <a:pt x="149498" y="196900"/>
                </a:cubicBezTo>
                <a:cubicBezTo>
                  <a:pt x="149498" y="198115"/>
                  <a:pt x="148890" y="199331"/>
                  <a:pt x="147675" y="200546"/>
                </a:cubicBezTo>
                <a:cubicBezTo>
                  <a:pt x="145244" y="207839"/>
                  <a:pt x="144028" y="213308"/>
                  <a:pt x="144028" y="216954"/>
                </a:cubicBezTo>
                <a:cubicBezTo>
                  <a:pt x="139167" y="226678"/>
                  <a:pt x="159829" y="230324"/>
                  <a:pt x="206015" y="227893"/>
                </a:cubicBezTo>
                <a:cubicBezTo>
                  <a:pt x="214523" y="227893"/>
                  <a:pt x="218777" y="231539"/>
                  <a:pt x="218777" y="238832"/>
                </a:cubicBezTo>
                <a:cubicBezTo>
                  <a:pt x="219993" y="243694"/>
                  <a:pt x="216954" y="246732"/>
                  <a:pt x="209662" y="247948"/>
                </a:cubicBezTo>
                <a:cubicBezTo>
                  <a:pt x="180491" y="256456"/>
                  <a:pt x="152536" y="266179"/>
                  <a:pt x="125797" y="277118"/>
                </a:cubicBezTo>
                <a:cubicBezTo>
                  <a:pt x="94196" y="343967"/>
                  <a:pt x="63810" y="388330"/>
                  <a:pt x="34640" y="410208"/>
                </a:cubicBezTo>
                <a:cubicBezTo>
                  <a:pt x="27347" y="416285"/>
                  <a:pt x="19447" y="417500"/>
                  <a:pt x="10939" y="413854"/>
                </a:cubicBezTo>
                <a:cubicBezTo>
                  <a:pt x="6077" y="412638"/>
                  <a:pt x="2431" y="408992"/>
                  <a:pt x="0" y="402915"/>
                </a:cubicBezTo>
                <a:cubicBezTo>
                  <a:pt x="0" y="400484"/>
                  <a:pt x="1823" y="399269"/>
                  <a:pt x="5469" y="399269"/>
                </a:cubicBezTo>
                <a:cubicBezTo>
                  <a:pt x="6685" y="399269"/>
                  <a:pt x="8508" y="399269"/>
                  <a:pt x="10939" y="399269"/>
                </a:cubicBezTo>
                <a:cubicBezTo>
                  <a:pt x="15801" y="400484"/>
                  <a:pt x="19447" y="399876"/>
                  <a:pt x="21878" y="397446"/>
                </a:cubicBezTo>
                <a:cubicBezTo>
                  <a:pt x="42540" y="385291"/>
                  <a:pt x="66849" y="349436"/>
                  <a:pt x="94803" y="289880"/>
                </a:cubicBezTo>
                <a:cubicBezTo>
                  <a:pt x="92373" y="291096"/>
                  <a:pt x="88119" y="292919"/>
                  <a:pt x="82041" y="295350"/>
                </a:cubicBezTo>
                <a:cubicBezTo>
                  <a:pt x="68672" y="301427"/>
                  <a:pt x="58948" y="306288"/>
                  <a:pt x="52871" y="309935"/>
                </a:cubicBezTo>
                <a:cubicBezTo>
                  <a:pt x="35855" y="313581"/>
                  <a:pt x="29170" y="308719"/>
                  <a:pt x="32817" y="295350"/>
                </a:cubicBezTo>
                <a:cubicBezTo>
                  <a:pt x="57125" y="267395"/>
                  <a:pt x="81434" y="237009"/>
                  <a:pt x="105742" y="204192"/>
                </a:cubicBezTo>
                <a:cubicBezTo>
                  <a:pt x="105742" y="202977"/>
                  <a:pt x="104527" y="201154"/>
                  <a:pt x="102096" y="198723"/>
                </a:cubicBezTo>
                <a:cubicBezTo>
                  <a:pt x="99665" y="196292"/>
                  <a:pt x="98450" y="194469"/>
                  <a:pt x="98450" y="193253"/>
                </a:cubicBezTo>
                <a:cubicBezTo>
                  <a:pt x="98450" y="188392"/>
                  <a:pt x="105742" y="184745"/>
                  <a:pt x="120327" y="182315"/>
                </a:cubicBezTo>
                <a:cubicBezTo>
                  <a:pt x="125189" y="182315"/>
                  <a:pt x="128835" y="181707"/>
                  <a:pt x="131266" y="180491"/>
                </a:cubicBezTo>
                <a:cubicBezTo>
                  <a:pt x="131266" y="180491"/>
                  <a:pt x="132482" y="178668"/>
                  <a:pt x="134913" y="175022"/>
                </a:cubicBezTo>
                <a:cubicBezTo>
                  <a:pt x="139774" y="170160"/>
                  <a:pt x="142813" y="167122"/>
                  <a:pt x="144028" y="165906"/>
                </a:cubicBezTo>
                <a:cubicBezTo>
                  <a:pt x="130659" y="168337"/>
                  <a:pt x="109996" y="176237"/>
                  <a:pt x="82041" y="189607"/>
                </a:cubicBezTo>
                <a:cubicBezTo>
                  <a:pt x="63810" y="199331"/>
                  <a:pt x="51656" y="204800"/>
                  <a:pt x="45579" y="206015"/>
                </a:cubicBezTo>
                <a:cubicBezTo>
                  <a:pt x="27347" y="210877"/>
                  <a:pt x="17624" y="206623"/>
                  <a:pt x="16408" y="193253"/>
                </a:cubicBezTo>
                <a:cubicBezTo>
                  <a:pt x="15193" y="187176"/>
                  <a:pt x="17624" y="184138"/>
                  <a:pt x="23701" y="184138"/>
                </a:cubicBezTo>
                <a:cubicBezTo>
                  <a:pt x="26132" y="184138"/>
                  <a:pt x="28563" y="184745"/>
                  <a:pt x="30993" y="185961"/>
                </a:cubicBezTo>
                <a:cubicBezTo>
                  <a:pt x="33424" y="187176"/>
                  <a:pt x="35247" y="187784"/>
                  <a:pt x="36463" y="187784"/>
                </a:cubicBezTo>
                <a:cubicBezTo>
                  <a:pt x="65633" y="179276"/>
                  <a:pt x="92373" y="168337"/>
                  <a:pt x="116681" y="154967"/>
                </a:cubicBezTo>
                <a:cubicBezTo>
                  <a:pt x="110604" y="153752"/>
                  <a:pt x="109996" y="150106"/>
                  <a:pt x="114858" y="144029"/>
                </a:cubicBezTo>
                <a:cubicBezTo>
                  <a:pt x="140382" y="116074"/>
                  <a:pt x="163475" y="85080"/>
                  <a:pt x="184137" y="51048"/>
                </a:cubicBezTo>
                <a:cubicBezTo>
                  <a:pt x="186568" y="43756"/>
                  <a:pt x="185353" y="38894"/>
                  <a:pt x="180491" y="36463"/>
                </a:cubicBezTo>
                <a:cubicBezTo>
                  <a:pt x="178060" y="35248"/>
                  <a:pt x="173806" y="33424"/>
                  <a:pt x="167729" y="30994"/>
                </a:cubicBezTo>
                <a:cubicBezTo>
                  <a:pt x="158006" y="27347"/>
                  <a:pt x="152536" y="24309"/>
                  <a:pt x="151321" y="21878"/>
                </a:cubicBezTo>
                <a:cubicBezTo>
                  <a:pt x="154967" y="15801"/>
                  <a:pt x="159221" y="12762"/>
                  <a:pt x="164083" y="12762"/>
                </a:cubicBezTo>
                <a:close/>
                <a:moveTo>
                  <a:pt x="4582864" y="10939"/>
                </a:moveTo>
                <a:cubicBezTo>
                  <a:pt x="4599880" y="13370"/>
                  <a:pt x="4609604" y="20662"/>
                  <a:pt x="4612034" y="32817"/>
                </a:cubicBezTo>
                <a:cubicBezTo>
                  <a:pt x="4612034" y="38894"/>
                  <a:pt x="4605350" y="48010"/>
                  <a:pt x="4591980" y="60164"/>
                </a:cubicBezTo>
                <a:cubicBezTo>
                  <a:pt x="4588334" y="63810"/>
                  <a:pt x="4585903" y="66241"/>
                  <a:pt x="4584688" y="67456"/>
                </a:cubicBezTo>
                <a:cubicBezTo>
                  <a:pt x="4570102" y="85688"/>
                  <a:pt x="4559163" y="102096"/>
                  <a:pt x="4551870" y="116681"/>
                </a:cubicBezTo>
                <a:cubicBezTo>
                  <a:pt x="4554302" y="116681"/>
                  <a:pt x="4557948" y="116074"/>
                  <a:pt x="4562810" y="114858"/>
                </a:cubicBezTo>
                <a:cubicBezTo>
                  <a:pt x="4566456" y="113643"/>
                  <a:pt x="4569494" y="113035"/>
                  <a:pt x="4571925" y="113035"/>
                </a:cubicBezTo>
                <a:cubicBezTo>
                  <a:pt x="4579218" y="113035"/>
                  <a:pt x="4582864" y="114858"/>
                  <a:pt x="4582864" y="118505"/>
                </a:cubicBezTo>
                <a:cubicBezTo>
                  <a:pt x="4584080" y="129443"/>
                  <a:pt x="4583472" y="134913"/>
                  <a:pt x="4581041" y="134913"/>
                </a:cubicBezTo>
                <a:cubicBezTo>
                  <a:pt x="4568886" y="137344"/>
                  <a:pt x="4552478" y="144636"/>
                  <a:pt x="4531816" y="156791"/>
                </a:cubicBezTo>
                <a:cubicBezTo>
                  <a:pt x="4523308" y="160437"/>
                  <a:pt x="4517231" y="163475"/>
                  <a:pt x="4513584" y="165906"/>
                </a:cubicBezTo>
                <a:cubicBezTo>
                  <a:pt x="4511154" y="167122"/>
                  <a:pt x="4505684" y="170160"/>
                  <a:pt x="4497176" y="175022"/>
                </a:cubicBezTo>
                <a:cubicBezTo>
                  <a:pt x="4481376" y="185961"/>
                  <a:pt x="4471652" y="191430"/>
                  <a:pt x="4468006" y="191430"/>
                </a:cubicBezTo>
                <a:cubicBezTo>
                  <a:pt x="4466790" y="191430"/>
                  <a:pt x="4466183" y="190215"/>
                  <a:pt x="4466183" y="187784"/>
                </a:cubicBezTo>
                <a:cubicBezTo>
                  <a:pt x="4466183" y="185353"/>
                  <a:pt x="4467398" y="183530"/>
                  <a:pt x="4469829" y="182315"/>
                </a:cubicBezTo>
                <a:cubicBezTo>
                  <a:pt x="4469829" y="183530"/>
                  <a:pt x="4470436" y="183530"/>
                  <a:pt x="4471652" y="182315"/>
                </a:cubicBezTo>
                <a:cubicBezTo>
                  <a:pt x="4472868" y="179884"/>
                  <a:pt x="4475906" y="176845"/>
                  <a:pt x="4480768" y="173199"/>
                </a:cubicBezTo>
                <a:cubicBezTo>
                  <a:pt x="4485630" y="169553"/>
                  <a:pt x="4488668" y="166514"/>
                  <a:pt x="4489884" y="164083"/>
                </a:cubicBezTo>
                <a:cubicBezTo>
                  <a:pt x="4489884" y="162868"/>
                  <a:pt x="4487453" y="160437"/>
                  <a:pt x="4482591" y="156791"/>
                </a:cubicBezTo>
                <a:cubicBezTo>
                  <a:pt x="4476514" y="153144"/>
                  <a:pt x="4472868" y="150713"/>
                  <a:pt x="4471652" y="149498"/>
                </a:cubicBezTo>
                <a:cubicBezTo>
                  <a:pt x="4469222" y="144636"/>
                  <a:pt x="4466790" y="137344"/>
                  <a:pt x="4464360" y="127620"/>
                </a:cubicBezTo>
                <a:cubicBezTo>
                  <a:pt x="4461929" y="121543"/>
                  <a:pt x="4460106" y="116681"/>
                  <a:pt x="4458890" y="113035"/>
                </a:cubicBezTo>
                <a:cubicBezTo>
                  <a:pt x="4457674" y="110604"/>
                  <a:pt x="4455852" y="107566"/>
                  <a:pt x="4453421" y="103919"/>
                </a:cubicBezTo>
                <a:cubicBezTo>
                  <a:pt x="4447344" y="97842"/>
                  <a:pt x="4444305" y="92373"/>
                  <a:pt x="4444305" y="87511"/>
                </a:cubicBezTo>
                <a:cubicBezTo>
                  <a:pt x="4443090" y="83865"/>
                  <a:pt x="4443698" y="81434"/>
                  <a:pt x="4446128" y="80218"/>
                </a:cubicBezTo>
                <a:cubicBezTo>
                  <a:pt x="4448559" y="79003"/>
                  <a:pt x="4451598" y="79611"/>
                  <a:pt x="4455244" y="82042"/>
                </a:cubicBezTo>
                <a:cubicBezTo>
                  <a:pt x="4466183" y="85688"/>
                  <a:pt x="4474691" y="95411"/>
                  <a:pt x="4480768" y="111212"/>
                </a:cubicBezTo>
                <a:cubicBezTo>
                  <a:pt x="4485630" y="130659"/>
                  <a:pt x="4491100" y="140382"/>
                  <a:pt x="4497176" y="140382"/>
                </a:cubicBezTo>
                <a:cubicBezTo>
                  <a:pt x="4506900" y="139167"/>
                  <a:pt x="4515408" y="134913"/>
                  <a:pt x="4522700" y="127620"/>
                </a:cubicBezTo>
                <a:cubicBezTo>
                  <a:pt x="4537286" y="98450"/>
                  <a:pt x="4552478" y="73534"/>
                  <a:pt x="4568279" y="52871"/>
                </a:cubicBezTo>
                <a:cubicBezTo>
                  <a:pt x="4559771" y="52871"/>
                  <a:pt x="4550655" y="55302"/>
                  <a:pt x="4540932" y="60164"/>
                </a:cubicBezTo>
                <a:cubicBezTo>
                  <a:pt x="4520270" y="68672"/>
                  <a:pt x="4508115" y="73534"/>
                  <a:pt x="4504469" y="74749"/>
                </a:cubicBezTo>
                <a:cubicBezTo>
                  <a:pt x="4502038" y="75964"/>
                  <a:pt x="4500215" y="77180"/>
                  <a:pt x="4499000" y="78395"/>
                </a:cubicBezTo>
                <a:cubicBezTo>
                  <a:pt x="4497784" y="79611"/>
                  <a:pt x="4496569" y="80218"/>
                  <a:pt x="4495353" y="80218"/>
                </a:cubicBezTo>
                <a:cubicBezTo>
                  <a:pt x="4490492" y="80218"/>
                  <a:pt x="4488060" y="77180"/>
                  <a:pt x="4488060" y="71103"/>
                </a:cubicBezTo>
                <a:cubicBezTo>
                  <a:pt x="4488060" y="63810"/>
                  <a:pt x="4506900" y="54087"/>
                  <a:pt x="4544578" y="41932"/>
                </a:cubicBezTo>
                <a:cubicBezTo>
                  <a:pt x="4561594" y="37071"/>
                  <a:pt x="4571925" y="33424"/>
                  <a:pt x="4575572" y="30994"/>
                </a:cubicBezTo>
                <a:cubicBezTo>
                  <a:pt x="4574356" y="27347"/>
                  <a:pt x="4573748" y="23093"/>
                  <a:pt x="4573748" y="18232"/>
                </a:cubicBezTo>
                <a:cubicBezTo>
                  <a:pt x="4572533" y="14585"/>
                  <a:pt x="4575572" y="12154"/>
                  <a:pt x="4582864" y="10939"/>
                </a:cubicBezTo>
                <a:close/>
                <a:moveTo>
                  <a:pt x="2978237" y="5470"/>
                </a:moveTo>
                <a:cubicBezTo>
                  <a:pt x="2983099" y="5470"/>
                  <a:pt x="2990391" y="8508"/>
                  <a:pt x="3000114" y="14585"/>
                </a:cubicBezTo>
                <a:cubicBezTo>
                  <a:pt x="3007407" y="20662"/>
                  <a:pt x="3012876" y="24309"/>
                  <a:pt x="3016523" y="25524"/>
                </a:cubicBezTo>
                <a:cubicBezTo>
                  <a:pt x="3025031" y="27955"/>
                  <a:pt x="3037185" y="30994"/>
                  <a:pt x="3052986" y="34640"/>
                </a:cubicBezTo>
                <a:cubicBezTo>
                  <a:pt x="3061494" y="38286"/>
                  <a:pt x="3065748" y="43148"/>
                  <a:pt x="3065748" y="49225"/>
                </a:cubicBezTo>
                <a:cubicBezTo>
                  <a:pt x="3065748" y="51656"/>
                  <a:pt x="3064532" y="54087"/>
                  <a:pt x="3062101" y="56518"/>
                </a:cubicBezTo>
                <a:cubicBezTo>
                  <a:pt x="3060886" y="57733"/>
                  <a:pt x="3060278" y="58341"/>
                  <a:pt x="3060278" y="58341"/>
                </a:cubicBezTo>
                <a:cubicBezTo>
                  <a:pt x="3042047" y="60772"/>
                  <a:pt x="3020776" y="70495"/>
                  <a:pt x="2996468" y="87511"/>
                </a:cubicBezTo>
                <a:cubicBezTo>
                  <a:pt x="2978237" y="102096"/>
                  <a:pt x="2964259" y="121543"/>
                  <a:pt x="2954536" y="145852"/>
                </a:cubicBezTo>
                <a:cubicBezTo>
                  <a:pt x="2969121" y="139775"/>
                  <a:pt x="2989783" y="128228"/>
                  <a:pt x="3016523" y="111212"/>
                </a:cubicBezTo>
                <a:cubicBezTo>
                  <a:pt x="3035970" y="99058"/>
                  <a:pt x="3050555" y="90550"/>
                  <a:pt x="3060278" y="85688"/>
                </a:cubicBezTo>
                <a:cubicBezTo>
                  <a:pt x="3062709" y="84472"/>
                  <a:pt x="3066963" y="82649"/>
                  <a:pt x="3073040" y="80218"/>
                </a:cubicBezTo>
                <a:cubicBezTo>
                  <a:pt x="3085195" y="72926"/>
                  <a:pt x="3096133" y="69280"/>
                  <a:pt x="3105857" y="69280"/>
                </a:cubicBezTo>
                <a:cubicBezTo>
                  <a:pt x="3105857" y="69280"/>
                  <a:pt x="3107072" y="69280"/>
                  <a:pt x="3109503" y="69280"/>
                </a:cubicBezTo>
                <a:cubicBezTo>
                  <a:pt x="3135027" y="68064"/>
                  <a:pt x="3147789" y="72926"/>
                  <a:pt x="3147789" y="83865"/>
                </a:cubicBezTo>
                <a:cubicBezTo>
                  <a:pt x="3147789" y="93588"/>
                  <a:pt x="3138066" y="102704"/>
                  <a:pt x="3118619" y="111212"/>
                </a:cubicBezTo>
                <a:cubicBezTo>
                  <a:pt x="3112542" y="113643"/>
                  <a:pt x="3108287" y="115466"/>
                  <a:pt x="3105857" y="116681"/>
                </a:cubicBezTo>
                <a:cubicBezTo>
                  <a:pt x="3104641" y="116681"/>
                  <a:pt x="3088841" y="124582"/>
                  <a:pt x="3058455" y="140382"/>
                </a:cubicBezTo>
                <a:cubicBezTo>
                  <a:pt x="3045085" y="147675"/>
                  <a:pt x="3037185" y="151929"/>
                  <a:pt x="3034754" y="153144"/>
                </a:cubicBezTo>
                <a:cubicBezTo>
                  <a:pt x="3031108" y="155575"/>
                  <a:pt x="3028677" y="156183"/>
                  <a:pt x="3027462" y="154967"/>
                </a:cubicBezTo>
                <a:cubicBezTo>
                  <a:pt x="3027462" y="152537"/>
                  <a:pt x="3028677" y="150106"/>
                  <a:pt x="3031108" y="147675"/>
                </a:cubicBezTo>
                <a:cubicBezTo>
                  <a:pt x="3049339" y="133090"/>
                  <a:pt x="3067571" y="119720"/>
                  <a:pt x="3085802" y="107566"/>
                </a:cubicBezTo>
                <a:cubicBezTo>
                  <a:pt x="3096741" y="101488"/>
                  <a:pt x="3104641" y="96019"/>
                  <a:pt x="3109503" y="91157"/>
                </a:cubicBezTo>
                <a:cubicBezTo>
                  <a:pt x="3114365" y="87511"/>
                  <a:pt x="3110719" y="85688"/>
                  <a:pt x="3098564" y="85688"/>
                </a:cubicBezTo>
                <a:cubicBezTo>
                  <a:pt x="3081548" y="85688"/>
                  <a:pt x="3046300" y="104527"/>
                  <a:pt x="2992822" y="142205"/>
                </a:cubicBezTo>
                <a:cubicBezTo>
                  <a:pt x="2978237" y="153144"/>
                  <a:pt x="2968513" y="159829"/>
                  <a:pt x="2963651" y="162260"/>
                </a:cubicBezTo>
                <a:cubicBezTo>
                  <a:pt x="2953928" y="169553"/>
                  <a:pt x="2943597" y="176237"/>
                  <a:pt x="2932658" y="182315"/>
                </a:cubicBezTo>
                <a:cubicBezTo>
                  <a:pt x="2925365" y="182315"/>
                  <a:pt x="2921719" y="179276"/>
                  <a:pt x="2921719" y="173199"/>
                </a:cubicBezTo>
                <a:cubicBezTo>
                  <a:pt x="2926581" y="134305"/>
                  <a:pt x="2958790" y="93588"/>
                  <a:pt x="3018346" y="51048"/>
                </a:cubicBezTo>
                <a:cubicBezTo>
                  <a:pt x="2986745" y="35248"/>
                  <a:pt x="2971552" y="22486"/>
                  <a:pt x="2972767" y="12762"/>
                </a:cubicBezTo>
                <a:cubicBezTo>
                  <a:pt x="2972767" y="7900"/>
                  <a:pt x="2974590" y="5470"/>
                  <a:pt x="2978237" y="5470"/>
                </a:cubicBezTo>
                <a:close/>
                <a:moveTo>
                  <a:pt x="2487811" y="0"/>
                </a:moveTo>
                <a:lnTo>
                  <a:pt x="2491457" y="0"/>
                </a:lnTo>
                <a:cubicBezTo>
                  <a:pt x="2491457" y="2431"/>
                  <a:pt x="2492065" y="6077"/>
                  <a:pt x="2493280" y="10939"/>
                </a:cubicBezTo>
                <a:cubicBezTo>
                  <a:pt x="2493280" y="19447"/>
                  <a:pt x="2493888" y="24309"/>
                  <a:pt x="2495103" y="25524"/>
                </a:cubicBezTo>
                <a:cubicBezTo>
                  <a:pt x="2502396" y="31601"/>
                  <a:pt x="2524881" y="43148"/>
                  <a:pt x="2562560" y="60164"/>
                </a:cubicBezTo>
                <a:cubicBezTo>
                  <a:pt x="2601453" y="46794"/>
                  <a:pt x="2637916" y="41325"/>
                  <a:pt x="2671948" y="43756"/>
                </a:cubicBezTo>
                <a:cubicBezTo>
                  <a:pt x="2707196" y="47402"/>
                  <a:pt x="2726643" y="57733"/>
                  <a:pt x="2730289" y="74749"/>
                </a:cubicBezTo>
                <a:cubicBezTo>
                  <a:pt x="2731505" y="85688"/>
                  <a:pt x="2716919" y="94196"/>
                  <a:pt x="2686533" y="100273"/>
                </a:cubicBezTo>
                <a:cubicBezTo>
                  <a:pt x="2675595" y="102704"/>
                  <a:pt x="2665871" y="105742"/>
                  <a:pt x="2657363" y="109389"/>
                </a:cubicBezTo>
                <a:cubicBezTo>
                  <a:pt x="2651286" y="111820"/>
                  <a:pt x="2643386" y="113643"/>
                  <a:pt x="2633662" y="114858"/>
                </a:cubicBezTo>
                <a:cubicBezTo>
                  <a:pt x="2626370" y="116074"/>
                  <a:pt x="2620900" y="117289"/>
                  <a:pt x="2617254" y="118505"/>
                </a:cubicBezTo>
                <a:cubicBezTo>
                  <a:pt x="2614823" y="119720"/>
                  <a:pt x="2613000" y="119112"/>
                  <a:pt x="2611785" y="116681"/>
                </a:cubicBezTo>
                <a:cubicBezTo>
                  <a:pt x="2610569" y="115466"/>
                  <a:pt x="2610569" y="114250"/>
                  <a:pt x="2611785" y="113035"/>
                </a:cubicBezTo>
                <a:cubicBezTo>
                  <a:pt x="2613000" y="111820"/>
                  <a:pt x="2618470" y="109389"/>
                  <a:pt x="2628193" y="105742"/>
                </a:cubicBezTo>
                <a:cubicBezTo>
                  <a:pt x="2664656" y="88726"/>
                  <a:pt x="2685318" y="77788"/>
                  <a:pt x="2690180" y="72926"/>
                </a:cubicBezTo>
                <a:cubicBezTo>
                  <a:pt x="2687749" y="65633"/>
                  <a:pt x="2674379" y="61987"/>
                  <a:pt x="2650071" y="61987"/>
                </a:cubicBezTo>
                <a:cubicBezTo>
                  <a:pt x="2586868" y="59556"/>
                  <a:pt x="2515766" y="87511"/>
                  <a:pt x="2436763" y="145852"/>
                </a:cubicBezTo>
                <a:cubicBezTo>
                  <a:pt x="2422178" y="155575"/>
                  <a:pt x="2408808" y="164691"/>
                  <a:pt x="2396653" y="173199"/>
                </a:cubicBezTo>
                <a:cubicBezTo>
                  <a:pt x="2395438" y="174414"/>
                  <a:pt x="2393007" y="177453"/>
                  <a:pt x="2389361" y="182315"/>
                </a:cubicBezTo>
                <a:cubicBezTo>
                  <a:pt x="2378422" y="196900"/>
                  <a:pt x="2369914" y="204192"/>
                  <a:pt x="2363837" y="204192"/>
                </a:cubicBezTo>
                <a:cubicBezTo>
                  <a:pt x="2357760" y="202977"/>
                  <a:pt x="2354113" y="200546"/>
                  <a:pt x="2352898" y="196900"/>
                </a:cubicBezTo>
                <a:cubicBezTo>
                  <a:pt x="2352898" y="189607"/>
                  <a:pt x="2358367" y="178668"/>
                  <a:pt x="2369306" y="164083"/>
                </a:cubicBezTo>
                <a:cubicBezTo>
                  <a:pt x="2375384" y="158006"/>
                  <a:pt x="2379030" y="153752"/>
                  <a:pt x="2380245" y="151321"/>
                </a:cubicBezTo>
                <a:cubicBezTo>
                  <a:pt x="2381461" y="148890"/>
                  <a:pt x="2383284" y="145244"/>
                  <a:pt x="2385715" y="140382"/>
                </a:cubicBezTo>
                <a:cubicBezTo>
                  <a:pt x="2393007" y="125797"/>
                  <a:pt x="2397261" y="113643"/>
                  <a:pt x="2398477" y="103919"/>
                </a:cubicBezTo>
                <a:cubicBezTo>
                  <a:pt x="2400908" y="102704"/>
                  <a:pt x="2403946" y="102096"/>
                  <a:pt x="2407592" y="102096"/>
                </a:cubicBezTo>
                <a:cubicBezTo>
                  <a:pt x="2411239" y="102096"/>
                  <a:pt x="2413062" y="106350"/>
                  <a:pt x="2413062" y="114858"/>
                </a:cubicBezTo>
                <a:cubicBezTo>
                  <a:pt x="2413062" y="117289"/>
                  <a:pt x="2412454" y="122151"/>
                  <a:pt x="2411239" y="129443"/>
                </a:cubicBezTo>
                <a:cubicBezTo>
                  <a:pt x="2410023" y="135520"/>
                  <a:pt x="2409416" y="140382"/>
                  <a:pt x="2409416" y="144029"/>
                </a:cubicBezTo>
                <a:cubicBezTo>
                  <a:pt x="2410631" y="142813"/>
                  <a:pt x="2412454" y="141598"/>
                  <a:pt x="2414885" y="140382"/>
                </a:cubicBezTo>
                <a:cubicBezTo>
                  <a:pt x="2445271" y="123366"/>
                  <a:pt x="2468364" y="108781"/>
                  <a:pt x="2484164" y="96627"/>
                </a:cubicBezTo>
                <a:cubicBezTo>
                  <a:pt x="2481733" y="95411"/>
                  <a:pt x="2480518" y="92980"/>
                  <a:pt x="2480518" y="89334"/>
                </a:cubicBezTo>
                <a:cubicBezTo>
                  <a:pt x="2480518" y="88119"/>
                  <a:pt x="2485380" y="85080"/>
                  <a:pt x="2495103" y="80218"/>
                </a:cubicBezTo>
                <a:cubicBezTo>
                  <a:pt x="2508473" y="72926"/>
                  <a:pt x="2516373" y="67456"/>
                  <a:pt x="2518804" y="63810"/>
                </a:cubicBezTo>
                <a:cubicBezTo>
                  <a:pt x="2518804" y="62595"/>
                  <a:pt x="2517589" y="61987"/>
                  <a:pt x="2515158" y="61987"/>
                </a:cubicBezTo>
                <a:cubicBezTo>
                  <a:pt x="2512727" y="60772"/>
                  <a:pt x="2509688" y="58948"/>
                  <a:pt x="2506042" y="56518"/>
                </a:cubicBezTo>
                <a:cubicBezTo>
                  <a:pt x="2485380" y="49225"/>
                  <a:pt x="2475657" y="38894"/>
                  <a:pt x="2476872" y="25524"/>
                </a:cubicBezTo>
                <a:cubicBezTo>
                  <a:pt x="2476872" y="8508"/>
                  <a:pt x="2480518" y="0"/>
                  <a:pt x="24878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15" name="直接连接符 1214"/>
          <p:cNvCxnSpPr/>
          <p:nvPr/>
        </p:nvCxnSpPr>
        <p:spPr>
          <a:xfrm>
            <a:off x="4234898" y="3650457"/>
            <a:ext cx="7523021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1" name="组合 420"/>
          <p:cNvGrpSpPr/>
          <p:nvPr/>
        </p:nvGrpSpPr>
        <p:grpSpPr>
          <a:xfrm>
            <a:off x="1050788" y="604838"/>
            <a:ext cx="3620617" cy="6330950"/>
            <a:chOff x="1050925" y="604838"/>
            <a:chExt cx="3621088" cy="6330950"/>
          </a:xfrm>
        </p:grpSpPr>
        <p:sp>
          <p:nvSpPr>
            <p:cNvPr id="422" name="Freeform 1058"/>
            <p:cNvSpPr/>
            <p:nvPr/>
          </p:nvSpPr>
          <p:spPr bwMode="auto">
            <a:xfrm>
              <a:off x="1270751" y="604838"/>
              <a:ext cx="3182938" cy="4913313"/>
            </a:xfrm>
            <a:custGeom>
              <a:gdLst>
                <a:gd fmla="*/ 500 w 999" name="T0"/>
                <a:gd fmla="*/ 0 h 1542" name="T1"/>
                <a:gd fmla="*/ 237 w 999" name="T2"/>
                <a:gd fmla="*/ 1542 h 1542" name="T3"/>
                <a:gd fmla="*/ 500 w 999" name="T4"/>
                <a:gd fmla="*/ 1542 h 1542" name="T5"/>
                <a:gd fmla="*/ 762 w 999" name="T6"/>
                <a:gd fmla="*/ 1542 h 1542" name="T7"/>
                <a:gd fmla="*/ 500 w 999" name="T8"/>
                <a:gd fmla="*/ 0 h 15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2" w="999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3" name="Oval 604"/>
            <p:cNvSpPr>
              <a:spLocks noChangeArrowheads="1"/>
            </p:cNvSpPr>
            <p:nvPr/>
          </p:nvSpPr>
          <p:spPr bwMode="auto">
            <a:xfrm>
              <a:off x="2338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4" name="Oval 605"/>
            <p:cNvSpPr>
              <a:spLocks noChangeArrowheads="1"/>
            </p:cNvSpPr>
            <p:nvPr/>
          </p:nvSpPr>
          <p:spPr bwMode="auto">
            <a:xfrm>
              <a:off x="2338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5" name="Oval 606"/>
            <p:cNvSpPr>
              <a:spLocks noChangeArrowheads="1"/>
            </p:cNvSpPr>
            <p:nvPr/>
          </p:nvSpPr>
          <p:spPr bwMode="auto">
            <a:xfrm>
              <a:off x="2338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6" name="Oval 607"/>
            <p:cNvSpPr>
              <a:spLocks noChangeArrowheads="1"/>
            </p:cNvSpPr>
            <p:nvPr/>
          </p:nvSpPr>
          <p:spPr bwMode="auto">
            <a:xfrm>
              <a:off x="2338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7" name="Oval 608"/>
            <p:cNvSpPr>
              <a:spLocks noChangeArrowheads="1"/>
            </p:cNvSpPr>
            <p:nvPr/>
          </p:nvSpPr>
          <p:spPr bwMode="auto">
            <a:xfrm>
              <a:off x="2338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8" name="Oval 609"/>
            <p:cNvSpPr>
              <a:spLocks noChangeArrowheads="1"/>
            </p:cNvSpPr>
            <p:nvPr/>
          </p:nvSpPr>
          <p:spPr bwMode="auto">
            <a:xfrm>
              <a:off x="2338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9" name="Oval 610"/>
            <p:cNvSpPr>
              <a:spLocks noChangeArrowheads="1"/>
            </p:cNvSpPr>
            <p:nvPr/>
          </p:nvSpPr>
          <p:spPr bwMode="auto">
            <a:xfrm>
              <a:off x="2338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0" name="Oval 611"/>
            <p:cNvSpPr>
              <a:spLocks noChangeArrowheads="1"/>
            </p:cNvSpPr>
            <p:nvPr/>
          </p:nvSpPr>
          <p:spPr bwMode="auto">
            <a:xfrm>
              <a:off x="2338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1" name="Oval 612"/>
            <p:cNvSpPr>
              <a:spLocks noChangeArrowheads="1"/>
            </p:cNvSpPr>
            <p:nvPr/>
          </p:nvSpPr>
          <p:spPr bwMode="auto">
            <a:xfrm>
              <a:off x="2338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Oval 631"/>
            <p:cNvSpPr>
              <a:spLocks noChangeArrowheads="1"/>
            </p:cNvSpPr>
            <p:nvPr/>
          </p:nvSpPr>
          <p:spPr bwMode="auto">
            <a:xfrm>
              <a:off x="2401888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" name="Oval 632"/>
            <p:cNvSpPr>
              <a:spLocks noChangeArrowheads="1"/>
            </p:cNvSpPr>
            <p:nvPr/>
          </p:nvSpPr>
          <p:spPr bwMode="auto">
            <a:xfrm>
              <a:off x="2401888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4" name="Oval 633"/>
            <p:cNvSpPr>
              <a:spLocks noChangeArrowheads="1"/>
            </p:cNvSpPr>
            <p:nvPr/>
          </p:nvSpPr>
          <p:spPr bwMode="auto">
            <a:xfrm>
              <a:off x="2401888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5" name="Oval 634"/>
            <p:cNvSpPr>
              <a:spLocks noChangeArrowheads="1"/>
            </p:cNvSpPr>
            <p:nvPr/>
          </p:nvSpPr>
          <p:spPr bwMode="auto">
            <a:xfrm>
              <a:off x="2401888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6" name="Oval 635"/>
            <p:cNvSpPr>
              <a:spLocks noChangeArrowheads="1"/>
            </p:cNvSpPr>
            <p:nvPr/>
          </p:nvSpPr>
          <p:spPr bwMode="auto">
            <a:xfrm>
              <a:off x="2401888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7" name="Oval 636"/>
            <p:cNvSpPr>
              <a:spLocks noChangeArrowheads="1"/>
            </p:cNvSpPr>
            <p:nvPr/>
          </p:nvSpPr>
          <p:spPr bwMode="auto">
            <a:xfrm>
              <a:off x="2401888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Oval 637"/>
            <p:cNvSpPr>
              <a:spLocks noChangeArrowheads="1"/>
            </p:cNvSpPr>
            <p:nvPr/>
          </p:nvSpPr>
          <p:spPr bwMode="auto">
            <a:xfrm>
              <a:off x="2401888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Oval 638"/>
            <p:cNvSpPr>
              <a:spLocks noChangeArrowheads="1"/>
            </p:cNvSpPr>
            <p:nvPr/>
          </p:nvSpPr>
          <p:spPr bwMode="auto">
            <a:xfrm>
              <a:off x="2401888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Oval 639"/>
            <p:cNvSpPr>
              <a:spLocks noChangeArrowheads="1"/>
            </p:cNvSpPr>
            <p:nvPr/>
          </p:nvSpPr>
          <p:spPr bwMode="auto">
            <a:xfrm>
              <a:off x="2401888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Oval 657"/>
            <p:cNvSpPr>
              <a:spLocks noChangeArrowheads="1"/>
            </p:cNvSpPr>
            <p:nvPr/>
          </p:nvSpPr>
          <p:spPr bwMode="auto">
            <a:xfrm>
              <a:off x="2465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Oval 658"/>
            <p:cNvSpPr>
              <a:spLocks noChangeArrowheads="1"/>
            </p:cNvSpPr>
            <p:nvPr/>
          </p:nvSpPr>
          <p:spPr bwMode="auto">
            <a:xfrm>
              <a:off x="2465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Oval 659"/>
            <p:cNvSpPr>
              <a:spLocks noChangeArrowheads="1"/>
            </p:cNvSpPr>
            <p:nvPr/>
          </p:nvSpPr>
          <p:spPr bwMode="auto">
            <a:xfrm>
              <a:off x="2465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Oval 660"/>
            <p:cNvSpPr>
              <a:spLocks noChangeArrowheads="1"/>
            </p:cNvSpPr>
            <p:nvPr/>
          </p:nvSpPr>
          <p:spPr bwMode="auto">
            <a:xfrm>
              <a:off x="2465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5" name="Oval 661"/>
            <p:cNvSpPr>
              <a:spLocks noChangeArrowheads="1"/>
            </p:cNvSpPr>
            <p:nvPr/>
          </p:nvSpPr>
          <p:spPr bwMode="auto">
            <a:xfrm>
              <a:off x="2465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6" name="Oval 662"/>
            <p:cNvSpPr>
              <a:spLocks noChangeArrowheads="1"/>
            </p:cNvSpPr>
            <p:nvPr/>
          </p:nvSpPr>
          <p:spPr bwMode="auto">
            <a:xfrm>
              <a:off x="2465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7" name="Oval 663"/>
            <p:cNvSpPr>
              <a:spLocks noChangeArrowheads="1"/>
            </p:cNvSpPr>
            <p:nvPr/>
          </p:nvSpPr>
          <p:spPr bwMode="auto">
            <a:xfrm>
              <a:off x="2465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8" name="Oval 664"/>
            <p:cNvSpPr>
              <a:spLocks noChangeArrowheads="1"/>
            </p:cNvSpPr>
            <p:nvPr/>
          </p:nvSpPr>
          <p:spPr bwMode="auto">
            <a:xfrm>
              <a:off x="2465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9" name="Oval 665"/>
            <p:cNvSpPr>
              <a:spLocks noChangeArrowheads="1"/>
            </p:cNvSpPr>
            <p:nvPr/>
          </p:nvSpPr>
          <p:spPr bwMode="auto">
            <a:xfrm>
              <a:off x="2465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0" name="Oval 684"/>
            <p:cNvSpPr>
              <a:spLocks noChangeArrowheads="1"/>
            </p:cNvSpPr>
            <p:nvPr/>
          </p:nvSpPr>
          <p:spPr bwMode="auto">
            <a:xfrm>
              <a:off x="2525713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1" name="Oval 685"/>
            <p:cNvSpPr>
              <a:spLocks noChangeArrowheads="1"/>
            </p:cNvSpPr>
            <p:nvPr/>
          </p:nvSpPr>
          <p:spPr bwMode="auto">
            <a:xfrm>
              <a:off x="2525713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2" name="Oval 686"/>
            <p:cNvSpPr>
              <a:spLocks noChangeArrowheads="1"/>
            </p:cNvSpPr>
            <p:nvPr/>
          </p:nvSpPr>
          <p:spPr bwMode="auto">
            <a:xfrm>
              <a:off x="2525713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3" name="Oval 687"/>
            <p:cNvSpPr>
              <a:spLocks noChangeArrowheads="1"/>
            </p:cNvSpPr>
            <p:nvPr/>
          </p:nvSpPr>
          <p:spPr bwMode="auto">
            <a:xfrm>
              <a:off x="2525713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4" name="Oval 688"/>
            <p:cNvSpPr>
              <a:spLocks noChangeArrowheads="1"/>
            </p:cNvSpPr>
            <p:nvPr/>
          </p:nvSpPr>
          <p:spPr bwMode="auto">
            <a:xfrm>
              <a:off x="2525713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5" name="Oval 689"/>
            <p:cNvSpPr>
              <a:spLocks noChangeArrowheads="1"/>
            </p:cNvSpPr>
            <p:nvPr/>
          </p:nvSpPr>
          <p:spPr bwMode="auto">
            <a:xfrm>
              <a:off x="2525713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6" name="Oval 690"/>
            <p:cNvSpPr>
              <a:spLocks noChangeArrowheads="1"/>
            </p:cNvSpPr>
            <p:nvPr/>
          </p:nvSpPr>
          <p:spPr bwMode="auto">
            <a:xfrm>
              <a:off x="2525713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7" name="Oval 691"/>
            <p:cNvSpPr>
              <a:spLocks noChangeArrowheads="1"/>
            </p:cNvSpPr>
            <p:nvPr/>
          </p:nvSpPr>
          <p:spPr bwMode="auto">
            <a:xfrm>
              <a:off x="2525713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8" name="Oval 692"/>
            <p:cNvSpPr>
              <a:spLocks noChangeArrowheads="1"/>
            </p:cNvSpPr>
            <p:nvPr/>
          </p:nvSpPr>
          <p:spPr bwMode="auto">
            <a:xfrm>
              <a:off x="2525713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9" name="Oval 710"/>
            <p:cNvSpPr>
              <a:spLocks noChangeArrowheads="1"/>
            </p:cNvSpPr>
            <p:nvPr/>
          </p:nvSpPr>
          <p:spPr bwMode="auto">
            <a:xfrm>
              <a:off x="2589213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0" name="Oval 711"/>
            <p:cNvSpPr>
              <a:spLocks noChangeArrowheads="1"/>
            </p:cNvSpPr>
            <p:nvPr/>
          </p:nvSpPr>
          <p:spPr bwMode="auto">
            <a:xfrm>
              <a:off x="2589213" y="61849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1" name="Oval 712"/>
            <p:cNvSpPr>
              <a:spLocks noChangeArrowheads="1"/>
            </p:cNvSpPr>
            <p:nvPr/>
          </p:nvSpPr>
          <p:spPr bwMode="auto">
            <a:xfrm>
              <a:off x="2589213" y="62801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2" name="Oval 713"/>
            <p:cNvSpPr>
              <a:spLocks noChangeArrowheads="1"/>
            </p:cNvSpPr>
            <p:nvPr/>
          </p:nvSpPr>
          <p:spPr bwMode="auto">
            <a:xfrm>
              <a:off x="2589213" y="63754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3" name="Oval 714"/>
            <p:cNvSpPr>
              <a:spLocks noChangeArrowheads="1"/>
            </p:cNvSpPr>
            <p:nvPr/>
          </p:nvSpPr>
          <p:spPr bwMode="auto">
            <a:xfrm>
              <a:off x="2589213" y="64706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4" name="Oval 715"/>
            <p:cNvSpPr>
              <a:spLocks noChangeArrowheads="1"/>
            </p:cNvSpPr>
            <p:nvPr/>
          </p:nvSpPr>
          <p:spPr bwMode="auto">
            <a:xfrm>
              <a:off x="2589213" y="6562725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5" name="Oval 716"/>
            <p:cNvSpPr>
              <a:spLocks noChangeArrowheads="1"/>
            </p:cNvSpPr>
            <p:nvPr/>
          </p:nvSpPr>
          <p:spPr bwMode="auto">
            <a:xfrm>
              <a:off x="2589213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6" name="Oval 717"/>
            <p:cNvSpPr>
              <a:spLocks noChangeArrowheads="1"/>
            </p:cNvSpPr>
            <p:nvPr/>
          </p:nvSpPr>
          <p:spPr bwMode="auto">
            <a:xfrm>
              <a:off x="2589213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7" name="Oval 718"/>
            <p:cNvSpPr>
              <a:spLocks noChangeArrowheads="1"/>
            </p:cNvSpPr>
            <p:nvPr/>
          </p:nvSpPr>
          <p:spPr bwMode="auto">
            <a:xfrm>
              <a:off x="2589213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8" name="Oval 737"/>
            <p:cNvSpPr>
              <a:spLocks noChangeArrowheads="1"/>
            </p:cNvSpPr>
            <p:nvPr/>
          </p:nvSpPr>
          <p:spPr bwMode="auto">
            <a:xfrm>
              <a:off x="2652713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9" name="Oval 738"/>
            <p:cNvSpPr>
              <a:spLocks noChangeArrowheads="1"/>
            </p:cNvSpPr>
            <p:nvPr/>
          </p:nvSpPr>
          <p:spPr bwMode="auto">
            <a:xfrm>
              <a:off x="2652713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0" name="Oval 739"/>
            <p:cNvSpPr>
              <a:spLocks noChangeArrowheads="1"/>
            </p:cNvSpPr>
            <p:nvPr/>
          </p:nvSpPr>
          <p:spPr bwMode="auto">
            <a:xfrm>
              <a:off x="2652713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1" name="Oval 740"/>
            <p:cNvSpPr>
              <a:spLocks noChangeArrowheads="1"/>
            </p:cNvSpPr>
            <p:nvPr/>
          </p:nvSpPr>
          <p:spPr bwMode="auto">
            <a:xfrm>
              <a:off x="2652713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2" name="Oval 741"/>
            <p:cNvSpPr>
              <a:spLocks noChangeArrowheads="1"/>
            </p:cNvSpPr>
            <p:nvPr/>
          </p:nvSpPr>
          <p:spPr bwMode="auto">
            <a:xfrm>
              <a:off x="2652713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3" name="Oval 742"/>
            <p:cNvSpPr>
              <a:spLocks noChangeArrowheads="1"/>
            </p:cNvSpPr>
            <p:nvPr/>
          </p:nvSpPr>
          <p:spPr bwMode="auto">
            <a:xfrm>
              <a:off x="2652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4" name="Oval 743"/>
            <p:cNvSpPr>
              <a:spLocks noChangeArrowheads="1"/>
            </p:cNvSpPr>
            <p:nvPr/>
          </p:nvSpPr>
          <p:spPr bwMode="auto">
            <a:xfrm>
              <a:off x="2652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5" name="Oval 744"/>
            <p:cNvSpPr>
              <a:spLocks noChangeArrowheads="1"/>
            </p:cNvSpPr>
            <p:nvPr/>
          </p:nvSpPr>
          <p:spPr bwMode="auto">
            <a:xfrm>
              <a:off x="2652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6" name="Oval 745"/>
            <p:cNvSpPr>
              <a:spLocks noChangeArrowheads="1"/>
            </p:cNvSpPr>
            <p:nvPr/>
          </p:nvSpPr>
          <p:spPr bwMode="auto">
            <a:xfrm>
              <a:off x="2652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7" name="Oval 763"/>
            <p:cNvSpPr>
              <a:spLocks noChangeArrowheads="1"/>
            </p:cNvSpPr>
            <p:nvPr/>
          </p:nvSpPr>
          <p:spPr bwMode="auto">
            <a:xfrm>
              <a:off x="2716213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8" name="Oval 764"/>
            <p:cNvSpPr>
              <a:spLocks noChangeArrowheads="1"/>
            </p:cNvSpPr>
            <p:nvPr/>
          </p:nvSpPr>
          <p:spPr bwMode="auto">
            <a:xfrm>
              <a:off x="2716213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9" name="Oval 765"/>
            <p:cNvSpPr>
              <a:spLocks noChangeArrowheads="1"/>
            </p:cNvSpPr>
            <p:nvPr/>
          </p:nvSpPr>
          <p:spPr bwMode="auto">
            <a:xfrm>
              <a:off x="2716213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0" name="Oval 766"/>
            <p:cNvSpPr>
              <a:spLocks noChangeArrowheads="1"/>
            </p:cNvSpPr>
            <p:nvPr/>
          </p:nvSpPr>
          <p:spPr bwMode="auto">
            <a:xfrm>
              <a:off x="2716213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1" name="Oval 767"/>
            <p:cNvSpPr>
              <a:spLocks noChangeArrowheads="1"/>
            </p:cNvSpPr>
            <p:nvPr/>
          </p:nvSpPr>
          <p:spPr bwMode="auto">
            <a:xfrm>
              <a:off x="2716213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2" name="Oval 768"/>
            <p:cNvSpPr>
              <a:spLocks noChangeArrowheads="1"/>
            </p:cNvSpPr>
            <p:nvPr/>
          </p:nvSpPr>
          <p:spPr bwMode="auto">
            <a:xfrm>
              <a:off x="2716213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3" name="Oval 769"/>
            <p:cNvSpPr>
              <a:spLocks noChangeArrowheads="1"/>
            </p:cNvSpPr>
            <p:nvPr/>
          </p:nvSpPr>
          <p:spPr bwMode="auto">
            <a:xfrm>
              <a:off x="2716213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4" name="Oval 770"/>
            <p:cNvSpPr>
              <a:spLocks noChangeArrowheads="1"/>
            </p:cNvSpPr>
            <p:nvPr/>
          </p:nvSpPr>
          <p:spPr bwMode="auto">
            <a:xfrm>
              <a:off x="2716213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5" name="Oval 771"/>
            <p:cNvSpPr>
              <a:spLocks noChangeArrowheads="1"/>
            </p:cNvSpPr>
            <p:nvPr/>
          </p:nvSpPr>
          <p:spPr bwMode="auto">
            <a:xfrm>
              <a:off x="2716213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6" name="Oval 791"/>
            <p:cNvSpPr>
              <a:spLocks noChangeArrowheads="1"/>
            </p:cNvSpPr>
            <p:nvPr/>
          </p:nvSpPr>
          <p:spPr bwMode="auto">
            <a:xfrm>
              <a:off x="2779713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7" name="Oval 792"/>
            <p:cNvSpPr>
              <a:spLocks noChangeArrowheads="1"/>
            </p:cNvSpPr>
            <p:nvPr/>
          </p:nvSpPr>
          <p:spPr bwMode="auto">
            <a:xfrm>
              <a:off x="2779713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8" name="Oval 793"/>
            <p:cNvSpPr>
              <a:spLocks noChangeArrowheads="1"/>
            </p:cNvSpPr>
            <p:nvPr/>
          </p:nvSpPr>
          <p:spPr bwMode="auto">
            <a:xfrm>
              <a:off x="2779713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9" name="Oval 794"/>
            <p:cNvSpPr>
              <a:spLocks noChangeArrowheads="1"/>
            </p:cNvSpPr>
            <p:nvPr/>
          </p:nvSpPr>
          <p:spPr bwMode="auto">
            <a:xfrm>
              <a:off x="2779713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0" name="Oval 795"/>
            <p:cNvSpPr>
              <a:spLocks noChangeArrowheads="1"/>
            </p:cNvSpPr>
            <p:nvPr/>
          </p:nvSpPr>
          <p:spPr bwMode="auto">
            <a:xfrm>
              <a:off x="2779713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1" name="Oval 796"/>
            <p:cNvSpPr>
              <a:spLocks noChangeArrowheads="1"/>
            </p:cNvSpPr>
            <p:nvPr/>
          </p:nvSpPr>
          <p:spPr bwMode="auto">
            <a:xfrm>
              <a:off x="2779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2" name="Oval 797"/>
            <p:cNvSpPr>
              <a:spLocks noChangeArrowheads="1"/>
            </p:cNvSpPr>
            <p:nvPr/>
          </p:nvSpPr>
          <p:spPr bwMode="auto">
            <a:xfrm>
              <a:off x="2779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3" name="Oval 798"/>
            <p:cNvSpPr>
              <a:spLocks noChangeArrowheads="1"/>
            </p:cNvSpPr>
            <p:nvPr/>
          </p:nvSpPr>
          <p:spPr bwMode="auto">
            <a:xfrm>
              <a:off x="2779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4" name="Oval 799"/>
            <p:cNvSpPr>
              <a:spLocks noChangeArrowheads="1"/>
            </p:cNvSpPr>
            <p:nvPr/>
          </p:nvSpPr>
          <p:spPr bwMode="auto">
            <a:xfrm>
              <a:off x="2779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5" name="Oval 817"/>
            <p:cNvSpPr>
              <a:spLocks noChangeArrowheads="1"/>
            </p:cNvSpPr>
            <p:nvPr/>
          </p:nvSpPr>
          <p:spPr bwMode="auto">
            <a:xfrm>
              <a:off x="2841626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6" name="Oval 818"/>
            <p:cNvSpPr>
              <a:spLocks noChangeArrowheads="1"/>
            </p:cNvSpPr>
            <p:nvPr/>
          </p:nvSpPr>
          <p:spPr bwMode="auto">
            <a:xfrm>
              <a:off x="2841626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7" name="Oval 819"/>
            <p:cNvSpPr>
              <a:spLocks noChangeArrowheads="1"/>
            </p:cNvSpPr>
            <p:nvPr/>
          </p:nvSpPr>
          <p:spPr bwMode="auto">
            <a:xfrm>
              <a:off x="2841626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8" name="Oval 820"/>
            <p:cNvSpPr>
              <a:spLocks noChangeArrowheads="1"/>
            </p:cNvSpPr>
            <p:nvPr/>
          </p:nvSpPr>
          <p:spPr bwMode="auto">
            <a:xfrm>
              <a:off x="2841626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9" name="Oval 821"/>
            <p:cNvSpPr>
              <a:spLocks noChangeArrowheads="1"/>
            </p:cNvSpPr>
            <p:nvPr/>
          </p:nvSpPr>
          <p:spPr bwMode="auto">
            <a:xfrm>
              <a:off x="2841626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0" name="Oval 822"/>
            <p:cNvSpPr>
              <a:spLocks noChangeArrowheads="1"/>
            </p:cNvSpPr>
            <p:nvPr/>
          </p:nvSpPr>
          <p:spPr bwMode="auto">
            <a:xfrm>
              <a:off x="2841626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1" name="Oval 823"/>
            <p:cNvSpPr>
              <a:spLocks noChangeArrowheads="1"/>
            </p:cNvSpPr>
            <p:nvPr/>
          </p:nvSpPr>
          <p:spPr bwMode="auto">
            <a:xfrm>
              <a:off x="2841626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2" name="Oval 824"/>
            <p:cNvSpPr>
              <a:spLocks noChangeArrowheads="1"/>
            </p:cNvSpPr>
            <p:nvPr/>
          </p:nvSpPr>
          <p:spPr bwMode="auto">
            <a:xfrm>
              <a:off x="2841626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3" name="Oval 825"/>
            <p:cNvSpPr>
              <a:spLocks noChangeArrowheads="1"/>
            </p:cNvSpPr>
            <p:nvPr/>
          </p:nvSpPr>
          <p:spPr bwMode="auto">
            <a:xfrm>
              <a:off x="2841626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4" name="Oval 844"/>
            <p:cNvSpPr>
              <a:spLocks noChangeArrowheads="1"/>
            </p:cNvSpPr>
            <p:nvPr/>
          </p:nvSpPr>
          <p:spPr bwMode="auto">
            <a:xfrm>
              <a:off x="2905126" y="61372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5" name="Oval 845"/>
            <p:cNvSpPr>
              <a:spLocks noChangeArrowheads="1"/>
            </p:cNvSpPr>
            <p:nvPr/>
          </p:nvSpPr>
          <p:spPr bwMode="auto">
            <a:xfrm>
              <a:off x="2905126" y="62325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6" name="Oval 846"/>
            <p:cNvSpPr>
              <a:spLocks noChangeArrowheads="1"/>
            </p:cNvSpPr>
            <p:nvPr/>
          </p:nvSpPr>
          <p:spPr bwMode="auto">
            <a:xfrm>
              <a:off x="2905126" y="63277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7" name="Oval 847"/>
            <p:cNvSpPr>
              <a:spLocks noChangeArrowheads="1"/>
            </p:cNvSpPr>
            <p:nvPr/>
          </p:nvSpPr>
          <p:spPr bwMode="auto">
            <a:xfrm>
              <a:off x="2905126" y="64230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8" name="Oval 848"/>
            <p:cNvSpPr>
              <a:spLocks noChangeArrowheads="1"/>
            </p:cNvSpPr>
            <p:nvPr/>
          </p:nvSpPr>
          <p:spPr bwMode="auto">
            <a:xfrm>
              <a:off x="2905126" y="6515101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9" name="Oval 849"/>
            <p:cNvSpPr>
              <a:spLocks noChangeArrowheads="1"/>
            </p:cNvSpPr>
            <p:nvPr/>
          </p:nvSpPr>
          <p:spPr bwMode="auto">
            <a:xfrm>
              <a:off x="2905126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0" name="Oval 850"/>
            <p:cNvSpPr>
              <a:spLocks noChangeArrowheads="1"/>
            </p:cNvSpPr>
            <p:nvPr/>
          </p:nvSpPr>
          <p:spPr bwMode="auto">
            <a:xfrm>
              <a:off x="2905126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1" name="Oval 851"/>
            <p:cNvSpPr>
              <a:spLocks noChangeArrowheads="1"/>
            </p:cNvSpPr>
            <p:nvPr/>
          </p:nvSpPr>
          <p:spPr bwMode="auto">
            <a:xfrm>
              <a:off x="2905126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" name="Oval 852"/>
            <p:cNvSpPr>
              <a:spLocks noChangeArrowheads="1"/>
            </p:cNvSpPr>
            <p:nvPr/>
          </p:nvSpPr>
          <p:spPr bwMode="auto">
            <a:xfrm>
              <a:off x="2905126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" name="Oval 870"/>
            <p:cNvSpPr>
              <a:spLocks noChangeArrowheads="1"/>
            </p:cNvSpPr>
            <p:nvPr/>
          </p:nvSpPr>
          <p:spPr bwMode="auto">
            <a:xfrm>
              <a:off x="2968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4" name="Oval 871"/>
            <p:cNvSpPr>
              <a:spLocks noChangeArrowheads="1"/>
            </p:cNvSpPr>
            <p:nvPr/>
          </p:nvSpPr>
          <p:spPr bwMode="auto">
            <a:xfrm>
              <a:off x="2968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5" name="Oval 872"/>
            <p:cNvSpPr>
              <a:spLocks noChangeArrowheads="1"/>
            </p:cNvSpPr>
            <p:nvPr/>
          </p:nvSpPr>
          <p:spPr bwMode="auto">
            <a:xfrm>
              <a:off x="2968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6" name="Oval 873"/>
            <p:cNvSpPr>
              <a:spLocks noChangeArrowheads="1"/>
            </p:cNvSpPr>
            <p:nvPr/>
          </p:nvSpPr>
          <p:spPr bwMode="auto">
            <a:xfrm>
              <a:off x="2968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7" name="Oval 874"/>
            <p:cNvSpPr>
              <a:spLocks noChangeArrowheads="1"/>
            </p:cNvSpPr>
            <p:nvPr/>
          </p:nvSpPr>
          <p:spPr bwMode="auto">
            <a:xfrm>
              <a:off x="2968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" name="Oval 875"/>
            <p:cNvSpPr>
              <a:spLocks noChangeArrowheads="1"/>
            </p:cNvSpPr>
            <p:nvPr/>
          </p:nvSpPr>
          <p:spPr bwMode="auto">
            <a:xfrm>
              <a:off x="2968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" name="Oval 876"/>
            <p:cNvSpPr>
              <a:spLocks noChangeArrowheads="1"/>
            </p:cNvSpPr>
            <p:nvPr/>
          </p:nvSpPr>
          <p:spPr bwMode="auto">
            <a:xfrm>
              <a:off x="2968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0" name="Oval 877"/>
            <p:cNvSpPr>
              <a:spLocks noChangeArrowheads="1"/>
            </p:cNvSpPr>
            <p:nvPr/>
          </p:nvSpPr>
          <p:spPr bwMode="auto">
            <a:xfrm>
              <a:off x="2968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1" name="Oval 878"/>
            <p:cNvSpPr>
              <a:spLocks noChangeArrowheads="1"/>
            </p:cNvSpPr>
            <p:nvPr/>
          </p:nvSpPr>
          <p:spPr bwMode="auto">
            <a:xfrm>
              <a:off x="2968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" name="Oval 897"/>
            <p:cNvSpPr>
              <a:spLocks noChangeArrowheads="1"/>
            </p:cNvSpPr>
            <p:nvPr/>
          </p:nvSpPr>
          <p:spPr bwMode="auto">
            <a:xfrm>
              <a:off x="3032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3" name="Oval 898"/>
            <p:cNvSpPr>
              <a:spLocks noChangeArrowheads="1"/>
            </p:cNvSpPr>
            <p:nvPr/>
          </p:nvSpPr>
          <p:spPr bwMode="auto">
            <a:xfrm>
              <a:off x="3032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4" name="Oval 899"/>
            <p:cNvSpPr>
              <a:spLocks noChangeArrowheads="1"/>
            </p:cNvSpPr>
            <p:nvPr/>
          </p:nvSpPr>
          <p:spPr bwMode="auto">
            <a:xfrm>
              <a:off x="3032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5" name="Oval 900"/>
            <p:cNvSpPr>
              <a:spLocks noChangeArrowheads="1"/>
            </p:cNvSpPr>
            <p:nvPr/>
          </p:nvSpPr>
          <p:spPr bwMode="auto">
            <a:xfrm>
              <a:off x="3032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6" name="Oval 901"/>
            <p:cNvSpPr>
              <a:spLocks noChangeArrowheads="1"/>
            </p:cNvSpPr>
            <p:nvPr/>
          </p:nvSpPr>
          <p:spPr bwMode="auto">
            <a:xfrm>
              <a:off x="3032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7" name="Oval 902"/>
            <p:cNvSpPr>
              <a:spLocks noChangeArrowheads="1"/>
            </p:cNvSpPr>
            <p:nvPr/>
          </p:nvSpPr>
          <p:spPr bwMode="auto">
            <a:xfrm>
              <a:off x="3032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8" name="Oval 903"/>
            <p:cNvSpPr>
              <a:spLocks noChangeArrowheads="1"/>
            </p:cNvSpPr>
            <p:nvPr/>
          </p:nvSpPr>
          <p:spPr bwMode="auto">
            <a:xfrm>
              <a:off x="3032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9" name="Oval 904"/>
            <p:cNvSpPr>
              <a:spLocks noChangeArrowheads="1"/>
            </p:cNvSpPr>
            <p:nvPr/>
          </p:nvSpPr>
          <p:spPr bwMode="auto">
            <a:xfrm>
              <a:off x="3032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0" name="Oval 905"/>
            <p:cNvSpPr>
              <a:spLocks noChangeArrowheads="1"/>
            </p:cNvSpPr>
            <p:nvPr/>
          </p:nvSpPr>
          <p:spPr bwMode="auto">
            <a:xfrm>
              <a:off x="3032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1" name="Oval 923"/>
            <p:cNvSpPr>
              <a:spLocks noChangeArrowheads="1"/>
            </p:cNvSpPr>
            <p:nvPr/>
          </p:nvSpPr>
          <p:spPr bwMode="auto">
            <a:xfrm>
              <a:off x="3095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2" name="Oval 924"/>
            <p:cNvSpPr>
              <a:spLocks noChangeArrowheads="1"/>
            </p:cNvSpPr>
            <p:nvPr/>
          </p:nvSpPr>
          <p:spPr bwMode="auto">
            <a:xfrm>
              <a:off x="3095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3" name="Oval 925"/>
            <p:cNvSpPr>
              <a:spLocks noChangeArrowheads="1"/>
            </p:cNvSpPr>
            <p:nvPr/>
          </p:nvSpPr>
          <p:spPr bwMode="auto">
            <a:xfrm>
              <a:off x="3095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4" name="Oval 926"/>
            <p:cNvSpPr>
              <a:spLocks noChangeArrowheads="1"/>
            </p:cNvSpPr>
            <p:nvPr/>
          </p:nvSpPr>
          <p:spPr bwMode="auto">
            <a:xfrm>
              <a:off x="3095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5" name="Oval 927"/>
            <p:cNvSpPr>
              <a:spLocks noChangeArrowheads="1"/>
            </p:cNvSpPr>
            <p:nvPr/>
          </p:nvSpPr>
          <p:spPr bwMode="auto">
            <a:xfrm>
              <a:off x="3095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6" name="Oval 928"/>
            <p:cNvSpPr>
              <a:spLocks noChangeArrowheads="1"/>
            </p:cNvSpPr>
            <p:nvPr/>
          </p:nvSpPr>
          <p:spPr bwMode="auto">
            <a:xfrm>
              <a:off x="3095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7" name="Oval 929"/>
            <p:cNvSpPr>
              <a:spLocks noChangeArrowheads="1"/>
            </p:cNvSpPr>
            <p:nvPr/>
          </p:nvSpPr>
          <p:spPr bwMode="auto">
            <a:xfrm>
              <a:off x="3095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8" name="Oval 930"/>
            <p:cNvSpPr>
              <a:spLocks noChangeArrowheads="1"/>
            </p:cNvSpPr>
            <p:nvPr/>
          </p:nvSpPr>
          <p:spPr bwMode="auto">
            <a:xfrm>
              <a:off x="3095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9" name="Oval 931"/>
            <p:cNvSpPr>
              <a:spLocks noChangeArrowheads="1"/>
            </p:cNvSpPr>
            <p:nvPr/>
          </p:nvSpPr>
          <p:spPr bwMode="auto">
            <a:xfrm>
              <a:off x="3095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0" name="Oval 950"/>
            <p:cNvSpPr>
              <a:spLocks noChangeArrowheads="1"/>
            </p:cNvSpPr>
            <p:nvPr/>
          </p:nvSpPr>
          <p:spPr bwMode="auto">
            <a:xfrm>
              <a:off x="3159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1" name="Oval 951"/>
            <p:cNvSpPr>
              <a:spLocks noChangeArrowheads="1"/>
            </p:cNvSpPr>
            <p:nvPr/>
          </p:nvSpPr>
          <p:spPr bwMode="auto">
            <a:xfrm>
              <a:off x="3159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2" name="Oval 952"/>
            <p:cNvSpPr>
              <a:spLocks noChangeArrowheads="1"/>
            </p:cNvSpPr>
            <p:nvPr/>
          </p:nvSpPr>
          <p:spPr bwMode="auto">
            <a:xfrm>
              <a:off x="3159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3" name="Oval 953"/>
            <p:cNvSpPr>
              <a:spLocks noChangeArrowheads="1"/>
            </p:cNvSpPr>
            <p:nvPr/>
          </p:nvSpPr>
          <p:spPr bwMode="auto">
            <a:xfrm>
              <a:off x="3159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4" name="Oval 954"/>
            <p:cNvSpPr>
              <a:spLocks noChangeArrowheads="1"/>
            </p:cNvSpPr>
            <p:nvPr/>
          </p:nvSpPr>
          <p:spPr bwMode="auto">
            <a:xfrm>
              <a:off x="3159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5" name="Oval 955"/>
            <p:cNvSpPr>
              <a:spLocks noChangeArrowheads="1"/>
            </p:cNvSpPr>
            <p:nvPr/>
          </p:nvSpPr>
          <p:spPr bwMode="auto">
            <a:xfrm>
              <a:off x="3159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6" name="Oval 956"/>
            <p:cNvSpPr>
              <a:spLocks noChangeArrowheads="1"/>
            </p:cNvSpPr>
            <p:nvPr/>
          </p:nvSpPr>
          <p:spPr bwMode="auto">
            <a:xfrm>
              <a:off x="3159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7" name="Oval 957"/>
            <p:cNvSpPr>
              <a:spLocks noChangeArrowheads="1"/>
            </p:cNvSpPr>
            <p:nvPr/>
          </p:nvSpPr>
          <p:spPr bwMode="auto">
            <a:xfrm>
              <a:off x="3159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8" name="Oval 958"/>
            <p:cNvSpPr>
              <a:spLocks noChangeArrowheads="1"/>
            </p:cNvSpPr>
            <p:nvPr/>
          </p:nvSpPr>
          <p:spPr bwMode="auto">
            <a:xfrm>
              <a:off x="3159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9" name="Oval 976"/>
            <p:cNvSpPr>
              <a:spLocks noChangeArrowheads="1"/>
            </p:cNvSpPr>
            <p:nvPr/>
          </p:nvSpPr>
          <p:spPr bwMode="auto">
            <a:xfrm>
              <a:off x="3219451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0" name="Oval 977"/>
            <p:cNvSpPr>
              <a:spLocks noChangeArrowheads="1"/>
            </p:cNvSpPr>
            <p:nvPr/>
          </p:nvSpPr>
          <p:spPr bwMode="auto">
            <a:xfrm>
              <a:off x="3219451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1" name="Oval 978"/>
            <p:cNvSpPr>
              <a:spLocks noChangeArrowheads="1"/>
            </p:cNvSpPr>
            <p:nvPr/>
          </p:nvSpPr>
          <p:spPr bwMode="auto">
            <a:xfrm>
              <a:off x="3219451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2" name="Oval 979"/>
            <p:cNvSpPr>
              <a:spLocks noChangeArrowheads="1"/>
            </p:cNvSpPr>
            <p:nvPr/>
          </p:nvSpPr>
          <p:spPr bwMode="auto">
            <a:xfrm>
              <a:off x="3219451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3" name="Oval 980"/>
            <p:cNvSpPr>
              <a:spLocks noChangeArrowheads="1"/>
            </p:cNvSpPr>
            <p:nvPr/>
          </p:nvSpPr>
          <p:spPr bwMode="auto">
            <a:xfrm>
              <a:off x="3219451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4" name="Oval 981"/>
            <p:cNvSpPr>
              <a:spLocks noChangeArrowheads="1"/>
            </p:cNvSpPr>
            <p:nvPr/>
          </p:nvSpPr>
          <p:spPr bwMode="auto">
            <a:xfrm>
              <a:off x="3219451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5" name="Oval 982"/>
            <p:cNvSpPr>
              <a:spLocks noChangeArrowheads="1"/>
            </p:cNvSpPr>
            <p:nvPr/>
          </p:nvSpPr>
          <p:spPr bwMode="auto">
            <a:xfrm>
              <a:off x="3219451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6" name="Oval 983"/>
            <p:cNvSpPr>
              <a:spLocks noChangeArrowheads="1"/>
            </p:cNvSpPr>
            <p:nvPr/>
          </p:nvSpPr>
          <p:spPr bwMode="auto">
            <a:xfrm>
              <a:off x="3219451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7" name="Oval 984"/>
            <p:cNvSpPr>
              <a:spLocks noChangeArrowheads="1"/>
            </p:cNvSpPr>
            <p:nvPr/>
          </p:nvSpPr>
          <p:spPr bwMode="auto">
            <a:xfrm>
              <a:off x="3219451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8" name="Oval 1004"/>
            <p:cNvSpPr>
              <a:spLocks noChangeArrowheads="1"/>
            </p:cNvSpPr>
            <p:nvPr/>
          </p:nvSpPr>
          <p:spPr bwMode="auto">
            <a:xfrm>
              <a:off x="334803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9" name="Oval 1005"/>
            <p:cNvSpPr>
              <a:spLocks noChangeArrowheads="1"/>
            </p:cNvSpPr>
            <p:nvPr/>
          </p:nvSpPr>
          <p:spPr bwMode="auto">
            <a:xfrm>
              <a:off x="334803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0" name="Oval 1006"/>
            <p:cNvSpPr>
              <a:spLocks noChangeArrowheads="1"/>
            </p:cNvSpPr>
            <p:nvPr/>
          </p:nvSpPr>
          <p:spPr bwMode="auto">
            <a:xfrm>
              <a:off x="334803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1" name="Oval 1007"/>
            <p:cNvSpPr>
              <a:spLocks noChangeArrowheads="1"/>
            </p:cNvSpPr>
            <p:nvPr/>
          </p:nvSpPr>
          <p:spPr bwMode="auto">
            <a:xfrm>
              <a:off x="334803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" name="Oval 1008"/>
            <p:cNvSpPr>
              <a:spLocks noChangeArrowheads="1"/>
            </p:cNvSpPr>
            <p:nvPr/>
          </p:nvSpPr>
          <p:spPr bwMode="auto">
            <a:xfrm>
              <a:off x="334803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" name="Oval 1009"/>
            <p:cNvSpPr>
              <a:spLocks noChangeArrowheads="1"/>
            </p:cNvSpPr>
            <p:nvPr/>
          </p:nvSpPr>
          <p:spPr bwMode="auto">
            <a:xfrm>
              <a:off x="334803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" name="Oval 1010"/>
            <p:cNvSpPr>
              <a:spLocks noChangeArrowheads="1"/>
            </p:cNvSpPr>
            <p:nvPr/>
          </p:nvSpPr>
          <p:spPr bwMode="auto">
            <a:xfrm>
              <a:off x="334803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" name="Oval 1011"/>
            <p:cNvSpPr>
              <a:spLocks noChangeArrowheads="1"/>
            </p:cNvSpPr>
            <p:nvPr/>
          </p:nvSpPr>
          <p:spPr bwMode="auto">
            <a:xfrm>
              <a:off x="334803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" name="Oval 1012"/>
            <p:cNvSpPr>
              <a:spLocks noChangeArrowheads="1"/>
            </p:cNvSpPr>
            <p:nvPr/>
          </p:nvSpPr>
          <p:spPr bwMode="auto">
            <a:xfrm>
              <a:off x="334803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" name="Oval 1031"/>
            <p:cNvSpPr>
              <a:spLocks noChangeArrowheads="1"/>
            </p:cNvSpPr>
            <p:nvPr/>
          </p:nvSpPr>
          <p:spPr bwMode="auto">
            <a:xfrm>
              <a:off x="3282950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" name="Oval 1032"/>
            <p:cNvSpPr>
              <a:spLocks noChangeArrowheads="1"/>
            </p:cNvSpPr>
            <p:nvPr/>
          </p:nvSpPr>
          <p:spPr bwMode="auto">
            <a:xfrm>
              <a:off x="3282950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" name="Oval 1033"/>
            <p:cNvSpPr>
              <a:spLocks noChangeArrowheads="1"/>
            </p:cNvSpPr>
            <p:nvPr/>
          </p:nvSpPr>
          <p:spPr bwMode="auto">
            <a:xfrm>
              <a:off x="3282950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" name="Oval 1034"/>
            <p:cNvSpPr>
              <a:spLocks noChangeArrowheads="1"/>
            </p:cNvSpPr>
            <p:nvPr/>
          </p:nvSpPr>
          <p:spPr bwMode="auto">
            <a:xfrm>
              <a:off x="3282950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" name="Oval 1035"/>
            <p:cNvSpPr>
              <a:spLocks noChangeArrowheads="1"/>
            </p:cNvSpPr>
            <p:nvPr/>
          </p:nvSpPr>
          <p:spPr bwMode="auto">
            <a:xfrm>
              <a:off x="3282950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" name="Oval 1036"/>
            <p:cNvSpPr>
              <a:spLocks noChangeArrowheads="1"/>
            </p:cNvSpPr>
            <p:nvPr/>
          </p:nvSpPr>
          <p:spPr bwMode="auto">
            <a:xfrm>
              <a:off x="3282950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" name="Oval 1037"/>
            <p:cNvSpPr>
              <a:spLocks noChangeArrowheads="1"/>
            </p:cNvSpPr>
            <p:nvPr/>
          </p:nvSpPr>
          <p:spPr bwMode="auto">
            <a:xfrm>
              <a:off x="3282950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" name="Oval 1038"/>
            <p:cNvSpPr>
              <a:spLocks noChangeArrowheads="1"/>
            </p:cNvSpPr>
            <p:nvPr/>
          </p:nvSpPr>
          <p:spPr bwMode="auto">
            <a:xfrm>
              <a:off x="3282950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" name="Oval 1039"/>
            <p:cNvSpPr>
              <a:spLocks noChangeArrowheads="1"/>
            </p:cNvSpPr>
            <p:nvPr/>
          </p:nvSpPr>
          <p:spPr bwMode="auto">
            <a:xfrm>
              <a:off x="3282950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" name="Freeform 1057"/>
            <p:cNvSpPr/>
            <p:nvPr/>
          </p:nvSpPr>
          <p:spPr bwMode="auto">
            <a:xfrm>
              <a:off x="2111375" y="5476875"/>
              <a:ext cx="1500188" cy="582613"/>
            </a:xfrm>
            <a:custGeom>
              <a:gdLst>
                <a:gd fmla="*/ 813 w 945" name="T0"/>
                <a:gd fmla="*/ 367 h 367" name="T1"/>
                <a:gd fmla="*/ 133 w 945" name="T2"/>
                <a:gd fmla="*/ 367 h 367" name="T3"/>
                <a:gd fmla="*/ 0 w 945" name="T4"/>
                <a:gd fmla="*/ 0 h 367" name="T5"/>
                <a:gd fmla="*/ 945 w 945" name="T6"/>
                <a:gd fmla="*/ 0 h 367" name="T7"/>
                <a:gd fmla="*/ 813 w 945" name="T8"/>
                <a:gd fmla="*/ 367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944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" name="任意多边形 576"/>
            <p:cNvSpPr/>
            <p:nvPr/>
          </p:nvSpPr>
          <p:spPr bwMode="auto">
            <a:xfrm>
              <a:off x="1821960" y="604838"/>
              <a:ext cx="2079324" cy="4913313"/>
            </a:xfrm>
            <a:custGeom>
              <a:gdLst>
                <a:gd fmla="*/ 1041102 w 2079324" name="connsiteX0"/>
                <a:gd fmla="*/ 0 h 4913313" name="connsiteY0"/>
                <a:gd fmla="*/ 1875867 w 2079324" name="connsiteX1"/>
                <a:gd fmla="*/ 4913313 h 4913313" name="connsiteY1"/>
                <a:gd fmla="*/ 1041102 w 2079324" name="connsiteX2"/>
                <a:gd fmla="*/ 4913313 h 4913313" name="connsiteY2"/>
                <a:gd fmla="*/ 203152 w 2079324" name="connsiteX3"/>
                <a:gd fmla="*/ 4913313 h 4913313" name="connsiteY3"/>
                <a:gd fmla="*/ 1041102 w 2079324" name="connsiteX4"/>
                <a:gd fmla="*/ 0 h 491331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913313" w="2079324"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FEE9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578" name="Freeform 1059"/>
            <p:cNvSpPr/>
            <p:nvPr/>
          </p:nvSpPr>
          <p:spPr bwMode="auto">
            <a:xfrm>
              <a:off x="1766888" y="2838450"/>
              <a:ext cx="2189163" cy="2679700"/>
            </a:xfrm>
            <a:custGeom>
              <a:gdLst>
                <a:gd fmla="*/ 81 w 687" name="T0"/>
                <a:gd fmla="*/ 841 h 841" name="T1"/>
                <a:gd fmla="*/ 344 w 687" name="T2"/>
                <a:gd fmla="*/ 841 h 841" name="T3"/>
                <a:gd fmla="*/ 606 w 687" name="T4"/>
                <a:gd fmla="*/ 841 h 841" name="T5"/>
                <a:gd fmla="*/ 641 w 687" name="T6"/>
                <a:gd fmla="*/ 0 h 841" name="T7"/>
                <a:gd fmla="*/ 46 w 687" name="T8"/>
                <a:gd fmla="*/ 0 h 841" name="T9"/>
                <a:gd fmla="*/ 81 w 687" name="T10"/>
                <a:gd fmla="*/ 841 h 8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41" w="687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" name="Freeform 1060"/>
            <p:cNvSpPr/>
            <p:nvPr/>
          </p:nvSpPr>
          <p:spPr bwMode="auto">
            <a:xfrm>
              <a:off x="2178050" y="1395413"/>
              <a:ext cx="1366838" cy="471488"/>
            </a:xfrm>
            <a:custGeom>
              <a:gdLst>
                <a:gd fmla="*/ 0 w 429" name="T0"/>
                <a:gd fmla="*/ 148 h 148" name="T1"/>
                <a:gd fmla="*/ 429 w 429" name="T2"/>
                <a:gd fmla="*/ 148 h 148" name="T3"/>
                <a:gd fmla="*/ 367 w 429" name="T4"/>
                <a:gd fmla="*/ 0 h 148" name="T5"/>
                <a:gd fmla="*/ 63 w 429" name="T6"/>
                <a:gd fmla="*/ 0 h 148" name="T7"/>
                <a:gd fmla="*/ 0 w 429" name="T8"/>
                <a:gd fmla="*/ 148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429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" name="Oval 1061"/>
            <p:cNvSpPr>
              <a:spLocks noChangeArrowheads="1"/>
            </p:cNvSpPr>
            <p:nvPr/>
          </p:nvSpPr>
          <p:spPr bwMode="auto">
            <a:xfrm>
              <a:off x="20224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" name="Oval 1062"/>
            <p:cNvSpPr>
              <a:spLocks noChangeArrowheads="1"/>
            </p:cNvSpPr>
            <p:nvPr/>
          </p:nvSpPr>
          <p:spPr bwMode="auto">
            <a:xfrm>
              <a:off x="22002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" name="Oval 1063"/>
            <p:cNvSpPr>
              <a:spLocks noChangeArrowheads="1"/>
            </p:cNvSpPr>
            <p:nvPr/>
          </p:nvSpPr>
          <p:spPr bwMode="auto">
            <a:xfrm>
              <a:off x="23828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" name="Oval 1064"/>
            <p:cNvSpPr>
              <a:spLocks noChangeArrowheads="1"/>
            </p:cNvSpPr>
            <p:nvPr/>
          </p:nvSpPr>
          <p:spPr bwMode="auto">
            <a:xfrm>
              <a:off x="25606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" name="Oval 1065"/>
            <p:cNvSpPr>
              <a:spLocks noChangeArrowheads="1"/>
            </p:cNvSpPr>
            <p:nvPr/>
          </p:nvSpPr>
          <p:spPr bwMode="auto">
            <a:xfrm>
              <a:off x="27384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" name="Oval 1066"/>
            <p:cNvSpPr>
              <a:spLocks noChangeArrowheads="1"/>
            </p:cNvSpPr>
            <p:nvPr/>
          </p:nvSpPr>
          <p:spPr bwMode="auto">
            <a:xfrm>
              <a:off x="2917825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" name="Oval 1067"/>
            <p:cNvSpPr>
              <a:spLocks noChangeArrowheads="1"/>
            </p:cNvSpPr>
            <p:nvPr/>
          </p:nvSpPr>
          <p:spPr bwMode="auto">
            <a:xfrm>
              <a:off x="309562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" name="Oval 1068"/>
            <p:cNvSpPr>
              <a:spLocks noChangeArrowheads="1"/>
            </p:cNvSpPr>
            <p:nvPr/>
          </p:nvSpPr>
          <p:spPr bwMode="auto">
            <a:xfrm>
              <a:off x="3273425" y="288925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" name="Oval 1069"/>
            <p:cNvSpPr>
              <a:spLocks noChangeArrowheads="1"/>
            </p:cNvSpPr>
            <p:nvPr/>
          </p:nvSpPr>
          <p:spPr bwMode="auto">
            <a:xfrm>
              <a:off x="34559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" name="Oval 1070"/>
            <p:cNvSpPr>
              <a:spLocks noChangeArrowheads="1"/>
            </p:cNvSpPr>
            <p:nvPr/>
          </p:nvSpPr>
          <p:spPr bwMode="auto">
            <a:xfrm>
              <a:off x="36337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" name="Oval 1071"/>
            <p:cNvSpPr>
              <a:spLocks noChangeArrowheads="1"/>
            </p:cNvSpPr>
            <p:nvPr/>
          </p:nvSpPr>
          <p:spPr bwMode="auto">
            <a:xfrm>
              <a:off x="2279650" y="1762125"/>
              <a:ext cx="61913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" name="Oval 1072"/>
            <p:cNvSpPr>
              <a:spLocks noChangeArrowheads="1"/>
            </p:cNvSpPr>
            <p:nvPr/>
          </p:nvSpPr>
          <p:spPr bwMode="auto">
            <a:xfrm>
              <a:off x="243681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" name="Oval 1073"/>
            <p:cNvSpPr>
              <a:spLocks noChangeArrowheads="1"/>
            </p:cNvSpPr>
            <p:nvPr/>
          </p:nvSpPr>
          <p:spPr bwMode="auto">
            <a:xfrm>
              <a:off x="25955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" name="Oval 1074"/>
            <p:cNvSpPr>
              <a:spLocks noChangeArrowheads="1"/>
            </p:cNvSpPr>
            <p:nvPr/>
          </p:nvSpPr>
          <p:spPr bwMode="auto">
            <a:xfrm>
              <a:off x="2751138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" name="Oval 1075"/>
            <p:cNvSpPr>
              <a:spLocks noChangeArrowheads="1"/>
            </p:cNvSpPr>
            <p:nvPr/>
          </p:nvSpPr>
          <p:spPr bwMode="auto">
            <a:xfrm>
              <a:off x="2911475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" name="Oval 1076"/>
            <p:cNvSpPr>
              <a:spLocks noChangeArrowheads="1"/>
            </p:cNvSpPr>
            <p:nvPr/>
          </p:nvSpPr>
          <p:spPr bwMode="auto">
            <a:xfrm>
              <a:off x="306705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" name="Oval 1077"/>
            <p:cNvSpPr>
              <a:spLocks noChangeArrowheads="1"/>
            </p:cNvSpPr>
            <p:nvPr/>
          </p:nvSpPr>
          <p:spPr bwMode="auto">
            <a:xfrm>
              <a:off x="322580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" name="Oval 1078"/>
            <p:cNvSpPr>
              <a:spLocks noChangeArrowheads="1"/>
            </p:cNvSpPr>
            <p:nvPr/>
          </p:nvSpPr>
          <p:spPr bwMode="auto">
            <a:xfrm>
              <a:off x="33829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" name="Freeform 1079"/>
            <p:cNvSpPr/>
            <p:nvPr/>
          </p:nvSpPr>
          <p:spPr bwMode="auto">
            <a:xfrm>
              <a:off x="1050925" y="4249738"/>
              <a:ext cx="1019175" cy="1524000"/>
            </a:xfrm>
            <a:custGeom>
              <a:gdLst>
                <a:gd fmla="*/ 642 w 642" name="T0"/>
                <a:gd fmla="*/ 761 h 960" name="T1"/>
                <a:gd fmla="*/ 26 w 642" name="T2"/>
                <a:gd fmla="*/ 960 h 960" name="T3"/>
                <a:gd fmla="*/ 0 w 642" name="T4"/>
                <a:gd fmla="*/ 725 h 960" name="T5"/>
                <a:gd fmla="*/ 558 w 642" name="T6"/>
                <a:gd fmla="*/ 0 h 960" name="T7"/>
                <a:gd fmla="*/ 642 w 642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2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" name="Freeform 1080"/>
            <p:cNvSpPr/>
            <p:nvPr/>
          </p:nvSpPr>
          <p:spPr bwMode="auto">
            <a:xfrm>
              <a:off x="3656013" y="4249738"/>
              <a:ext cx="1016000" cy="1524000"/>
            </a:xfrm>
            <a:custGeom>
              <a:gdLst>
                <a:gd fmla="*/ 0 w 640" name="T0"/>
                <a:gd fmla="*/ 761 h 960" name="T1"/>
                <a:gd fmla="*/ 614 w 640" name="T2"/>
                <a:gd fmla="*/ 960 h 960" name="T3"/>
                <a:gd fmla="*/ 640 w 640" name="T4"/>
                <a:gd fmla="*/ 725 h 960" name="T5"/>
                <a:gd fmla="*/ 82 w 640" name="T6"/>
                <a:gd fmla="*/ 0 h 960" name="T7"/>
                <a:gd fmla="*/ 0 w 640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" name="Freeform 1081"/>
            <p:cNvSpPr/>
            <p:nvPr/>
          </p:nvSpPr>
          <p:spPr bwMode="auto">
            <a:xfrm>
              <a:off x="2795588" y="4249738"/>
              <a:ext cx="134938" cy="1524000"/>
            </a:xfrm>
            <a:custGeom>
              <a:gdLst>
                <a:gd fmla="*/ 0 w 85" name="T0"/>
                <a:gd fmla="*/ 239 h 960" name="T1"/>
                <a:gd fmla="*/ 43 w 85" name="T2"/>
                <a:gd fmla="*/ 0 h 960" name="T3"/>
                <a:gd fmla="*/ 85 w 85" name="T4"/>
                <a:gd fmla="*/ 239 h 960" name="T5"/>
                <a:gd fmla="*/ 85 w 85" name="T6"/>
                <a:gd fmla="*/ 721 h 960" name="T7"/>
                <a:gd fmla="*/ 43 w 85" name="T8"/>
                <a:gd fmla="*/ 960 h 960" name="T9"/>
                <a:gd fmla="*/ 0 w 85" name="T10"/>
                <a:gd fmla="*/ 721 h 960" name="T11"/>
                <a:gd fmla="*/ 0 w 85" name="T12"/>
                <a:gd fmla="*/ 239 h 9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0" w="85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" name="Oval 1082"/>
            <p:cNvSpPr>
              <a:spLocks noChangeArrowheads="1"/>
            </p:cNvSpPr>
            <p:nvPr/>
          </p:nvSpPr>
          <p:spPr bwMode="auto">
            <a:xfrm>
              <a:off x="2490788" y="1987550"/>
              <a:ext cx="741363" cy="7397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" name="Oval 1083"/>
            <p:cNvSpPr>
              <a:spLocks noChangeArrowheads="1"/>
            </p:cNvSpPr>
            <p:nvPr/>
          </p:nvSpPr>
          <p:spPr bwMode="auto">
            <a:xfrm>
              <a:off x="2570163" y="2065338"/>
              <a:ext cx="585788" cy="585788"/>
            </a:xfrm>
            <a:prstGeom prst="ellipse">
              <a:avLst/>
            </a:prstGeom>
            <a:solidFill>
              <a:srgbClr val="0090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" name="Freeform 1168"/>
            <p:cNvSpPr/>
            <p:nvPr/>
          </p:nvSpPr>
          <p:spPr bwMode="auto">
            <a:xfrm>
              <a:off x="3324225" y="1385888"/>
              <a:ext cx="157163" cy="319088"/>
            </a:xfrm>
            <a:custGeom>
              <a:gdLst>
                <a:gd fmla="*/ 5 w 49" name="T0"/>
                <a:gd fmla="*/ 0 h 100" name="T1"/>
                <a:gd fmla="*/ 0 w 49" name="T2"/>
                <a:gd fmla="*/ 3 h 100" name="T3"/>
                <a:gd fmla="*/ 7 w 49" name="T4"/>
                <a:gd fmla="*/ 3 h 100" name="T5"/>
                <a:gd fmla="*/ 49 w 49" name="T6"/>
                <a:gd fmla="*/ 100 h 100" name="T7"/>
                <a:gd fmla="*/ 49 w 49" name="T8"/>
                <a:gd fmla="*/ 100 h 100" name="T9"/>
                <a:gd fmla="*/ 5 w 49" name="T10"/>
                <a:gd fmla="*/ 0 h 10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" w="4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04" name="图片 60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62150" y="3144837"/>
              <a:ext cx="1828800" cy="1828800"/>
            </a:xfrm>
            <a:prstGeom prst="rect">
              <a:avLst/>
            </a:prstGeom>
          </p:spPr>
        </p:pic>
        <p:sp>
          <p:nvSpPr>
            <p:cNvPr id="605" name="任意多边形 604"/>
            <p:cNvSpPr>
              <a:spLocks noChangeArrowheads="1"/>
            </p:cNvSpPr>
            <p:nvPr/>
          </p:nvSpPr>
          <p:spPr bwMode="auto">
            <a:xfrm>
              <a:off x="2758283" y="2236986"/>
              <a:ext cx="242887" cy="287536"/>
            </a:xfrm>
            <a:custGeom>
              <a:rect b="b" l="l" r="r" t="t"/>
              <a:pathLst>
                <a:path h="287536" w="242887">
                  <a:moveTo>
                    <a:pt x="46434" y="41077"/>
                  </a:moveTo>
                  <a:lnTo>
                    <a:pt x="46434" y="133945"/>
                  </a:lnTo>
                  <a:lnTo>
                    <a:pt x="196453" y="133945"/>
                  </a:lnTo>
                  <a:lnTo>
                    <a:pt x="196453" y="41077"/>
                  </a:lnTo>
                  <a:close/>
                  <a:moveTo>
                    <a:pt x="0" y="0"/>
                  </a:moveTo>
                  <a:lnTo>
                    <a:pt x="242887" y="0"/>
                  </a:lnTo>
                  <a:lnTo>
                    <a:pt x="242887" y="175022"/>
                  </a:lnTo>
                  <a:lnTo>
                    <a:pt x="46434" y="175022"/>
                  </a:lnTo>
                  <a:lnTo>
                    <a:pt x="46434" y="287536"/>
                  </a:lnTo>
                  <a:lnTo>
                    <a:pt x="0" y="287536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zh-CN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</a:endParaRPr>
            </a:p>
          </p:txBody>
        </p:sp>
      </p:grpSp>
      <p:sp>
        <p:nvSpPr>
          <p:cNvPr id="236" name="Text Box 3"/>
          <p:cNvSpPr txBox="1">
            <a:spLocks noChangeArrowheads="1"/>
          </p:cNvSpPr>
          <p:nvPr/>
        </p:nvSpPr>
        <p:spPr bwMode="blackWhite">
          <a:xfrm>
            <a:off x="4271327" y="3875117"/>
            <a:ext cx="7295776" cy="1066786"/>
          </a:xfrm>
          <a:prstGeom prst="rect">
            <a:avLst/>
          </a:prstGeom>
          <a:noFill/>
          <a:ln w="12700">
            <a:noFill/>
            <a:miter lim="800000"/>
            <a:headEnd len="sm" type="none" w="sm"/>
            <a:tailEnd len="sm" type="none" w="sm"/>
          </a:ln>
          <a:effectLst/>
        </p:spPr>
        <p:txBody>
          <a:bodyPr anchor="t" anchorCtr="0" bIns="45713" compatLnSpc="1" lIns="91425" numCol="1" rIns="91425" tIns="45713" vert="horz" wrap="square">
            <a:prstTxWarp prst="textNoShape">
              <a:avLst/>
            </a:prstTxWarp>
            <a:spAutoFit/>
          </a:bodyPr>
          <a:lstStyle/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本作品版权归上海锐普广告有限公司PPT研究院作者所有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购买和下载者只是获得了使用授权，并不能获得著作权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任何单位和个人不得以任何形式销售、传播本作品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转载请注明出处，保留本版权页，请勿以身试法</a:t>
            </a:r>
          </a:p>
        </p:txBody>
      </p:sp>
    </p:spTree>
    <p:extLst>
      <p:ext uri="{BB962C8B-B14F-4D97-AF65-F5344CB8AC3E}">
        <p14:creationId val="44142717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06 -2.22222E-06 L 0.06628 -2.22222E-06" pathEditMode="relative" ptsTypes="AA" rAng="0">
                                      <p:cBhvr>
                                        <p:cTn dur="4600" fill="hold" id="9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3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6 -2.22222E-06 L 0.0793 -0.00023" pathEditMode="relative" ptsTypes="AA" rAng="0">
                                      <p:cBhvr>
                                        <p:cTn dur="3100" fill="hold" id="14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07 2.96296E-06 L -0.11263 -0.00023" pathEditMode="relative" ptsTypes="AA" rAng="0">
                                      <p:cBhvr>
                                        <p:cTn dur="4000" fill="hold" id="19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3"/>
                                    </p:animMotion>
                                  </p:childTnLst>
                                </p:cTn>
                              </p:par>
                              <p:par>
                                <p:cTn decel="56000" fill="hold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4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8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40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667" fill="hold" id="69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1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2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0"/>
      <p:bldP grpId="1" spid="2350"/>
      <p:bldP grpId="0" spid="2552"/>
      <p:bldP grpId="1" spid="2552"/>
      <p:bldP grpId="0" spid="1187"/>
      <p:bldP grpId="0" spid="1179"/>
      <p:bldP grpId="0" spid="1182"/>
      <p:bldP grpId="0" spid="1184"/>
      <p:bldP grpId="0" spid="2351"/>
      <p:bldP grpId="1" spid="2351"/>
      <p:bldP grpId="0" spid="1225"/>
      <p:bldP grpId="0" spid="23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225" y="2946322"/>
            <a:ext cx="596822" cy="656705"/>
          </a:xfrm>
          <a:custGeom>
            <a:gdLst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1731" y="2949928"/>
            <a:ext cx="9358681" cy="6571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79977" rIns="179977" tIns="0"/>
          <a:lstStyle/>
          <a:p>
            <a:pPr algn="ctr">
              <a:defRPr/>
            </a:pPr>
            <a:r>
              <a:rPr altLang="zh-CN" lang="en-US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www.youyedoc.com      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255"/>
            <a:ext cx="9311063" cy="7751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en-US" lang="zh-CN" spc="200" sz="3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063" y="2178215"/>
            <a:ext cx="853590" cy="779216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494" y="3920958"/>
            <a:ext cx="6905510" cy="1692551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>
              <a:lnSpc>
                <a:spcPts val="2400"/>
              </a:lnSpc>
            </a:pPr>
            <a:r>
              <a:rPr altLang="zh-CN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altLang="zh-CN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altLang="zh-CN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val="364106949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56" name="组合 2055"/>
          <p:cNvGrpSpPr/>
          <p:nvPr/>
        </p:nvGrpSpPr>
        <p:grpSpPr>
          <a:xfrm>
            <a:off x="9380762" y="3411825"/>
            <a:ext cx="1187449" cy="2071688"/>
            <a:chOff x="9365282" y="3614738"/>
            <a:chExt cx="1187449" cy="2071688"/>
          </a:xfrm>
        </p:grpSpPr>
        <p:sp>
          <p:nvSpPr>
            <p:cNvPr id="6" name="Freeform 7"/>
            <p:cNvSpPr/>
            <p:nvPr/>
          </p:nvSpPr>
          <p:spPr bwMode="auto">
            <a:xfrm>
              <a:off x="9365282" y="3614738"/>
              <a:ext cx="1187449" cy="1217613"/>
            </a:xfrm>
            <a:custGeom>
              <a:gdLst>
                <a:gd fmla="*/ 232 w 383" name="T0"/>
                <a:gd fmla="*/ 17 h 393" name="T1"/>
                <a:gd fmla="*/ 240 w 383" name="T2"/>
                <a:gd fmla="*/ 241 h 393" name="T3"/>
                <a:gd fmla="*/ 324 w 383" name="T4"/>
                <a:gd fmla="*/ 153 h 393" name="T5"/>
                <a:gd fmla="*/ 328 w 383" name="T6"/>
                <a:gd fmla="*/ 301 h 393" name="T7"/>
                <a:gd fmla="*/ 208 w 383" name="T8"/>
                <a:gd fmla="*/ 301 h 393" name="T9"/>
                <a:gd fmla="*/ 192 w 383" name="T10"/>
                <a:gd fmla="*/ 109 h 393" name="T11"/>
                <a:gd fmla="*/ 124 w 383" name="T12"/>
                <a:gd fmla="*/ 193 h 393" name="T13"/>
                <a:gd fmla="*/ 0 w 383" name="T14"/>
                <a:gd fmla="*/ 325 h 393" name="T15"/>
                <a:gd fmla="*/ 88 w 383" name="T16"/>
                <a:gd fmla="*/ 241 h 393" name="T17"/>
                <a:gd fmla="*/ 36 w 383" name="T18"/>
                <a:gd fmla="*/ 245 h 393" name="T19"/>
                <a:gd fmla="*/ 28 w 383" name="T20"/>
                <a:gd fmla="*/ 189 h 393" name="T21"/>
                <a:gd fmla="*/ 88 w 383" name="T22"/>
                <a:gd fmla="*/ 189 h 393" name="T23"/>
                <a:gd fmla="*/ 64 w 383" name="T24"/>
                <a:gd fmla="*/ 133 h 393" name="T25"/>
                <a:gd fmla="*/ 96 w 383" name="T26"/>
                <a:gd fmla="*/ 145 h 393" name="T27"/>
                <a:gd fmla="*/ 108 w 383" name="T28"/>
                <a:gd fmla="*/ 61 h 393" name="T29"/>
                <a:gd fmla="*/ 24 w 383" name="T30"/>
                <a:gd fmla="*/ 121 h 393" name="T31"/>
                <a:gd fmla="*/ 24 w 383" name="T32"/>
                <a:gd fmla="*/ 65 h 393" name="T33"/>
                <a:gd fmla="*/ 148 w 383" name="T34"/>
                <a:gd fmla="*/ 45 h 393" name="T35"/>
                <a:gd fmla="*/ 120 w 383" name="T36"/>
                <a:gd fmla="*/ 157 h 393" name="T37"/>
                <a:gd fmla="*/ 176 w 383" name="T38"/>
                <a:gd fmla="*/ 33 h 393" name="T39"/>
                <a:gd fmla="*/ 232 w 383" name="T40"/>
                <a:gd fmla="*/ 17 h 39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3" w="383">
                  <a:moveTo>
                    <a:pt x="232" y="17"/>
                  </a:moveTo>
                  <a:cubicBezTo>
                    <a:pt x="264" y="72"/>
                    <a:pt x="203" y="182"/>
                    <a:pt x="240" y="241"/>
                  </a:cubicBezTo>
                  <a:cubicBezTo>
                    <a:pt x="308" y="261"/>
                    <a:pt x="308" y="196"/>
                    <a:pt x="324" y="153"/>
                  </a:cubicBezTo>
                  <a:cubicBezTo>
                    <a:pt x="383" y="151"/>
                    <a:pt x="369" y="273"/>
                    <a:pt x="328" y="301"/>
                  </a:cubicBezTo>
                  <a:cubicBezTo>
                    <a:pt x="302" y="319"/>
                    <a:pt x="237" y="320"/>
                    <a:pt x="208" y="301"/>
                  </a:cubicBezTo>
                  <a:cubicBezTo>
                    <a:pt x="159" y="270"/>
                    <a:pt x="194" y="180"/>
                    <a:pt x="192" y="109"/>
                  </a:cubicBezTo>
                  <a:cubicBezTo>
                    <a:pt x="159" y="127"/>
                    <a:pt x="152" y="171"/>
                    <a:pt x="124" y="193"/>
                  </a:cubicBezTo>
                  <a:cubicBezTo>
                    <a:pt x="143" y="296"/>
                    <a:pt x="76" y="393"/>
                    <a:pt x="0" y="325"/>
                  </a:cubicBezTo>
                  <a:cubicBezTo>
                    <a:pt x="64" y="332"/>
                    <a:pt x="85" y="296"/>
                    <a:pt x="88" y="241"/>
                  </a:cubicBezTo>
                  <a:cubicBezTo>
                    <a:pt x="81" y="237"/>
                    <a:pt x="58" y="251"/>
                    <a:pt x="36" y="245"/>
                  </a:cubicBezTo>
                  <a:cubicBezTo>
                    <a:pt x="37" y="224"/>
                    <a:pt x="15" y="210"/>
                    <a:pt x="28" y="189"/>
                  </a:cubicBezTo>
                  <a:cubicBezTo>
                    <a:pt x="42" y="206"/>
                    <a:pt x="73" y="203"/>
                    <a:pt x="88" y="189"/>
                  </a:cubicBezTo>
                  <a:cubicBezTo>
                    <a:pt x="82" y="169"/>
                    <a:pt x="72" y="152"/>
                    <a:pt x="64" y="133"/>
                  </a:cubicBezTo>
                  <a:cubicBezTo>
                    <a:pt x="81" y="131"/>
                    <a:pt x="82" y="145"/>
                    <a:pt x="96" y="145"/>
                  </a:cubicBezTo>
                  <a:cubicBezTo>
                    <a:pt x="107" y="126"/>
                    <a:pt x="116" y="87"/>
                    <a:pt x="108" y="61"/>
                  </a:cubicBezTo>
                  <a:cubicBezTo>
                    <a:pt x="73" y="74"/>
                    <a:pt x="74" y="124"/>
                    <a:pt x="24" y="121"/>
                  </a:cubicBezTo>
                  <a:cubicBezTo>
                    <a:pt x="12" y="109"/>
                    <a:pt x="14" y="78"/>
                    <a:pt x="24" y="65"/>
                  </a:cubicBezTo>
                  <a:cubicBezTo>
                    <a:pt x="64" y="68"/>
                    <a:pt x="100" y="0"/>
                    <a:pt x="148" y="45"/>
                  </a:cubicBezTo>
                  <a:cubicBezTo>
                    <a:pt x="155" y="85"/>
                    <a:pt x="129" y="120"/>
                    <a:pt x="120" y="157"/>
                  </a:cubicBezTo>
                  <a:cubicBezTo>
                    <a:pt x="143" y="141"/>
                    <a:pt x="223" y="83"/>
                    <a:pt x="176" y="33"/>
                  </a:cubicBezTo>
                  <a:cubicBezTo>
                    <a:pt x="198" y="32"/>
                    <a:pt x="206" y="15"/>
                    <a:pt x="232" y="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055" name="组合 2054"/>
            <p:cNvGrpSpPr/>
            <p:nvPr/>
          </p:nvGrpSpPr>
          <p:grpSpPr>
            <a:xfrm>
              <a:off x="9524032" y="4757738"/>
              <a:ext cx="733425" cy="928688"/>
              <a:chOff x="9524032" y="4757738"/>
              <a:chExt cx="733425" cy="928688"/>
            </a:xfrm>
          </p:grpSpPr>
          <p:sp>
            <p:nvSpPr>
              <p:cNvPr id="7" name="Freeform 8"/>
              <p:cNvSpPr/>
              <p:nvPr/>
            </p:nvSpPr>
            <p:spPr bwMode="auto">
              <a:xfrm>
                <a:off x="9749457" y="4757738"/>
                <a:ext cx="322262" cy="433388"/>
              </a:xfrm>
              <a:custGeom>
                <a:gdLst>
                  <a:gd fmla="*/ 104 w 104" name="T0"/>
                  <a:gd fmla="*/ 12 h 140" name="T1"/>
                  <a:gd fmla="*/ 52 w 104" name="T2"/>
                  <a:gd fmla="*/ 140 h 140" name="T3"/>
                  <a:gd fmla="*/ 60 w 104" name="T4"/>
                  <a:gd fmla="*/ 84 h 140" name="T5"/>
                  <a:gd fmla="*/ 0 w 104" name="T6"/>
                  <a:gd fmla="*/ 80 h 140" name="T7"/>
                  <a:gd fmla="*/ 104 w 104" name="T8"/>
                  <a:gd fmla="*/ 12 h 1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0" w="104">
                    <a:moveTo>
                      <a:pt x="104" y="12"/>
                    </a:moveTo>
                    <a:cubicBezTo>
                      <a:pt x="104" y="58"/>
                      <a:pt x="87" y="117"/>
                      <a:pt x="52" y="140"/>
                    </a:cubicBezTo>
                    <a:cubicBezTo>
                      <a:pt x="49" y="116"/>
                      <a:pt x="61" y="107"/>
                      <a:pt x="60" y="84"/>
                    </a:cubicBezTo>
                    <a:cubicBezTo>
                      <a:pt x="47" y="76"/>
                      <a:pt x="12" y="99"/>
                      <a:pt x="0" y="80"/>
                    </a:cubicBezTo>
                    <a:cubicBezTo>
                      <a:pt x="11" y="36"/>
                      <a:pt x="49" y="0"/>
                      <a:pt x="104" y="1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9"/>
              <p:cNvSpPr>
                <a:spLocks noEditPoints="1"/>
              </p:cNvSpPr>
              <p:nvPr/>
            </p:nvSpPr>
            <p:spPr bwMode="auto">
              <a:xfrm>
                <a:off x="9524032" y="5240338"/>
                <a:ext cx="733425" cy="446088"/>
              </a:xfrm>
              <a:custGeom>
                <a:gdLst>
                  <a:gd fmla="*/ 133 w 237" name="T0"/>
                  <a:gd fmla="*/ 0 h 144" name="T1"/>
                  <a:gd fmla="*/ 161 w 237" name="T2"/>
                  <a:gd fmla="*/ 28 h 144" name="T3"/>
                  <a:gd fmla="*/ 237 w 237" name="T4"/>
                  <a:gd fmla="*/ 44 h 144" name="T5"/>
                  <a:gd fmla="*/ 185 w 237" name="T6"/>
                  <a:gd fmla="*/ 76 h 144" name="T7"/>
                  <a:gd fmla="*/ 141 w 237" name="T8"/>
                  <a:gd fmla="*/ 144 h 144" name="T9"/>
                  <a:gd fmla="*/ 5 w 237" name="T10"/>
                  <a:gd fmla="*/ 92 h 144" name="T11"/>
                  <a:gd fmla="*/ 1 w 237" name="T12"/>
                  <a:gd fmla="*/ 76 h 144" name="T13"/>
                  <a:gd fmla="*/ 141 w 237" name="T14"/>
                  <a:gd fmla="*/ 32 h 144" name="T15"/>
                  <a:gd fmla="*/ 133 w 237" name="T16"/>
                  <a:gd fmla="*/ 0 h 144" name="T17"/>
                  <a:gd fmla="*/ 73 w 237" name="T18"/>
                  <a:gd fmla="*/ 76 h 144" name="T19"/>
                  <a:gd fmla="*/ 145 w 237" name="T20"/>
                  <a:gd fmla="*/ 100 h 144" name="T21"/>
                  <a:gd fmla="*/ 157 w 237" name="T22"/>
                  <a:gd fmla="*/ 72 h 144" name="T23"/>
                  <a:gd fmla="*/ 73 w 237" name="T24"/>
                  <a:gd fmla="*/ 76 h 14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4" w="236">
                    <a:moveTo>
                      <a:pt x="133" y="0"/>
                    </a:moveTo>
                    <a:cubicBezTo>
                      <a:pt x="150" y="2"/>
                      <a:pt x="152" y="19"/>
                      <a:pt x="161" y="28"/>
                    </a:cubicBezTo>
                    <a:cubicBezTo>
                      <a:pt x="186" y="19"/>
                      <a:pt x="223" y="30"/>
                      <a:pt x="237" y="44"/>
                    </a:cubicBezTo>
                    <a:cubicBezTo>
                      <a:pt x="226" y="61"/>
                      <a:pt x="215" y="78"/>
                      <a:pt x="185" y="76"/>
                    </a:cubicBezTo>
                    <a:cubicBezTo>
                      <a:pt x="206" y="116"/>
                      <a:pt x="167" y="130"/>
                      <a:pt x="141" y="144"/>
                    </a:cubicBezTo>
                    <a:cubicBezTo>
                      <a:pt x="97" y="126"/>
                      <a:pt x="56" y="104"/>
                      <a:pt x="5" y="92"/>
                    </a:cubicBezTo>
                    <a:cubicBezTo>
                      <a:pt x="6" y="85"/>
                      <a:pt x="0" y="84"/>
                      <a:pt x="1" y="76"/>
                    </a:cubicBezTo>
                    <a:cubicBezTo>
                      <a:pt x="27" y="41"/>
                      <a:pt x="85" y="38"/>
                      <a:pt x="141" y="32"/>
                    </a:cubicBezTo>
                    <a:cubicBezTo>
                      <a:pt x="150" y="22"/>
                      <a:pt x="132" y="15"/>
                      <a:pt x="133" y="0"/>
                    </a:cubicBezTo>
                    <a:close/>
                    <a:moveTo>
                      <a:pt x="73" y="76"/>
                    </a:moveTo>
                    <a:cubicBezTo>
                      <a:pt x="85" y="97"/>
                      <a:pt x="116" y="98"/>
                      <a:pt x="145" y="100"/>
                    </a:cubicBezTo>
                    <a:cubicBezTo>
                      <a:pt x="149" y="91"/>
                      <a:pt x="159" y="88"/>
                      <a:pt x="157" y="72"/>
                    </a:cubicBezTo>
                    <a:cubicBezTo>
                      <a:pt x="125" y="70"/>
                      <a:pt x="102" y="76"/>
                      <a:pt x="73" y="7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8335929" y="1548383"/>
            <a:ext cx="792088" cy="31783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8213154" y="1548383"/>
            <a:ext cx="36000" cy="31783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7157807" y="4898738"/>
            <a:ext cx="205013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latin charset="-120" pitchFamily="82" typeface="DFPPOP2W9-B5"/>
                <a:ea charset="-120" pitchFamily="82" typeface="DFPPOP2W9-B5"/>
              </a:rPr>
              <a:t>KONG ZI</a:t>
            </a:r>
          </a:p>
        </p:txBody>
      </p:sp>
      <p:pic>
        <p:nvPicPr>
          <p:cNvPr id="2059" name="Picture 11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100000" l="575" r="100000" t="0">
                        <a14:backgroundMark x1="46264" x2="86207" y1="12651" y2="43675"/>
                        <a14:backgroundMark x1="32759" x2="20690" y1="20482" y2="46988"/>
                        <a14:backgroundMark x1="29023" x2="23276" y1="40060" y2="50000"/>
                        <a14:backgroundMark x1="31609" x2="28736" y1="40361" y2="48494"/>
                        <a14:backgroundMark x1="29885" x2="27011" y1="48795" y2="52108"/>
                        <a14:backgroundMark x1="59483" x2="63793" y1="41867" y2="45783"/>
                        <a14:backgroundMark x1="56034" x2="60057" y1="30422" y2="31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848" l="11600" r="18285" t="8600"/>
          <a:stretch>
            <a:fillRect/>
          </a:stretch>
        </p:blipFill>
        <p:spPr bwMode="auto">
          <a:xfrm flipH="1">
            <a:off x="910630" y="2460318"/>
            <a:ext cx="2219124" cy="255300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3616375" y="1569308"/>
            <a:ext cx="4572001" cy="29649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大學之道，在明明德，在親民，在止於至善。知止而後有定，定而後能靜，靜而後能安，安而後能慮，慮而後能得。物有本末，事有終始，知所先後，則近道矣。    《大學》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7435800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883694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331588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5779482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227376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4675270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4123164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3571058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57532" y="3464278"/>
            <a:ext cx="1524000" cy="122354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typeface="+mn-ea"/>
              </a:rPr>
              <a:t>儒家</a:t>
            </a:r>
          </a:p>
        </p:txBody>
      </p:sp>
      <p:grpSp>
        <p:nvGrpSpPr>
          <p:cNvPr id="2054" name="组合 2053"/>
          <p:cNvGrpSpPr/>
          <p:nvPr/>
        </p:nvGrpSpPr>
        <p:grpSpPr>
          <a:xfrm>
            <a:off x="8231154" y="544164"/>
            <a:ext cx="1213561" cy="1853421"/>
            <a:chOff x="12806363" y="-469107"/>
            <a:chExt cx="3989388" cy="6092826"/>
          </a:xfrm>
        </p:grpSpPr>
        <p:sp>
          <p:nvSpPr>
            <p:cNvPr id="30" name="Freeform 17"/>
            <p:cNvSpPr/>
            <p:nvPr/>
          </p:nvSpPr>
          <p:spPr bwMode="auto">
            <a:xfrm>
              <a:off x="13200062" y="315118"/>
              <a:ext cx="911225" cy="993775"/>
            </a:xfrm>
            <a:custGeom>
              <a:gdLst>
                <a:gd fmla="*/ 243 w 243" name="T0"/>
                <a:gd fmla="*/ 39 h 265" name="T1"/>
                <a:gd fmla="*/ 127 w 243" name="T2"/>
                <a:gd fmla="*/ 207 h 265" name="T3"/>
                <a:gd fmla="*/ 3 w 243" name="T4"/>
                <a:gd fmla="*/ 147 h 265" name="T5"/>
                <a:gd fmla="*/ 219 w 243" name="T6"/>
                <a:gd fmla="*/ 3 h 265" name="T7"/>
                <a:gd fmla="*/ 243 w 243" name="T8"/>
                <a:gd fmla="*/ 39 h 2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5" w="243">
                  <a:moveTo>
                    <a:pt x="243" y="39"/>
                  </a:moveTo>
                  <a:cubicBezTo>
                    <a:pt x="194" y="85"/>
                    <a:pt x="134" y="120"/>
                    <a:pt x="127" y="207"/>
                  </a:cubicBezTo>
                  <a:cubicBezTo>
                    <a:pt x="86" y="265"/>
                    <a:pt x="0" y="222"/>
                    <a:pt x="3" y="147"/>
                  </a:cubicBezTo>
                  <a:cubicBezTo>
                    <a:pt x="70" y="95"/>
                    <a:pt x="111" y="0"/>
                    <a:pt x="219" y="3"/>
                  </a:cubicBezTo>
                  <a:cubicBezTo>
                    <a:pt x="222" y="20"/>
                    <a:pt x="240" y="21"/>
                    <a:pt x="243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15867062" y="1978818"/>
              <a:ext cx="928688" cy="687388"/>
            </a:xfrm>
            <a:custGeom>
              <a:gdLst>
                <a:gd fmla="*/ 0 w 248" name="T0"/>
                <a:gd fmla="*/ 23 h 183" name="T1"/>
                <a:gd fmla="*/ 192 w 248" name="T2"/>
                <a:gd fmla="*/ 47 h 183" name="T3"/>
                <a:gd fmla="*/ 104 w 248" name="T4"/>
                <a:gd fmla="*/ 127 h 183" name="T5"/>
                <a:gd fmla="*/ 0 w 248" name="T6"/>
                <a:gd fmla="*/ 23 h 18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3" w="248">
                  <a:moveTo>
                    <a:pt x="0" y="23"/>
                  </a:moveTo>
                  <a:cubicBezTo>
                    <a:pt x="44" y="0"/>
                    <a:pt x="155" y="4"/>
                    <a:pt x="192" y="47"/>
                  </a:cubicBezTo>
                  <a:cubicBezTo>
                    <a:pt x="248" y="112"/>
                    <a:pt x="168" y="183"/>
                    <a:pt x="104" y="127"/>
                  </a:cubicBezTo>
                  <a:cubicBezTo>
                    <a:pt x="72" y="99"/>
                    <a:pt x="51" y="38"/>
                    <a:pt x="0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3" name="Freeform 22"/>
            <p:cNvSpPr>
              <a:spLocks noEditPoints="1"/>
            </p:cNvSpPr>
            <p:nvPr/>
          </p:nvSpPr>
          <p:spPr bwMode="auto">
            <a:xfrm>
              <a:off x="12806363" y="-469107"/>
              <a:ext cx="3771900" cy="6092826"/>
            </a:xfrm>
            <a:custGeom>
              <a:gdLst>
                <a:gd fmla="*/ 0 w 1006" name="T0"/>
                <a:gd fmla="*/ 1600 h 1625" name="T1"/>
                <a:gd fmla="*/ 96 w 1006" name="T2"/>
                <a:gd fmla="*/ 1436 h 1625" name="T3"/>
                <a:gd fmla="*/ 160 w 1006" name="T4"/>
                <a:gd fmla="*/ 1376 h 1625" name="T5"/>
                <a:gd fmla="*/ 272 w 1006" name="T6"/>
                <a:gd fmla="*/ 1268 h 1625" name="T7"/>
                <a:gd fmla="*/ 300 w 1006" name="T8"/>
                <a:gd fmla="*/ 1068 h 1625" name="T9"/>
                <a:gd fmla="*/ 248 w 1006" name="T10"/>
                <a:gd fmla="*/ 1068 h 1625" name="T11"/>
                <a:gd fmla="*/ 192 w 1006" name="T12"/>
                <a:gd fmla="*/ 1148 h 1625" name="T13"/>
                <a:gd fmla="*/ 88 w 1006" name="T14"/>
                <a:gd fmla="*/ 1144 h 1625" name="T15"/>
                <a:gd fmla="*/ 232 w 1006" name="T16"/>
                <a:gd fmla="*/ 920 h 1625" name="T17"/>
                <a:gd fmla="*/ 184 w 1006" name="T18"/>
                <a:gd fmla="*/ 772 h 1625" name="T19"/>
                <a:gd fmla="*/ 364 w 1006" name="T20"/>
                <a:gd fmla="*/ 592 h 1625" name="T21"/>
                <a:gd fmla="*/ 268 w 1006" name="T22"/>
                <a:gd fmla="*/ 600 h 1625" name="T23"/>
                <a:gd fmla="*/ 424 w 1006" name="T24"/>
                <a:gd fmla="*/ 444 h 1625" name="T25"/>
                <a:gd fmla="*/ 508 w 1006" name="T26"/>
                <a:gd fmla="*/ 276 h 1625" name="T27"/>
                <a:gd fmla="*/ 596 w 1006" name="T28"/>
                <a:gd fmla="*/ 36 h 1625" name="T29"/>
                <a:gd fmla="*/ 676 w 1006" name="T30"/>
                <a:gd fmla="*/ 0 h 1625" name="T31"/>
                <a:gd fmla="*/ 768 w 1006" name="T32"/>
                <a:gd fmla="*/ 100 h 1625" name="T33"/>
                <a:gd fmla="*/ 624 w 1006" name="T34"/>
                <a:gd fmla="*/ 248 h 1625" name="T35"/>
                <a:gd fmla="*/ 564 w 1006" name="T36"/>
                <a:gd fmla="*/ 428 h 1625" name="T37"/>
                <a:gd fmla="*/ 532 w 1006" name="T38"/>
                <a:gd fmla="*/ 644 h 1625" name="T39"/>
                <a:gd fmla="*/ 552 w 1006" name="T40"/>
                <a:gd fmla="*/ 708 h 1625" name="T41"/>
                <a:gd fmla="*/ 532 w 1006" name="T42"/>
                <a:gd fmla="*/ 808 h 1625" name="T43"/>
                <a:gd fmla="*/ 404 w 1006" name="T44"/>
                <a:gd fmla="*/ 916 h 1625" name="T45"/>
                <a:gd fmla="*/ 532 w 1006" name="T46"/>
                <a:gd fmla="*/ 944 h 1625" name="T47"/>
                <a:gd fmla="*/ 564 w 1006" name="T48"/>
                <a:gd fmla="*/ 924 h 1625" name="T49"/>
                <a:gd fmla="*/ 588 w 1006" name="T50"/>
                <a:gd fmla="*/ 872 h 1625" name="T51"/>
                <a:gd fmla="*/ 564 w 1006" name="T52"/>
                <a:gd fmla="*/ 952 h 1625" name="T53"/>
                <a:gd fmla="*/ 856 w 1006" name="T54"/>
                <a:gd fmla="*/ 956 h 1625" name="T55"/>
                <a:gd fmla="*/ 932 w 1006" name="T56"/>
                <a:gd fmla="*/ 1448 h 1625" name="T57"/>
                <a:gd fmla="*/ 624 w 1006" name="T58"/>
                <a:gd fmla="*/ 1320 h 1625" name="T59"/>
                <a:gd fmla="*/ 576 w 1006" name="T60"/>
                <a:gd fmla="*/ 1176 h 1625" name="T61"/>
                <a:gd fmla="*/ 456 w 1006" name="T62"/>
                <a:gd fmla="*/ 1000 h 1625" name="T63"/>
                <a:gd fmla="*/ 436 w 1006" name="T64"/>
                <a:gd fmla="*/ 1008 h 1625" name="T65"/>
                <a:gd fmla="*/ 356 w 1006" name="T66"/>
                <a:gd fmla="*/ 1140 h 1625" name="T67"/>
                <a:gd fmla="*/ 364 w 1006" name="T68"/>
                <a:gd fmla="*/ 1212 h 1625" name="T69"/>
                <a:gd fmla="*/ 48 w 1006" name="T70"/>
                <a:gd fmla="*/ 1600 h 1625" name="T71"/>
                <a:gd fmla="*/ 292 w 1006" name="T72"/>
                <a:gd fmla="*/ 884 h 1625" name="T73"/>
                <a:gd fmla="*/ 380 w 1006" name="T74"/>
                <a:gd fmla="*/ 776 h 1625" name="T75"/>
                <a:gd fmla="*/ 792 w 1006" name="T76"/>
                <a:gd fmla="*/ 1072 h 1625" name="T77"/>
                <a:gd fmla="*/ 752 w 1006" name="T78"/>
                <a:gd fmla="*/ 1340 h 1625" name="T79"/>
                <a:gd fmla="*/ 804 w 1006" name="T80"/>
                <a:gd fmla="*/ 1076 h 1625" name="T81"/>
                <a:gd fmla="*/ 84 w 1006" name="T82"/>
                <a:gd fmla="*/ 1572 h 1625" name="T83"/>
                <a:gd fmla="*/ 276 w 1006" name="T84"/>
                <a:gd fmla="*/ 1336 h 1625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625" w="1004">
                  <a:moveTo>
                    <a:pt x="48" y="1600"/>
                  </a:moveTo>
                  <a:cubicBezTo>
                    <a:pt x="32" y="1600"/>
                    <a:pt x="16" y="1600"/>
                    <a:pt x="0" y="1600"/>
                  </a:cubicBezTo>
                  <a:cubicBezTo>
                    <a:pt x="0" y="1589"/>
                    <a:pt x="0" y="1579"/>
                    <a:pt x="0" y="1568"/>
                  </a:cubicBezTo>
                  <a:cubicBezTo>
                    <a:pt x="17" y="1520"/>
                    <a:pt x="55" y="1471"/>
                    <a:pt x="96" y="1436"/>
                  </a:cubicBezTo>
                  <a:cubicBezTo>
                    <a:pt x="102" y="1431"/>
                    <a:pt x="106" y="1440"/>
                    <a:pt x="112" y="1436"/>
                  </a:cubicBezTo>
                  <a:cubicBezTo>
                    <a:pt x="119" y="1431"/>
                    <a:pt x="148" y="1389"/>
                    <a:pt x="160" y="1376"/>
                  </a:cubicBezTo>
                  <a:cubicBezTo>
                    <a:pt x="188" y="1347"/>
                    <a:pt x="209" y="1325"/>
                    <a:pt x="236" y="1296"/>
                  </a:cubicBezTo>
                  <a:cubicBezTo>
                    <a:pt x="249" y="1282"/>
                    <a:pt x="266" y="1278"/>
                    <a:pt x="272" y="1268"/>
                  </a:cubicBezTo>
                  <a:cubicBezTo>
                    <a:pt x="304" y="1217"/>
                    <a:pt x="276" y="1156"/>
                    <a:pt x="312" y="1088"/>
                  </a:cubicBezTo>
                  <a:cubicBezTo>
                    <a:pt x="317" y="1072"/>
                    <a:pt x="305" y="1074"/>
                    <a:pt x="300" y="1068"/>
                  </a:cubicBezTo>
                  <a:cubicBezTo>
                    <a:pt x="331" y="1054"/>
                    <a:pt x="353" y="1009"/>
                    <a:pt x="348" y="972"/>
                  </a:cubicBezTo>
                  <a:cubicBezTo>
                    <a:pt x="309" y="998"/>
                    <a:pt x="272" y="1027"/>
                    <a:pt x="248" y="1068"/>
                  </a:cubicBezTo>
                  <a:cubicBezTo>
                    <a:pt x="258" y="1089"/>
                    <a:pt x="279" y="1058"/>
                    <a:pt x="292" y="1072"/>
                  </a:cubicBezTo>
                  <a:cubicBezTo>
                    <a:pt x="263" y="1097"/>
                    <a:pt x="229" y="1125"/>
                    <a:pt x="192" y="1148"/>
                  </a:cubicBezTo>
                  <a:cubicBezTo>
                    <a:pt x="161" y="1168"/>
                    <a:pt x="124" y="1212"/>
                    <a:pt x="80" y="1192"/>
                  </a:cubicBezTo>
                  <a:cubicBezTo>
                    <a:pt x="76" y="1169"/>
                    <a:pt x="92" y="1167"/>
                    <a:pt x="88" y="1144"/>
                  </a:cubicBezTo>
                  <a:cubicBezTo>
                    <a:pt x="131" y="1087"/>
                    <a:pt x="200" y="1061"/>
                    <a:pt x="224" y="992"/>
                  </a:cubicBezTo>
                  <a:cubicBezTo>
                    <a:pt x="231" y="972"/>
                    <a:pt x="223" y="942"/>
                    <a:pt x="232" y="920"/>
                  </a:cubicBezTo>
                  <a:cubicBezTo>
                    <a:pt x="248" y="881"/>
                    <a:pt x="324" y="854"/>
                    <a:pt x="324" y="796"/>
                  </a:cubicBezTo>
                  <a:cubicBezTo>
                    <a:pt x="288" y="780"/>
                    <a:pt x="206" y="822"/>
                    <a:pt x="184" y="772"/>
                  </a:cubicBezTo>
                  <a:cubicBezTo>
                    <a:pt x="249" y="776"/>
                    <a:pt x="304" y="738"/>
                    <a:pt x="348" y="708"/>
                  </a:cubicBezTo>
                  <a:cubicBezTo>
                    <a:pt x="351" y="669"/>
                    <a:pt x="371" y="628"/>
                    <a:pt x="364" y="592"/>
                  </a:cubicBezTo>
                  <a:cubicBezTo>
                    <a:pt x="298" y="611"/>
                    <a:pt x="274" y="673"/>
                    <a:pt x="200" y="684"/>
                  </a:cubicBezTo>
                  <a:cubicBezTo>
                    <a:pt x="190" y="631"/>
                    <a:pt x="243" y="620"/>
                    <a:pt x="268" y="600"/>
                  </a:cubicBezTo>
                  <a:cubicBezTo>
                    <a:pt x="294" y="579"/>
                    <a:pt x="311" y="544"/>
                    <a:pt x="348" y="540"/>
                  </a:cubicBezTo>
                  <a:cubicBezTo>
                    <a:pt x="361" y="499"/>
                    <a:pt x="407" y="485"/>
                    <a:pt x="424" y="444"/>
                  </a:cubicBezTo>
                  <a:cubicBezTo>
                    <a:pt x="429" y="433"/>
                    <a:pt x="425" y="419"/>
                    <a:pt x="428" y="408"/>
                  </a:cubicBezTo>
                  <a:cubicBezTo>
                    <a:pt x="444" y="357"/>
                    <a:pt x="480" y="312"/>
                    <a:pt x="508" y="276"/>
                  </a:cubicBezTo>
                  <a:cubicBezTo>
                    <a:pt x="521" y="205"/>
                    <a:pt x="575" y="141"/>
                    <a:pt x="604" y="72"/>
                  </a:cubicBezTo>
                  <a:cubicBezTo>
                    <a:pt x="602" y="59"/>
                    <a:pt x="596" y="50"/>
                    <a:pt x="596" y="36"/>
                  </a:cubicBezTo>
                  <a:cubicBezTo>
                    <a:pt x="623" y="27"/>
                    <a:pt x="646" y="14"/>
                    <a:pt x="668" y="0"/>
                  </a:cubicBezTo>
                  <a:cubicBezTo>
                    <a:pt x="671" y="0"/>
                    <a:pt x="673" y="0"/>
                    <a:pt x="676" y="0"/>
                  </a:cubicBezTo>
                  <a:cubicBezTo>
                    <a:pt x="676" y="1"/>
                    <a:pt x="676" y="3"/>
                    <a:pt x="676" y="4"/>
                  </a:cubicBezTo>
                  <a:cubicBezTo>
                    <a:pt x="724" y="17"/>
                    <a:pt x="776" y="53"/>
                    <a:pt x="768" y="100"/>
                  </a:cubicBezTo>
                  <a:cubicBezTo>
                    <a:pt x="762" y="137"/>
                    <a:pt x="683" y="174"/>
                    <a:pt x="648" y="212"/>
                  </a:cubicBezTo>
                  <a:cubicBezTo>
                    <a:pt x="638" y="223"/>
                    <a:pt x="635" y="237"/>
                    <a:pt x="624" y="248"/>
                  </a:cubicBezTo>
                  <a:cubicBezTo>
                    <a:pt x="591" y="280"/>
                    <a:pt x="552" y="313"/>
                    <a:pt x="536" y="368"/>
                  </a:cubicBezTo>
                  <a:cubicBezTo>
                    <a:pt x="552" y="381"/>
                    <a:pt x="569" y="394"/>
                    <a:pt x="564" y="428"/>
                  </a:cubicBezTo>
                  <a:cubicBezTo>
                    <a:pt x="496" y="468"/>
                    <a:pt x="451" y="531"/>
                    <a:pt x="452" y="640"/>
                  </a:cubicBezTo>
                  <a:cubicBezTo>
                    <a:pt x="490" y="632"/>
                    <a:pt x="508" y="626"/>
                    <a:pt x="532" y="644"/>
                  </a:cubicBezTo>
                  <a:cubicBezTo>
                    <a:pt x="499" y="690"/>
                    <a:pt x="436" y="701"/>
                    <a:pt x="448" y="784"/>
                  </a:cubicBezTo>
                  <a:cubicBezTo>
                    <a:pt x="496" y="786"/>
                    <a:pt x="521" y="735"/>
                    <a:pt x="552" y="708"/>
                  </a:cubicBezTo>
                  <a:cubicBezTo>
                    <a:pt x="583" y="713"/>
                    <a:pt x="626" y="673"/>
                    <a:pt x="656" y="700"/>
                  </a:cubicBezTo>
                  <a:cubicBezTo>
                    <a:pt x="632" y="753"/>
                    <a:pt x="563" y="762"/>
                    <a:pt x="532" y="808"/>
                  </a:cubicBezTo>
                  <a:cubicBezTo>
                    <a:pt x="519" y="810"/>
                    <a:pt x="515" y="820"/>
                    <a:pt x="500" y="820"/>
                  </a:cubicBezTo>
                  <a:cubicBezTo>
                    <a:pt x="472" y="856"/>
                    <a:pt x="440" y="888"/>
                    <a:pt x="404" y="916"/>
                  </a:cubicBezTo>
                  <a:cubicBezTo>
                    <a:pt x="405" y="952"/>
                    <a:pt x="343" y="980"/>
                    <a:pt x="360" y="1020"/>
                  </a:cubicBezTo>
                  <a:cubicBezTo>
                    <a:pt x="429" y="1006"/>
                    <a:pt x="477" y="971"/>
                    <a:pt x="532" y="944"/>
                  </a:cubicBezTo>
                  <a:cubicBezTo>
                    <a:pt x="540" y="916"/>
                    <a:pt x="516" y="896"/>
                    <a:pt x="532" y="884"/>
                  </a:cubicBezTo>
                  <a:cubicBezTo>
                    <a:pt x="553" y="887"/>
                    <a:pt x="536" y="928"/>
                    <a:pt x="564" y="924"/>
                  </a:cubicBezTo>
                  <a:cubicBezTo>
                    <a:pt x="573" y="928"/>
                    <a:pt x="589" y="906"/>
                    <a:pt x="600" y="900"/>
                  </a:cubicBezTo>
                  <a:cubicBezTo>
                    <a:pt x="607" y="882"/>
                    <a:pt x="579" y="879"/>
                    <a:pt x="588" y="872"/>
                  </a:cubicBezTo>
                  <a:cubicBezTo>
                    <a:pt x="610" y="863"/>
                    <a:pt x="631" y="851"/>
                    <a:pt x="656" y="856"/>
                  </a:cubicBezTo>
                  <a:cubicBezTo>
                    <a:pt x="638" y="900"/>
                    <a:pt x="593" y="919"/>
                    <a:pt x="564" y="952"/>
                  </a:cubicBezTo>
                  <a:cubicBezTo>
                    <a:pt x="572" y="1024"/>
                    <a:pt x="601" y="1052"/>
                    <a:pt x="616" y="1120"/>
                  </a:cubicBezTo>
                  <a:cubicBezTo>
                    <a:pt x="701" y="1070"/>
                    <a:pt x="735" y="970"/>
                    <a:pt x="856" y="956"/>
                  </a:cubicBezTo>
                  <a:cubicBezTo>
                    <a:pt x="851" y="1016"/>
                    <a:pt x="849" y="1080"/>
                    <a:pt x="844" y="1140"/>
                  </a:cubicBezTo>
                  <a:cubicBezTo>
                    <a:pt x="877" y="1241"/>
                    <a:pt x="883" y="1367"/>
                    <a:pt x="932" y="1448"/>
                  </a:cubicBezTo>
                  <a:cubicBezTo>
                    <a:pt x="953" y="1482"/>
                    <a:pt x="1006" y="1513"/>
                    <a:pt x="988" y="1576"/>
                  </a:cubicBezTo>
                  <a:cubicBezTo>
                    <a:pt x="778" y="1625"/>
                    <a:pt x="711" y="1433"/>
                    <a:pt x="624" y="1320"/>
                  </a:cubicBezTo>
                  <a:cubicBezTo>
                    <a:pt x="592" y="1363"/>
                    <a:pt x="568" y="1413"/>
                    <a:pt x="500" y="1420"/>
                  </a:cubicBezTo>
                  <a:cubicBezTo>
                    <a:pt x="393" y="1335"/>
                    <a:pt x="567" y="1254"/>
                    <a:pt x="576" y="1176"/>
                  </a:cubicBezTo>
                  <a:cubicBezTo>
                    <a:pt x="584" y="1107"/>
                    <a:pt x="527" y="1037"/>
                    <a:pt x="532" y="968"/>
                  </a:cubicBezTo>
                  <a:cubicBezTo>
                    <a:pt x="498" y="970"/>
                    <a:pt x="485" y="992"/>
                    <a:pt x="456" y="1000"/>
                  </a:cubicBezTo>
                  <a:cubicBezTo>
                    <a:pt x="456" y="1007"/>
                    <a:pt x="467" y="1023"/>
                    <a:pt x="456" y="1028"/>
                  </a:cubicBezTo>
                  <a:cubicBezTo>
                    <a:pt x="449" y="1022"/>
                    <a:pt x="451" y="1006"/>
                    <a:pt x="436" y="1008"/>
                  </a:cubicBezTo>
                  <a:cubicBezTo>
                    <a:pt x="405" y="1019"/>
                    <a:pt x="376" y="1033"/>
                    <a:pt x="352" y="1052"/>
                  </a:cubicBezTo>
                  <a:cubicBezTo>
                    <a:pt x="354" y="1089"/>
                    <a:pt x="346" y="1111"/>
                    <a:pt x="356" y="1140"/>
                  </a:cubicBezTo>
                  <a:cubicBezTo>
                    <a:pt x="411" y="1133"/>
                    <a:pt x="411" y="1072"/>
                    <a:pt x="448" y="1048"/>
                  </a:cubicBezTo>
                  <a:cubicBezTo>
                    <a:pt x="431" y="1113"/>
                    <a:pt x="397" y="1162"/>
                    <a:pt x="364" y="1212"/>
                  </a:cubicBezTo>
                  <a:cubicBezTo>
                    <a:pt x="357" y="1305"/>
                    <a:pt x="377" y="1360"/>
                    <a:pt x="364" y="1432"/>
                  </a:cubicBezTo>
                  <a:cubicBezTo>
                    <a:pt x="338" y="1574"/>
                    <a:pt x="176" y="1557"/>
                    <a:pt x="48" y="1600"/>
                  </a:cubicBezTo>
                  <a:close/>
                  <a:moveTo>
                    <a:pt x="380" y="776"/>
                  </a:moveTo>
                  <a:cubicBezTo>
                    <a:pt x="356" y="817"/>
                    <a:pt x="316" y="842"/>
                    <a:pt x="292" y="884"/>
                  </a:cubicBezTo>
                  <a:cubicBezTo>
                    <a:pt x="342" y="879"/>
                    <a:pt x="390" y="841"/>
                    <a:pt x="420" y="804"/>
                  </a:cubicBezTo>
                  <a:cubicBezTo>
                    <a:pt x="403" y="799"/>
                    <a:pt x="397" y="782"/>
                    <a:pt x="380" y="776"/>
                  </a:cubicBezTo>
                  <a:close/>
                  <a:moveTo>
                    <a:pt x="804" y="1076"/>
                  </a:moveTo>
                  <a:cubicBezTo>
                    <a:pt x="799" y="1076"/>
                    <a:pt x="798" y="1071"/>
                    <a:pt x="792" y="1072"/>
                  </a:cubicBezTo>
                  <a:cubicBezTo>
                    <a:pt x="755" y="1125"/>
                    <a:pt x="714" y="1175"/>
                    <a:pt x="684" y="1236"/>
                  </a:cubicBezTo>
                  <a:cubicBezTo>
                    <a:pt x="705" y="1270"/>
                    <a:pt x="729" y="1307"/>
                    <a:pt x="752" y="1340"/>
                  </a:cubicBezTo>
                  <a:cubicBezTo>
                    <a:pt x="775" y="1372"/>
                    <a:pt x="799" y="1415"/>
                    <a:pt x="844" y="1424"/>
                  </a:cubicBezTo>
                  <a:cubicBezTo>
                    <a:pt x="853" y="1321"/>
                    <a:pt x="834" y="1175"/>
                    <a:pt x="804" y="1076"/>
                  </a:cubicBezTo>
                  <a:close/>
                  <a:moveTo>
                    <a:pt x="264" y="1332"/>
                  </a:moveTo>
                  <a:cubicBezTo>
                    <a:pt x="200" y="1408"/>
                    <a:pt x="121" y="1469"/>
                    <a:pt x="84" y="1572"/>
                  </a:cubicBezTo>
                  <a:cubicBezTo>
                    <a:pt x="146" y="1572"/>
                    <a:pt x="189" y="1520"/>
                    <a:pt x="236" y="1492"/>
                  </a:cubicBezTo>
                  <a:cubicBezTo>
                    <a:pt x="256" y="1447"/>
                    <a:pt x="280" y="1405"/>
                    <a:pt x="276" y="1336"/>
                  </a:cubicBezTo>
                  <a:cubicBezTo>
                    <a:pt x="271" y="1336"/>
                    <a:pt x="270" y="1331"/>
                    <a:pt x="264" y="13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66829481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640872" y="1525891"/>
            <a:ext cx="4572001" cy="32768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2400">
                <a:latin charset="-120" pitchFamily="50" typeface="TypeLand.com 康熙字典體 試用版"/>
                <a:ea charset="-120" pitchFamily="50" typeface="TypeLand.com 康熙字典體 試用版"/>
              </a:rPr>
              <a:t>道可道，非常道；名可名，非常名。無名，天地之始；有名，萬物之母。故常無欲，以觀其妙；常有欲，以觀其徼。此兩者同出而異名，同謂之玄。玄之又玄，眾妙之門。       《道德經》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7488041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6935935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6383829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5831723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279617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4727511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175405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623299" y="1514475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73900" y="4898738"/>
            <a:ext cx="17478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latin charset="-120" pitchFamily="82" typeface="DFPPOP2W9-B5"/>
                <a:ea charset="-120" pitchFamily="82" typeface="DFPPOP2W9-B5"/>
              </a:rPr>
              <a:t>LAO ZI</a:t>
            </a:r>
          </a:p>
        </p:txBody>
      </p:sp>
      <p:sp>
        <p:nvSpPr>
          <p:cNvPr id="21" name="矩形 20"/>
          <p:cNvSpPr/>
          <p:nvPr/>
        </p:nvSpPr>
        <p:spPr>
          <a:xfrm>
            <a:off x="8319070" y="1548383"/>
            <a:ext cx="792088" cy="31783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8213154" y="1548383"/>
            <a:ext cx="36000" cy="31783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8368821" y="3441700"/>
            <a:ext cx="1524000" cy="122354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typeface="+mn-ea"/>
              </a:rPr>
              <a:t>道家</a:t>
            </a:r>
          </a:p>
        </p:txBody>
      </p:sp>
      <p:sp>
        <p:nvSpPr>
          <p:cNvPr id="28" name="Freeform 8"/>
          <p:cNvSpPr/>
          <p:nvPr/>
        </p:nvSpPr>
        <p:spPr bwMode="auto">
          <a:xfrm>
            <a:off x="8123544" y="487670"/>
            <a:ext cx="1644070" cy="1909915"/>
          </a:xfrm>
          <a:custGeom>
            <a:gdLst>
              <a:gd fmla="*/ 776 w 1136" name="T0"/>
              <a:gd fmla="*/ 0 h 1320" name="T1"/>
              <a:gd fmla="*/ 864 w 1136" name="T2"/>
              <a:gd fmla="*/ 60 h 1320" name="T3"/>
              <a:gd fmla="*/ 772 w 1136" name="T4"/>
              <a:gd fmla="*/ 204 h 1320" name="T5"/>
              <a:gd fmla="*/ 660 w 1136" name="T6"/>
              <a:gd fmla="*/ 328 h 1320" name="T7"/>
              <a:gd fmla="*/ 448 w 1136" name="T8"/>
              <a:gd fmla="*/ 588 h 1320" name="T9"/>
              <a:gd fmla="*/ 640 w 1136" name="T10"/>
              <a:gd fmla="*/ 468 h 1320" name="T11"/>
              <a:gd fmla="*/ 844 w 1136" name="T12"/>
              <a:gd fmla="*/ 300 h 1320" name="T13"/>
              <a:gd fmla="*/ 780 w 1136" name="T14"/>
              <a:gd fmla="*/ 416 h 1320" name="T15"/>
              <a:gd fmla="*/ 668 w 1136" name="T16"/>
              <a:gd fmla="*/ 488 h 1320" name="T17"/>
              <a:gd fmla="*/ 644 w 1136" name="T18"/>
              <a:gd fmla="*/ 552 h 1320" name="T19"/>
              <a:gd fmla="*/ 520 w 1136" name="T20"/>
              <a:gd fmla="*/ 856 h 1320" name="T21"/>
              <a:gd fmla="*/ 752 w 1136" name="T22"/>
              <a:gd fmla="*/ 812 h 1320" name="T23"/>
              <a:gd fmla="*/ 680 w 1136" name="T24"/>
              <a:gd fmla="*/ 632 h 1320" name="T25"/>
              <a:gd fmla="*/ 720 w 1136" name="T26"/>
              <a:gd fmla="*/ 992 h 1320" name="T27"/>
              <a:gd fmla="*/ 636 w 1136" name="T28"/>
              <a:gd fmla="*/ 984 h 1320" name="T29"/>
              <a:gd fmla="*/ 652 w 1136" name="T30"/>
              <a:gd fmla="*/ 956 h 1320" name="T31"/>
              <a:gd fmla="*/ 516 w 1136" name="T32"/>
              <a:gd fmla="*/ 880 h 1320" name="T33"/>
              <a:gd fmla="*/ 512 w 1136" name="T34"/>
              <a:gd fmla="*/ 1084 h 1320" name="T35"/>
              <a:gd fmla="*/ 560 w 1136" name="T36"/>
              <a:gd fmla="*/ 1008 h 1320" name="T37"/>
              <a:gd fmla="*/ 552 w 1136" name="T38"/>
              <a:gd fmla="*/ 1076 h 1320" name="T39"/>
              <a:gd fmla="*/ 692 w 1136" name="T40"/>
              <a:gd fmla="*/ 1036 h 1320" name="T41"/>
              <a:gd fmla="*/ 904 w 1136" name="T42"/>
              <a:gd fmla="*/ 1028 h 1320" name="T43"/>
              <a:gd fmla="*/ 996 w 1136" name="T44"/>
              <a:gd fmla="*/ 992 h 1320" name="T45"/>
              <a:gd fmla="*/ 1136 w 1136" name="T46"/>
              <a:gd fmla="*/ 1080 h 1320" name="T47"/>
              <a:gd fmla="*/ 1136 w 1136" name="T48"/>
              <a:gd fmla="*/ 1100 h 1320" name="T49"/>
              <a:gd fmla="*/ 1132 w 1136" name="T50"/>
              <a:gd fmla="*/ 1100 h 1320" name="T51"/>
              <a:gd fmla="*/ 904 w 1136" name="T52"/>
              <a:gd fmla="*/ 1112 h 1320" name="T53"/>
              <a:gd fmla="*/ 760 w 1136" name="T54"/>
              <a:gd fmla="*/ 1128 h 1320" name="T55"/>
              <a:gd fmla="*/ 624 w 1136" name="T56"/>
              <a:gd fmla="*/ 1152 h 1320" name="T57"/>
              <a:gd fmla="*/ 528 w 1136" name="T58"/>
              <a:gd fmla="*/ 1188 h 1320" name="T59"/>
              <a:gd fmla="*/ 488 w 1136" name="T60"/>
              <a:gd fmla="*/ 1188 h 1320" name="T61"/>
              <a:gd fmla="*/ 364 w 1136" name="T62"/>
              <a:gd fmla="*/ 1248 h 1320" name="T63"/>
              <a:gd fmla="*/ 168 w 1136" name="T64"/>
              <a:gd fmla="*/ 1320 h 1320" name="T65"/>
              <a:gd fmla="*/ 152 w 1136" name="T66"/>
              <a:gd fmla="*/ 1320 h 1320" name="T67"/>
              <a:gd fmla="*/ 0 w 1136" name="T68"/>
              <a:gd fmla="*/ 1228 h 1320" name="T69"/>
              <a:gd fmla="*/ 0 w 1136" name="T70"/>
              <a:gd fmla="*/ 1220 h 1320" name="T71"/>
              <a:gd fmla="*/ 100 w 1136" name="T72"/>
              <a:gd fmla="*/ 1204 h 1320" name="T73"/>
              <a:gd fmla="*/ 288 w 1136" name="T74"/>
              <a:gd fmla="*/ 1148 h 1320" name="T75"/>
              <a:gd fmla="*/ 172 w 1136" name="T76"/>
              <a:gd fmla="*/ 1040 h 1320" name="T77"/>
              <a:gd fmla="*/ 36 w 1136" name="T78"/>
              <a:gd fmla="*/ 624 h 1320" name="T79"/>
              <a:gd fmla="*/ 84 w 1136" name="T80"/>
              <a:gd fmla="*/ 516 h 1320" name="T81"/>
              <a:gd fmla="*/ 176 w 1136" name="T82"/>
              <a:gd fmla="*/ 552 h 1320" name="T83"/>
              <a:gd fmla="*/ 180 w 1136" name="T84"/>
              <a:gd fmla="*/ 632 h 1320" name="T85"/>
              <a:gd fmla="*/ 124 w 1136" name="T86"/>
              <a:gd fmla="*/ 620 h 1320" name="T87"/>
              <a:gd fmla="*/ 248 w 1136" name="T88"/>
              <a:gd fmla="*/ 1056 h 1320" name="T89"/>
              <a:gd fmla="*/ 340 w 1136" name="T90"/>
              <a:gd fmla="*/ 1128 h 1320" name="T91"/>
              <a:gd fmla="*/ 452 w 1136" name="T92"/>
              <a:gd fmla="*/ 1100 h 1320" name="T93"/>
              <a:gd fmla="*/ 472 w 1136" name="T94"/>
              <a:gd fmla="*/ 856 h 1320" name="T95"/>
              <a:gd fmla="*/ 432 w 1136" name="T96"/>
              <a:gd fmla="*/ 824 h 1320" name="T97"/>
              <a:gd fmla="*/ 476 w 1136" name="T98"/>
              <a:gd fmla="*/ 832 h 1320" name="T99"/>
              <a:gd fmla="*/ 596 w 1136" name="T100"/>
              <a:gd fmla="*/ 548 h 1320" name="T101"/>
              <a:gd fmla="*/ 396 w 1136" name="T102"/>
              <a:gd fmla="*/ 664 h 1320" name="T103"/>
              <a:gd fmla="*/ 420 w 1136" name="T104"/>
              <a:gd fmla="*/ 564 h 1320" name="T105"/>
              <a:gd fmla="*/ 556 w 1136" name="T106"/>
              <a:gd fmla="*/ 376 h 1320" name="T107"/>
              <a:gd fmla="*/ 716 w 1136" name="T108"/>
              <a:gd fmla="*/ 112 h 1320" name="T109"/>
              <a:gd fmla="*/ 556 w 1136" name="T110"/>
              <a:gd fmla="*/ 272 h 1320" name="T111"/>
              <a:gd fmla="*/ 356 w 1136" name="T112"/>
              <a:gd fmla="*/ 188 h 1320" name="T113"/>
              <a:gd fmla="*/ 404 w 1136" name="T114"/>
              <a:gd fmla="*/ 108 h 1320" name="T115"/>
              <a:gd fmla="*/ 424 w 1136" name="T116"/>
              <a:gd fmla="*/ 152 h 1320" name="T117"/>
              <a:gd fmla="*/ 676 w 1136" name="T118"/>
              <a:gd fmla="*/ 56 h 1320" name="T119"/>
              <a:gd fmla="*/ 756 w 1136" name="T120"/>
              <a:gd fmla="*/ 0 h 1320" name="T121"/>
              <a:gd fmla="*/ 776 w 1136" name="T122"/>
              <a:gd fmla="*/ 0 h 132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320" w="1136">
                <a:moveTo>
                  <a:pt x="776" y="0"/>
                </a:moveTo>
                <a:cubicBezTo>
                  <a:pt x="814" y="5"/>
                  <a:pt x="860" y="14"/>
                  <a:pt x="864" y="60"/>
                </a:cubicBezTo>
                <a:cubicBezTo>
                  <a:pt x="869" y="114"/>
                  <a:pt x="808" y="168"/>
                  <a:pt x="772" y="204"/>
                </a:cubicBezTo>
                <a:cubicBezTo>
                  <a:pt x="729" y="248"/>
                  <a:pt x="693" y="290"/>
                  <a:pt x="660" y="328"/>
                </a:cubicBezTo>
                <a:cubicBezTo>
                  <a:pt x="573" y="432"/>
                  <a:pt x="502" y="506"/>
                  <a:pt x="448" y="588"/>
                </a:cubicBezTo>
                <a:cubicBezTo>
                  <a:pt x="528" y="564"/>
                  <a:pt x="577" y="509"/>
                  <a:pt x="640" y="468"/>
                </a:cubicBezTo>
                <a:cubicBezTo>
                  <a:pt x="678" y="386"/>
                  <a:pt x="739" y="289"/>
                  <a:pt x="844" y="300"/>
                </a:cubicBezTo>
                <a:cubicBezTo>
                  <a:pt x="840" y="352"/>
                  <a:pt x="814" y="386"/>
                  <a:pt x="780" y="416"/>
                </a:cubicBezTo>
                <a:cubicBezTo>
                  <a:pt x="748" y="446"/>
                  <a:pt x="694" y="460"/>
                  <a:pt x="668" y="488"/>
                </a:cubicBezTo>
                <a:cubicBezTo>
                  <a:pt x="653" y="506"/>
                  <a:pt x="654" y="531"/>
                  <a:pt x="644" y="552"/>
                </a:cubicBezTo>
                <a:cubicBezTo>
                  <a:pt x="606" y="642"/>
                  <a:pt x="540" y="743"/>
                  <a:pt x="520" y="856"/>
                </a:cubicBezTo>
                <a:cubicBezTo>
                  <a:pt x="596" y="889"/>
                  <a:pt x="733" y="888"/>
                  <a:pt x="752" y="812"/>
                </a:cubicBezTo>
                <a:cubicBezTo>
                  <a:pt x="768" y="751"/>
                  <a:pt x="733" y="649"/>
                  <a:pt x="680" y="632"/>
                </a:cubicBezTo>
                <a:cubicBezTo>
                  <a:pt x="903" y="586"/>
                  <a:pt x="877" y="967"/>
                  <a:pt x="720" y="992"/>
                </a:cubicBezTo>
                <a:cubicBezTo>
                  <a:pt x="694" y="997"/>
                  <a:pt x="672" y="981"/>
                  <a:pt x="636" y="984"/>
                </a:cubicBezTo>
                <a:cubicBezTo>
                  <a:pt x="639" y="972"/>
                  <a:pt x="658" y="977"/>
                  <a:pt x="652" y="956"/>
                </a:cubicBezTo>
                <a:cubicBezTo>
                  <a:pt x="608" y="930"/>
                  <a:pt x="560" y="908"/>
                  <a:pt x="516" y="880"/>
                </a:cubicBezTo>
                <a:cubicBezTo>
                  <a:pt x="504" y="938"/>
                  <a:pt x="477" y="1040"/>
                  <a:pt x="512" y="1084"/>
                </a:cubicBezTo>
                <a:cubicBezTo>
                  <a:pt x="547" y="1077"/>
                  <a:pt x="540" y="1029"/>
                  <a:pt x="560" y="1008"/>
                </a:cubicBezTo>
                <a:cubicBezTo>
                  <a:pt x="564" y="1035"/>
                  <a:pt x="546" y="1059"/>
                  <a:pt x="552" y="1076"/>
                </a:cubicBezTo>
                <a:cubicBezTo>
                  <a:pt x="597" y="1063"/>
                  <a:pt x="676" y="1064"/>
                  <a:pt x="692" y="1036"/>
                </a:cubicBezTo>
                <a:cubicBezTo>
                  <a:pt x="766" y="1043"/>
                  <a:pt x="840" y="1052"/>
                  <a:pt x="904" y="1028"/>
                </a:cubicBezTo>
                <a:cubicBezTo>
                  <a:pt x="941" y="1015"/>
                  <a:pt x="964" y="990"/>
                  <a:pt x="996" y="992"/>
                </a:cubicBezTo>
                <a:cubicBezTo>
                  <a:pt x="1038" y="996"/>
                  <a:pt x="1104" y="1056"/>
                  <a:pt x="1136" y="1080"/>
                </a:cubicBezTo>
                <a:cubicBezTo>
                  <a:pt x="1136" y="1087"/>
                  <a:pt x="1136" y="1094"/>
                  <a:pt x="1136" y="1100"/>
                </a:cubicBezTo>
                <a:cubicBezTo>
                  <a:pt x="1135" y="1100"/>
                  <a:pt x="1134" y="1100"/>
                  <a:pt x="1132" y="1100"/>
                </a:cubicBezTo>
                <a:cubicBezTo>
                  <a:pt x="1094" y="1148"/>
                  <a:pt x="973" y="1113"/>
                  <a:pt x="904" y="1112"/>
                </a:cubicBezTo>
                <a:cubicBezTo>
                  <a:pt x="859" y="1112"/>
                  <a:pt x="806" y="1121"/>
                  <a:pt x="760" y="1128"/>
                </a:cubicBezTo>
                <a:cubicBezTo>
                  <a:pt x="714" y="1136"/>
                  <a:pt x="665" y="1142"/>
                  <a:pt x="624" y="1152"/>
                </a:cubicBezTo>
                <a:cubicBezTo>
                  <a:pt x="592" y="1161"/>
                  <a:pt x="563" y="1184"/>
                  <a:pt x="528" y="1188"/>
                </a:cubicBezTo>
                <a:cubicBezTo>
                  <a:pt x="514" y="1190"/>
                  <a:pt x="497" y="1186"/>
                  <a:pt x="488" y="1188"/>
                </a:cubicBezTo>
                <a:cubicBezTo>
                  <a:pt x="446" y="1199"/>
                  <a:pt x="403" y="1230"/>
                  <a:pt x="364" y="1248"/>
                </a:cubicBezTo>
                <a:cubicBezTo>
                  <a:pt x="300" y="1280"/>
                  <a:pt x="253" y="1313"/>
                  <a:pt x="168" y="1320"/>
                </a:cubicBezTo>
                <a:cubicBezTo>
                  <a:pt x="163" y="1320"/>
                  <a:pt x="158" y="1320"/>
                  <a:pt x="152" y="1320"/>
                </a:cubicBezTo>
                <a:cubicBezTo>
                  <a:pt x="92" y="1299"/>
                  <a:pt x="50" y="1260"/>
                  <a:pt x="0" y="1228"/>
                </a:cubicBezTo>
                <a:cubicBezTo>
                  <a:pt x="0" y="1226"/>
                  <a:pt x="0" y="1223"/>
                  <a:pt x="0" y="1220"/>
                </a:cubicBezTo>
                <a:cubicBezTo>
                  <a:pt x="29" y="1199"/>
                  <a:pt x="69" y="1211"/>
                  <a:pt x="100" y="1204"/>
                </a:cubicBezTo>
                <a:cubicBezTo>
                  <a:pt x="166" y="1190"/>
                  <a:pt x="225" y="1159"/>
                  <a:pt x="288" y="1148"/>
                </a:cubicBezTo>
                <a:cubicBezTo>
                  <a:pt x="269" y="1105"/>
                  <a:pt x="208" y="1084"/>
                  <a:pt x="172" y="1040"/>
                </a:cubicBezTo>
                <a:cubicBezTo>
                  <a:pt x="94" y="944"/>
                  <a:pt x="30" y="759"/>
                  <a:pt x="36" y="624"/>
                </a:cubicBezTo>
                <a:cubicBezTo>
                  <a:pt x="39" y="581"/>
                  <a:pt x="49" y="529"/>
                  <a:pt x="84" y="516"/>
                </a:cubicBezTo>
                <a:cubicBezTo>
                  <a:pt x="117" y="505"/>
                  <a:pt x="165" y="522"/>
                  <a:pt x="176" y="552"/>
                </a:cubicBezTo>
                <a:cubicBezTo>
                  <a:pt x="186" y="577"/>
                  <a:pt x="177" y="605"/>
                  <a:pt x="180" y="632"/>
                </a:cubicBezTo>
                <a:cubicBezTo>
                  <a:pt x="162" y="628"/>
                  <a:pt x="149" y="619"/>
                  <a:pt x="124" y="620"/>
                </a:cubicBezTo>
                <a:cubicBezTo>
                  <a:pt x="70" y="768"/>
                  <a:pt x="156" y="950"/>
                  <a:pt x="248" y="1056"/>
                </a:cubicBezTo>
                <a:cubicBezTo>
                  <a:pt x="271" y="1082"/>
                  <a:pt x="317" y="1126"/>
                  <a:pt x="340" y="1128"/>
                </a:cubicBezTo>
                <a:cubicBezTo>
                  <a:pt x="380" y="1133"/>
                  <a:pt x="415" y="1099"/>
                  <a:pt x="452" y="1100"/>
                </a:cubicBezTo>
                <a:cubicBezTo>
                  <a:pt x="425" y="1028"/>
                  <a:pt x="452" y="934"/>
                  <a:pt x="472" y="856"/>
                </a:cubicBezTo>
                <a:cubicBezTo>
                  <a:pt x="464" y="843"/>
                  <a:pt x="429" y="836"/>
                  <a:pt x="432" y="824"/>
                </a:cubicBezTo>
                <a:cubicBezTo>
                  <a:pt x="444" y="830"/>
                  <a:pt x="467" y="838"/>
                  <a:pt x="476" y="832"/>
                </a:cubicBezTo>
                <a:cubicBezTo>
                  <a:pt x="510" y="731"/>
                  <a:pt x="554" y="641"/>
                  <a:pt x="596" y="548"/>
                </a:cubicBezTo>
                <a:cubicBezTo>
                  <a:pt x="516" y="573"/>
                  <a:pt x="490" y="652"/>
                  <a:pt x="396" y="664"/>
                </a:cubicBezTo>
                <a:cubicBezTo>
                  <a:pt x="353" y="634"/>
                  <a:pt x="391" y="600"/>
                  <a:pt x="420" y="564"/>
                </a:cubicBezTo>
                <a:cubicBezTo>
                  <a:pt x="468" y="505"/>
                  <a:pt x="516" y="436"/>
                  <a:pt x="556" y="376"/>
                </a:cubicBezTo>
                <a:cubicBezTo>
                  <a:pt x="621" y="280"/>
                  <a:pt x="691" y="204"/>
                  <a:pt x="716" y="112"/>
                </a:cubicBezTo>
                <a:cubicBezTo>
                  <a:pt x="654" y="131"/>
                  <a:pt x="626" y="236"/>
                  <a:pt x="556" y="272"/>
                </a:cubicBezTo>
                <a:cubicBezTo>
                  <a:pt x="486" y="310"/>
                  <a:pt x="346" y="313"/>
                  <a:pt x="356" y="188"/>
                </a:cubicBezTo>
                <a:cubicBezTo>
                  <a:pt x="359" y="157"/>
                  <a:pt x="384" y="131"/>
                  <a:pt x="404" y="108"/>
                </a:cubicBezTo>
                <a:cubicBezTo>
                  <a:pt x="394" y="126"/>
                  <a:pt x="410" y="147"/>
                  <a:pt x="424" y="152"/>
                </a:cubicBezTo>
                <a:cubicBezTo>
                  <a:pt x="507" y="124"/>
                  <a:pt x="604" y="99"/>
                  <a:pt x="676" y="56"/>
                </a:cubicBezTo>
                <a:cubicBezTo>
                  <a:pt x="707" y="39"/>
                  <a:pt x="722" y="4"/>
                  <a:pt x="756" y="0"/>
                </a:cubicBezTo>
                <a:cubicBezTo>
                  <a:pt x="763" y="0"/>
                  <a:pt x="770" y="0"/>
                  <a:pt x="7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9441514" y="3286412"/>
            <a:ext cx="1071022" cy="2197101"/>
            <a:chOff x="9441514" y="3489325"/>
            <a:chExt cx="1071022" cy="2197101"/>
          </a:xfrm>
        </p:grpSpPr>
        <p:grpSp>
          <p:nvGrpSpPr>
            <p:cNvPr id="17" name="组合 16"/>
            <p:cNvGrpSpPr/>
            <p:nvPr/>
          </p:nvGrpSpPr>
          <p:grpSpPr>
            <a:xfrm>
              <a:off x="9524032" y="4757738"/>
              <a:ext cx="733425" cy="928688"/>
              <a:chOff x="9524032" y="4757738"/>
              <a:chExt cx="733425" cy="928688"/>
            </a:xfrm>
          </p:grpSpPr>
          <p:sp>
            <p:nvSpPr>
              <p:cNvPr id="18" name="Freeform 8"/>
              <p:cNvSpPr/>
              <p:nvPr/>
            </p:nvSpPr>
            <p:spPr bwMode="auto">
              <a:xfrm>
                <a:off x="9749457" y="4757738"/>
                <a:ext cx="322262" cy="433388"/>
              </a:xfrm>
              <a:custGeom>
                <a:gdLst>
                  <a:gd fmla="*/ 104 w 104" name="T0"/>
                  <a:gd fmla="*/ 12 h 140" name="T1"/>
                  <a:gd fmla="*/ 52 w 104" name="T2"/>
                  <a:gd fmla="*/ 140 h 140" name="T3"/>
                  <a:gd fmla="*/ 60 w 104" name="T4"/>
                  <a:gd fmla="*/ 84 h 140" name="T5"/>
                  <a:gd fmla="*/ 0 w 104" name="T6"/>
                  <a:gd fmla="*/ 80 h 140" name="T7"/>
                  <a:gd fmla="*/ 104 w 104" name="T8"/>
                  <a:gd fmla="*/ 12 h 1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0" w="104">
                    <a:moveTo>
                      <a:pt x="104" y="12"/>
                    </a:moveTo>
                    <a:cubicBezTo>
                      <a:pt x="104" y="58"/>
                      <a:pt x="87" y="117"/>
                      <a:pt x="52" y="140"/>
                    </a:cubicBezTo>
                    <a:cubicBezTo>
                      <a:pt x="49" y="116"/>
                      <a:pt x="61" y="107"/>
                      <a:pt x="60" y="84"/>
                    </a:cubicBezTo>
                    <a:cubicBezTo>
                      <a:pt x="47" y="76"/>
                      <a:pt x="12" y="99"/>
                      <a:pt x="0" y="80"/>
                    </a:cubicBezTo>
                    <a:cubicBezTo>
                      <a:pt x="11" y="36"/>
                      <a:pt x="49" y="0"/>
                      <a:pt x="104" y="1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9"/>
              <p:cNvSpPr>
                <a:spLocks noEditPoints="1"/>
              </p:cNvSpPr>
              <p:nvPr/>
            </p:nvSpPr>
            <p:spPr bwMode="auto">
              <a:xfrm>
                <a:off x="9524032" y="5240338"/>
                <a:ext cx="733425" cy="446088"/>
              </a:xfrm>
              <a:custGeom>
                <a:gdLst>
                  <a:gd fmla="*/ 133 w 237" name="T0"/>
                  <a:gd fmla="*/ 0 h 144" name="T1"/>
                  <a:gd fmla="*/ 161 w 237" name="T2"/>
                  <a:gd fmla="*/ 28 h 144" name="T3"/>
                  <a:gd fmla="*/ 237 w 237" name="T4"/>
                  <a:gd fmla="*/ 44 h 144" name="T5"/>
                  <a:gd fmla="*/ 185 w 237" name="T6"/>
                  <a:gd fmla="*/ 76 h 144" name="T7"/>
                  <a:gd fmla="*/ 141 w 237" name="T8"/>
                  <a:gd fmla="*/ 144 h 144" name="T9"/>
                  <a:gd fmla="*/ 5 w 237" name="T10"/>
                  <a:gd fmla="*/ 92 h 144" name="T11"/>
                  <a:gd fmla="*/ 1 w 237" name="T12"/>
                  <a:gd fmla="*/ 76 h 144" name="T13"/>
                  <a:gd fmla="*/ 141 w 237" name="T14"/>
                  <a:gd fmla="*/ 32 h 144" name="T15"/>
                  <a:gd fmla="*/ 133 w 237" name="T16"/>
                  <a:gd fmla="*/ 0 h 144" name="T17"/>
                  <a:gd fmla="*/ 73 w 237" name="T18"/>
                  <a:gd fmla="*/ 76 h 144" name="T19"/>
                  <a:gd fmla="*/ 145 w 237" name="T20"/>
                  <a:gd fmla="*/ 100 h 144" name="T21"/>
                  <a:gd fmla="*/ 157 w 237" name="T22"/>
                  <a:gd fmla="*/ 72 h 144" name="T23"/>
                  <a:gd fmla="*/ 73 w 237" name="T24"/>
                  <a:gd fmla="*/ 76 h 14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4" w="236">
                    <a:moveTo>
                      <a:pt x="133" y="0"/>
                    </a:moveTo>
                    <a:cubicBezTo>
                      <a:pt x="150" y="2"/>
                      <a:pt x="152" y="19"/>
                      <a:pt x="161" y="28"/>
                    </a:cubicBezTo>
                    <a:cubicBezTo>
                      <a:pt x="186" y="19"/>
                      <a:pt x="223" y="30"/>
                      <a:pt x="237" y="44"/>
                    </a:cubicBezTo>
                    <a:cubicBezTo>
                      <a:pt x="226" y="61"/>
                      <a:pt x="215" y="78"/>
                      <a:pt x="185" y="76"/>
                    </a:cubicBezTo>
                    <a:cubicBezTo>
                      <a:pt x="206" y="116"/>
                      <a:pt x="167" y="130"/>
                      <a:pt x="141" y="144"/>
                    </a:cubicBezTo>
                    <a:cubicBezTo>
                      <a:pt x="97" y="126"/>
                      <a:pt x="56" y="104"/>
                      <a:pt x="5" y="92"/>
                    </a:cubicBezTo>
                    <a:cubicBezTo>
                      <a:pt x="6" y="85"/>
                      <a:pt x="0" y="84"/>
                      <a:pt x="1" y="76"/>
                    </a:cubicBezTo>
                    <a:cubicBezTo>
                      <a:pt x="27" y="41"/>
                      <a:pt x="85" y="38"/>
                      <a:pt x="141" y="32"/>
                    </a:cubicBezTo>
                    <a:cubicBezTo>
                      <a:pt x="150" y="22"/>
                      <a:pt x="132" y="15"/>
                      <a:pt x="133" y="0"/>
                    </a:cubicBezTo>
                    <a:close/>
                    <a:moveTo>
                      <a:pt x="73" y="76"/>
                    </a:moveTo>
                    <a:cubicBezTo>
                      <a:pt x="85" y="97"/>
                      <a:pt x="116" y="98"/>
                      <a:pt x="145" y="100"/>
                    </a:cubicBezTo>
                    <a:cubicBezTo>
                      <a:pt x="149" y="91"/>
                      <a:pt x="159" y="88"/>
                      <a:pt x="157" y="72"/>
                    </a:cubicBezTo>
                    <a:cubicBezTo>
                      <a:pt x="125" y="70"/>
                      <a:pt x="102" y="76"/>
                      <a:pt x="73" y="7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9441514" y="3489325"/>
              <a:ext cx="1071022" cy="1270372"/>
              <a:chOff x="338138" y="2986088"/>
              <a:chExt cx="1304925" cy="1547812"/>
            </a:xfrm>
          </p:grpSpPr>
          <p:sp>
            <p:nvSpPr>
              <p:cNvPr id="36" name="Freeform 14"/>
              <p:cNvSpPr/>
              <p:nvPr/>
            </p:nvSpPr>
            <p:spPr bwMode="auto">
              <a:xfrm>
                <a:off x="338138" y="3697288"/>
                <a:ext cx="803275" cy="765175"/>
              </a:xfrm>
              <a:custGeom>
                <a:gdLst>
                  <a:gd fmla="*/ 132 w 214" name="T0"/>
                  <a:gd fmla="*/ 48 h 204" name="T1"/>
                  <a:gd fmla="*/ 0 w 214" name="T2"/>
                  <a:gd fmla="*/ 76 h 204" name="T3"/>
                  <a:gd fmla="*/ 136 w 214" name="T4"/>
                  <a:gd fmla="*/ 0 h 204" name="T5"/>
                  <a:gd fmla="*/ 180 w 214" name="T6"/>
                  <a:gd fmla="*/ 144 h 204" name="T7"/>
                  <a:gd fmla="*/ 212 w 214" name="T8"/>
                  <a:gd fmla="*/ 204 h 204" name="T9"/>
                  <a:gd fmla="*/ 140 w 214" name="T10"/>
                  <a:gd fmla="*/ 112 h 204" name="T11"/>
                  <a:gd fmla="*/ 16 w 214" name="T12"/>
                  <a:gd fmla="*/ 204 h 204" name="T13"/>
                  <a:gd fmla="*/ 28 w 214" name="T14"/>
                  <a:gd fmla="*/ 124 h 204" name="T15"/>
                  <a:gd fmla="*/ 132 w 214" name="T16"/>
                  <a:gd fmla="*/ 48 h 20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4" w="214">
                    <a:moveTo>
                      <a:pt x="132" y="48"/>
                    </a:moveTo>
                    <a:cubicBezTo>
                      <a:pt x="92" y="61"/>
                      <a:pt x="56" y="79"/>
                      <a:pt x="0" y="76"/>
                    </a:cubicBezTo>
                    <a:cubicBezTo>
                      <a:pt x="25" y="30"/>
                      <a:pt x="89" y="24"/>
                      <a:pt x="136" y="0"/>
                    </a:cubicBezTo>
                    <a:cubicBezTo>
                      <a:pt x="159" y="39"/>
                      <a:pt x="172" y="103"/>
                      <a:pt x="180" y="144"/>
                    </a:cubicBezTo>
                    <a:cubicBezTo>
                      <a:pt x="191" y="164"/>
                      <a:pt x="214" y="171"/>
                      <a:pt x="212" y="204"/>
                    </a:cubicBezTo>
                    <a:cubicBezTo>
                      <a:pt x="163" y="199"/>
                      <a:pt x="132" y="175"/>
                      <a:pt x="140" y="112"/>
                    </a:cubicBezTo>
                    <a:cubicBezTo>
                      <a:pt x="98" y="126"/>
                      <a:pt x="81" y="199"/>
                      <a:pt x="16" y="204"/>
                    </a:cubicBezTo>
                    <a:cubicBezTo>
                      <a:pt x="4" y="174"/>
                      <a:pt x="21" y="147"/>
                      <a:pt x="28" y="124"/>
                    </a:cubicBezTo>
                    <a:cubicBezTo>
                      <a:pt x="77" y="143"/>
                      <a:pt x="106" y="78"/>
                      <a:pt x="132" y="4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15"/>
              <p:cNvSpPr/>
              <p:nvPr/>
            </p:nvSpPr>
            <p:spPr bwMode="auto">
              <a:xfrm>
                <a:off x="1119188" y="4162425"/>
                <a:ext cx="523875" cy="371475"/>
              </a:xfrm>
              <a:custGeom>
                <a:gdLst>
                  <a:gd fmla="*/ 72 w 140" name="T0"/>
                  <a:gd fmla="*/ 0 h 99" name="T1"/>
                  <a:gd fmla="*/ 12 w 140" name="T2"/>
                  <a:gd fmla="*/ 80 h 99" name="T3"/>
                  <a:gd fmla="*/ 0 w 140" name="T4"/>
                  <a:gd fmla="*/ 44 h 99" name="T5"/>
                  <a:gd fmla="*/ 72 w 140" name="T6"/>
                  <a:gd fmla="*/ 0 h 9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9" w="140">
                    <a:moveTo>
                      <a:pt x="72" y="0"/>
                    </a:moveTo>
                    <a:cubicBezTo>
                      <a:pt x="140" y="34"/>
                      <a:pt x="100" y="99"/>
                      <a:pt x="12" y="80"/>
                    </a:cubicBezTo>
                    <a:cubicBezTo>
                      <a:pt x="3" y="73"/>
                      <a:pt x="15" y="45"/>
                      <a:pt x="0" y="44"/>
                    </a:cubicBezTo>
                    <a:cubicBezTo>
                      <a:pt x="29" y="34"/>
                      <a:pt x="70" y="37"/>
                      <a:pt x="7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17"/>
              <p:cNvSpPr/>
              <p:nvPr/>
            </p:nvSpPr>
            <p:spPr bwMode="auto">
              <a:xfrm>
                <a:off x="608013" y="2986088"/>
                <a:ext cx="825500" cy="1195387"/>
              </a:xfrm>
              <a:custGeom>
                <a:gdLst>
                  <a:gd fmla="*/ 184 w 220" name="T0"/>
                  <a:gd fmla="*/ 102 h 319" name="T1"/>
                  <a:gd fmla="*/ 124 w 220" name="T2"/>
                  <a:gd fmla="*/ 170 h 319" name="T3"/>
                  <a:gd fmla="*/ 220 w 220" name="T4"/>
                  <a:gd fmla="*/ 178 h 319" name="T5"/>
                  <a:gd fmla="*/ 120 w 220" name="T6"/>
                  <a:gd fmla="*/ 278 h 319" name="T7"/>
                  <a:gd fmla="*/ 192 w 220" name="T8"/>
                  <a:gd fmla="*/ 282 h 319" name="T9"/>
                  <a:gd fmla="*/ 116 w 220" name="T10"/>
                  <a:gd fmla="*/ 314 h 319" name="T11"/>
                  <a:gd fmla="*/ 76 w 220" name="T12"/>
                  <a:gd fmla="*/ 174 h 319" name="T13"/>
                  <a:gd fmla="*/ 28 w 220" name="T14"/>
                  <a:gd fmla="*/ 146 h 319" name="T15"/>
                  <a:gd fmla="*/ 24 w 220" name="T16"/>
                  <a:gd fmla="*/ 158 h 319" name="T17"/>
                  <a:gd fmla="*/ 0 w 220" name="T18"/>
                  <a:gd fmla="*/ 134 h 319" name="T19"/>
                  <a:gd fmla="*/ 52 w 220" name="T20"/>
                  <a:gd fmla="*/ 118 h 319" name="T21"/>
                  <a:gd fmla="*/ 84 w 220" name="T22"/>
                  <a:gd fmla="*/ 102 h 319" name="T23"/>
                  <a:gd fmla="*/ 140 w 220" name="T24"/>
                  <a:gd fmla="*/ 70 h 319" name="T25"/>
                  <a:gd fmla="*/ 184 w 220" name="T26"/>
                  <a:gd fmla="*/ 102 h 31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19" w="220">
                    <a:moveTo>
                      <a:pt x="184" y="102"/>
                    </a:moveTo>
                    <a:cubicBezTo>
                      <a:pt x="169" y="129"/>
                      <a:pt x="130" y="133"/>
                      <a:pt x="124" y="170"/>
                    </a:cubicBezTo>
                    <a:cubicBezTo>
                      <a:pt x="156" y="163"/>
                      <a:pt x="220" y="103"/>
                      <a:pt x="220" y="178"/>
                    </a:cubicBezTo>
                    <a:cubicBezTo>
                      <a:pt x="176" y="195"/>
                      <a:pt x="85" y="221"/>
                      <a:pt x="120" y="278"/>
                    </a:cubicBezTo>
                    <a:cubicBezTo>
                      <a:pt x="147" y="272"/>
                      <a:pt x="176" y="257"/>
                      <a:pt x="192" y="282"/>
                    </a:cubicBezTo>
                    <a:cubicBezTo>
                      <a:pt x="189" y="319"/>
                      <a:pt x="143" y="311"/>
                      <a:pt x="116" y="314"/>
                    </a:cubicBezTo>
                    <a:cubicBezTo>
                      <a:pt x="103" y="270"/>
                      <a:pt x="77" y="217"/>
                      <a:pt x="76" y="174"/>
                    </a:cubicBezTo>
                    <a:cubicBezTo>
                      <a:pt x="66" y="159"/>
                      <a:pt x="30" y="169"/>
                      <a:pt x="28" y="146"/>
                    </a:cubicBezTo>
                    <a:cubicBezTo>
                      <a:pt x="23" y="147"/>
                      <a:pt x="25" y="153"/>
                      <a:pt x="24" y="158"/>
                    </a:cubicBezTo>
                    <a:cubicBezTo>
                      <a:pt x="11" y="155"/>
                      <a:pt x="3" y="147"/>
                      <a:pt x="0" y="134"/>
                    </a:cubicBezTo>
                    <a:cubicBezTo>
                      <a:pt x="13" y="128"/>
                      <a:pt x="43" y="101"/>
                      <a:pt x="52" y="118"/>
                    </a:cubicBezTo>
                    <a:cubicBezTo>
                      <a:pt x="58" y="108"/>
                      <a:pt x="68" y="102"/>
                      <a:pt x="84" y="102"/>
                    </a:cubicBezTo>
                    <a:cubicBezTo>
                      <a:pt x="70" y="41"/>
                      <a:pt x="132" y="0"/>
                      <a:pt x="140" y="70"/>
                    </a:cubicBezTo>
                    <a:cubicBezTo>
                      <a:pt x="149" y="86"/>
                      <a:pt x="168" y="93"/>
                      <a:pt x="184" y="10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pic>
        <p:nvPicPr>
          <p:cNvPr descr="c:\DOCUME~1\ADMINI~1\APPLIC~1\360se6\USERDA~1\Temp\013000~2.JPG" id="5124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97037" l="10000" r="90000" t="7778">
                        <a14:foregroundMark x1="37500" x2="39000" y1="67407" y2="97037"/>
                        <a14:foregroundMark x1="31000" x2="39000" y1="65185" y2="86296"/>
                        <a14:foregroundMark x1="55000" x2="43500" y1="72963" y2="86296"/>
                        <a14:foregroundMark x1="39500" x2="38500" y1="72222" y2="80370"/>
                        <a14:foregroundMark x1="43500" x2="33500" y1="67037" y2="87778"/>
                        <a14:foregroundMark x1="56000" x2="49500" y1="72222" y2="9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9562"/>
          <a:stretch>
            <a:fillRect/>
          </a:stretch>
        </p:blipFill>
        <p:spPr bwMode="auto">
          <a:xfrm>
            <a:off x="921554" y="2489630"/>
            <a:ext cx="2324046" cy="2523690"/>
          </a:xfrm>
          <a:prstGeom prst="ellipse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61933175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4725392" y="1520825"/>
            <a:ext cx="3474720" cy="320431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入國而不存其士，則亡國矣。見賢而不急，則緩其君矣。非賢無急，非士無與慮國，緩賢忘士，而能以其國存者，未曾有也。    《墨家》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73900" y="4898738"/>
            <a:ext cx="17478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latin charset="-120" pitchFamily="82" typeface="DFPPOP2W9-B5"/>
                <a:ea charset="-120" pitchFamily="82" typeface="DFPPOP2W9-B5"/>
              </a:rPr>
              <a:t>MO ZI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31" name="矩形 30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346242" y="3486856"/>
            <a:ext cx="1524000" cy="122354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typeface="+mn-ea"/>
              </a:rPr>
              <a:t>墨家</a:t>
            </a:r>
          </a:p>
        </p:txBody>
      </p:sp>
      <p:pic>
        <p:nvPicPr>
          <p:cNvPr id="4118" name="Picture 2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100000" l="0" r="100000" t="0">
                        <a14:foregroundMark x1="45667" x2="50333" y1="26608" y2="45614"/>
                        <a14:foregroundMark x1="49000" x2="62333" y1="19006" y2="40351"/>
                        <a14:foregroundMark x1="40333" x2="38667" y1="70468" y2="84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630" y="2469943"/>
            <a:ext cx="2231033" cy="25433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238871" y="3441699"/>
            <a:ext cx="1402080" cy="204181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8000">
                <a:solidFill>
                  <a:srgbClr val="C00000"/>
                </a:solidFill>
                <a:latin charset="-122" pitchFamily="2" typeface="叶根友行书繁"/>
                <a:ea charset="-122" pitchFamily="2" typeface="叶根友行书繁"/>
              </a:rPr>
              <a:t>墨子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4156319" y="1467644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604213" y="1467644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19070" y="535707"/>
            <a:ext cx="1730475" cy="17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61933175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625262" y="1518376"/>
            <a:ext cx="4572001" cy="323889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凡治天下必因人情 。仁者謂其中心欣然愛人也 目失鏡，則無以正鬚眉；身失道，則無以知迷惑 立志難也，不在勝人，在自勝。 小知不可使謀事，小忠不可使主法。      《法經》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51390" y="4898738"/>
            <a:ext cx="147039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latin charset="-120" pitchFamily="82" typeface="DFPPOP2W9-B5"/>
                <a:ea charset="-120" pitchFamily="82" typeface="DFPPOP2W9-B5"/>
              </a:rPr>
              <a:t>Li  SI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68821" y="3486856"/>
            <a:ext cx="1524000" cy="122354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4400">
                <a:solidFill>
                  <a:schemeClr val="bg1"/>
                </a:solidFill>
                <a:latin typeface="+mn-ea"/>
              </a:rPr>
              <a:t>法家</a:t>
            </a:r>
          </a:p>
        </p:txBody>
      </p:sp>
      <p:grpSp>
        <p:nvGrpSpPr>
          <p:cNvPr id="6159" name="组合 6158"/>
          <p:cNvGrpSpPr/>
          <p:nvPr/>
        </p:nvGrpSpPr>
        <p:grpSpPr>
          <a:xfrm>
            <a:off x="8190917" y="706240"/>
            <a:ext cx="1746781" cy="1589532"/>
            <a:chOff x="1012825" y="125413"/>
            <a:chExt cx="4252913" cy="2705099"/>
          </a:xfrm>
        </p:grpSpPr>
        <p:sp>
          <p:nvSpPr>
            <p:cNvPr id="6153" name="Freeform 18"/>
            <p:cNvSpPr/>
            <p:nvPr/>
          </p:nvSpPr>
          <p:spPr bwMode="auto">
            <a:xfrm>
              <a:off x="3806825" y="246063"/>
              <a:ext cx="720725" cy="349250"/>
            </a:xfrm>
            <a:custGeom>
              <a:gdLst>
                <a:gd fmla="*/ 5 w 192" name="T0"/>
                <a:gd fmla="*/ 0 h 93" name="T1"/>
                <a:gd fmla="*/ 165 w 192" name="T2"/>
                <a:gd fmla="*/ 16 h 93" name="T3"/>
                <a:gd fmla="*/ 85 w 192" name="T4"/>
                <a:gd fmla="*/ 84 h 93" name="T5"/>
                <a:gd fmla="*/ 53 w 192" name="T6"/>
                <a:gd fmla="*/ 92 h 93" name="T7"/>
                <a:gd fmla="*/ 5 w 192" name="T8"/>
                <a:gd fmla="*/ 0 h 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" w="192">
                  <a:moveTo>
                    <a:pt x="5" y="0"/>
                  </a:moveTo>
                  <a:cubicBezTo>
                    <a:pt x="58" y="6"/>
                    <a:pt x="120" y="2"/>
                    <a:pt x="165" y="16"/>
                  </a:cubicBezTo>
                  <a:cubicBezTo>
                    <a:pt x="192" y="75"/>
                    <a:pt x="146" y="88"/>
                    <a:pt x="85" y="84"/>
                  </a:cubicBezTo>
                  <a:cubicBezTo>
                    <a:pt x="72" y="84"/>
                    <a:pt x="57" y="93"/>
                    <a:pt x="53" y="92"/>
                  </a:cubicBezTo>
                  <a:cubicBezTo>
                    <a:pt x="8" y="84"/>
                    <a:pt x="0" y="33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54" name="Freeform 19"/>
            <p:cNvSpPr/>
            <p:nvPr/>
          </p:nvSpPr>
          <p:spPr bwMode="auto">
            <a:xfrm>
              <a:off x="2936875" y="669925"/>
              <a:ext cx="2328863" cy="2160587"/>
            </a:xfrm>
            <a:custGeom>
              <a:gdLst>
                <a:gd fmla="*/ 57 w 621" name="T0"/>
                <a:gd fmla="*/ 507 h 576" name="T1"/>
                <a:gd fmla="*/ 89 w 621" name="T2"/>
                <a:gd fmla="*/ 507 h 576" name="T3"/>
                <a:gd fmla="*/ 121 w 621" name="T4"/>
                <a:gd fmla="*/ 503 h 576" name="T5"/>
                <a:gd fmla="*/ 333 w 621" name="T6"/>
                <a:gd fmla="*/ 487 h 576" name="T7"/>
                <a:gd fmla="*/ 325 w 621" name="T8"/>
                <a:gd fmla="*/ 119 h 576" name="T9"/>
                <a:gd fmla="*/ 245 w 621" name="T10"/>
                <a:gd fmla="*/ 131 h 576" name="T11"/>
                <a:gd fmla="*/ 221 w 621" name="T12"/>
                <a:gd fmla="*/ 139 h 576" name="T13"/>
                <a:gd fmla="*/ 25 w 621" name="T14"/>
                <a:gd fmla="*/ 183 h 576" name="T15"/>
                <a:gd fmla="*/ 9 w 621" name="T16"/>
                <a:gd fmla="*/ 139 h 576" name="T17"/>
                <a:gd fmla="*/ 373 w 621" name="T18"/>
                <a:gd fmla="*/ 39 h 576" name="T19"/>
                <a:gd fmla="*/ 581 w 621" name="T20"/>
                <a:gd fmla="*/ 19 h 576" name="T21"/>
                <a:gd fmla="*/ 621 w 621" name="T22"/>
                <a:gd fmla="*/ 71 h 576" name="T23"/>
                <a:gd fmla="*/ 393 w 621" name="T24"/>
                <a:gd fmla="*/ 107 h 576" name="T25"/>
                <a:gd fmla="*/ 369 w 621" name="T26"/>
                <a:gd fmla="*/ 179 h 576" name="T27"/>
                <a:gd fmla="*/ 401 w 621" name="T28"/>
                <a:gd fmla="*/ 539 h 576" name="T29"/>
                <a:gd fmla="*/ 373 w 621" name="T30"/>
                <a:gd fmla="*/ 575 h 576" name="T31"/>
                <a:gd fmla="*/ 261 w 621" name="T32"/>
                <a:gd fmla="*/ 547 h 576" name="T33"/>
                <a:gd fmla="*/ 253 w 621" name="T34"/>
                <a:gd fmla="*/ 555 h 576" name="T35"/>
                <a:gd fmla="*/ 157 w 621" name="T36"/>
                <a:gd fmla="*/ 527 h 576" name="T37"/>
                <a:gd fmla="*/ 57 w 621" name="T38"/>
                <a:gd fmla="*/ 507 h 57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76" w="621">
                  <a:moveTo>
                    <a:pt x="57" y="507"/>
                  </a:moveTo>
                  <a:cubicBezTo>
                    <a:pt x="63" y="525"/>
                    <a:pt x="75" y="506"/>
                    <a:pt x="89" y="507"/>
                  </a:cubicBezTo>
                  <a:cubicBezTo>
                    <a:pt x="105" y="509"/>
                    <a:pt x="101" y="506"/>
                    <a:pt x="121" y="503"/>
                  </a:cubicBezTo>
                  <a:cubicBezTo>
                    <a:pt x="189" y="494"/>
                    <a:pt x="276" y="528"/>
                    <a:pt x="333" y="487"/>
                  </a:cubicBezTo>
                  <a:cubicBezTo>
                    <a:pt x="334" y="361"/>
                    <a:pt x="313" y="249"/>
                    <a:pt x="325" y="119"/>
                  </a:cubicBezTo>
                  <a:cubicBezTo>
                    <a:pt x="303" y="128"/>
                    <a:pt x="267" y="124"/>
                    <a:pt x="245" y="131"/>
                  </a:cubicBezTo>
                  <a:cubicBezTo>
                    <a:pt x="231" y="136"/>
                    <a:pt x="230" y="154"/>
                    <a:pt x="221" y="139"/>
                  </a:cubicBezTo>
                  <a:cubicBezTo>
                    <a:pt x="176" y="176"/>
                    <a:pt x="106" y="207"/>
                    <a:pt x="25" y="183"/>
                  </a:cubicBezTo>
                  <a:cubicBezTo>
                    <a:pt x="19" y="170"/>
                    <a:pt x="0" y="155"/>
                    <a:pt x="9" y="139"/>
                  </a:cubicBezTo>
                  <a:cubicBezTo>
                    <a:pt x="137" y="136"/>
                    <a:pt x="258" y="69"/>
                    <a:pt x="373" y="39"/>
                  </a:cubicBezTo>
                  <a:cubicBezTo>
                    <a:pt x="434" y="24"/>
                    <a:pt x="522" y="0"/>
                    <a:pt x="581" y="19"/>
                  </a:cubicBezTo>
                  <a:cubicBezTo>
                    <a:pt x="580" y="51"/>
                    <a:pt x="618" y="44"/>
                    <a:pt x="621" y="71"/>
                  </a:cubicBezTo>
                  <a:cubicBezTo>
                    <a:pt x="589" y="149"/>
                    <a:pt x="472" y="63"/>
                    <a:pt x="393" y="107"/>
                  </a:cubicBezTo>
                  <a:cubicBezTo>
                    <a:pt x="401" y="144"/>
                    <a:pt x="377" y="152"/>
                    <a:pt x="369" y="179"/>
                  </a:cubicBezTo>
                  <a:cubicBezTo>
                    <a:pt x="339" y="286"/>
                    <a:pt x="426" y="435"/>
                    <a:pt x="401" y="539"/>
                  </a:cubicBezTo>
                  <a:cubicBezTo>
                    <a:pt x="398" y="553"/>
                    <a:pt x="380" y="563"/>
                    <a:pt x="373" y="575"/>
                  </a:cubicBezTo>
                  <a:cubicBezTo>
                    <a:pt x="318" y="576"/>
                    <a:pt x="290" y="573"/>
                    <a:pt x="261" y="547"/>
                  </a:cubicBezTo>
                  <a:cubicBezTo>
                    <a:pt x="257" y="553"/>
                    <a:pt x="244" y="571"/>
                    <a:pt x="253" y="555"/>
                  </a:cubicBezTo>
                  <a:cubicBezTo>
                    <a:pt x="223" y="549"/>
                    <a:pt x="179" y="554"/>
                    <a:pt x="157" y="527"/>
                  </a:cubicBezTo>
                  <a:cubicBezTo>
                    <a:pt x="119" y="539"/>
                    <a:pt x="95" y="533"/>
                    <a:pt x="57" y="5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56" name="Freeform 21"/>
            <p:cNvSpPr>
              <a:spLocks noEditPoints="1"/>
            </p:cNvSpPr>
            <p:nvPr/>
          </p:nvSpPr>
          <p:spPr bwMode="auto">
            <a:xfrm>
              <a:off x="1012825" y="231775"/>
              <a:ext cx="2408238" cy="2549525"/>
            </a:xfrm>
            <a:custGeom>
              <a:gdLst>
                <a:gd fmla="*/ 458 w 642" name="T0"/>
                <a:gd fmla="*/ 48 h 680" name="T1"/>
                <a:gd fmla="*/ 502 w 642" name="T2"/>
                <a:gd fmla="*/ 140 h 680" name="T3"/>
                <a:gd fmla="*/ 546 w 642" name="T4"/>
                <a:gd fmla="*/ 100 h 680" name="T5"/>
                <a:gd fmla="*/ 642 w 642" name="T6"/>
                <a:gd fmla="*/ 104 h 680" name="T7"/>
                <a:gd fmla="*/ 490 w 642" name="T8"/>
                <a:gd fmla="*/ 168 h 680" name="T9"/>
                <a:gd fmla="*/ 486 w 642" name="T10"/>
                <a:gd fmla="*/ 308 h 680" name="T11"/>
                <a:gd fmla="*/ 474 w 642" name="T12"/>
                <a:gd fmla="*/ 416 h 680" name="T13"/>
                <a:gd fmla="*/ 610 w 642" name="T14"/>
                <a:gd fmla="*/ 440 h 680" name="T15"/>
                <a:gd fmla="*/ 482 w 642" name="T16"/>
                <a:gd fmla="*/ 472 h 680" name="T17"/>
                <a:gd fmla="*/ 490 w 642" name="T18"/>
                <a:gd fmla="*/ 620 h 680" name="T19"/>
                <a:gd fmla="*/ 414 w 642" name="T20"/>
                <a:gd fmla="*/ 616 h 680" name="T21"/>
                <a:gd fmla="*/ 398 w 642" name="T22"/>
                <a:gd fmla="*/ 508 h 680" name="T23"/>
                <a:gd fmla="*/ 334 w 642" name="T24"/>
                <a:gd fmla="*/ 604 h 680" name="T25"/>
                <a:gd fmla="*/ 266 w 642" name="T26"/>
                <a:gd fmla="*/ 532 h 680" name="T27"/>
                <a:gd fmla="*/ 298 w 642" name="T28"/>
                <a:gd fmla="*/ 492 h 680" name="T29"/>
                <a:gd fmla="*/ 410 w 642" name="T30"/>
                <a:gd fmla="*/ 248 h 680" name="T31"/>
                <a:gd fmla="*/ 198 w 642" name="T32"/>
                <a:gd fmla="*/ 552 h 680" name="T33"/>
                <a:gd fmla="*/ 182 w 642" name="T34"/>
                <a:gd fmla="*/ 680 h 680" name="T35"/>
                <a:gd fmla="*/ 130 w 642" name="T36"/>
                <a:gd fmla="*/ 668 h 680" name="T37"/>
                <a:gd fmla="*/ 90 w 642" name="T38"/>
                <a:gd fmla="*/ 568 h 680" name="T39"/>
                <a:gd fmla="*/ 30 w 642" name="T40"/>
                <a:gd fmla="*/ 528 h 680" name="T41"/>
                <a:gd fmla="*/ 78 w 642" name="T42"/>
                <a:gd fmla="*/ 432 h 680" name="T43"/>
                <a:gd fmla="*/ 178 w 642" name="T44"/>
                <a:gd fmla="*/ 308 h 680" name="T45"/>
                <a:gd fmla="*/ 86 w 642" name="T46"/>
                <a:gd fmla="*/ 420 h 680" name="T47"/>
                <a:gd fmla="*/ 2 w 642" name="T48"/>
                <a:gd fmla="*/ 372 h 680" name="T49"/>
                <a:gd fmla="*/ 6 w 642" name="T50"/>
                <a:gd fmla="*/ 308 h 680" name="T51"/>
                <a:gd fmla="*/ 106 w 642" name="T52"/>
                <a:gd fmla="*/ 216 h 680" name="T53"/>
                <a:gd fmla="*/ 106 w 642" name="T54"/>
                <a:gd fmla="*/ 196 h 680" name="T55"/>
                <a:gd fmla="*/ 122 w 642" name="T56"/>
                <a:gd fmla="*/ 196 h 680" name="T57"/>
                <a:gd fmla="*/ 114 w 642" name="T58"/>
                <a:gd fmla="*/ 184 h 680" name="T59"/>
                <a:gd fmla="*/ 234 w 642" name="T60"/>
                <a:gd fmla="*/ 0 h 680" name="T61"/>
                <a:gd fmla="*/ 246 w 642" name="T62"/>
                <a:gd fmla="*/ 200 h 680" name="T63"/>
                <a:gd fmla="*/ 318 w 642" name="T64"/>
                <a:gd fmla="*/ 308 h 680" name="T65"/>
                <a:gd fmla="*/ 406 w 642" name="T66"/>
                <a:gd fmla="*/ 228 h 680" name="T67"/>
                <a:gd fmla="*/ 458 w 642" name="T68"/>
                <a:gd fmla="*/ 48 h 680" name="T69"/>
                <a:gd fmla="*/ 302 w 642" name="T70"/>
                <a:gd fmla="*/ 316 h 680" name="T71"/>
                <a:gd fmla="*/ 286 w 642" name="T72"/>
                <a:gd fmla="*/ 344 h 680" name="T73"/>
                <a:gd fmla="*/ 314 w 642" name="T74"/>
                <a:gd fmla="*/ 312 h 680" name="T75"/>
                <a:gd fmla="*/ 302 w 642" name="T76"/>
                <a:gd fmla="*/ 316 h 68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80" w="642">
                  <a:moveTo>
                    <a:pt x="458" y="48"/>
                  </a:moveTo>
                  <a:cubicBezTo>
                    <a:pt x="544" y="35"/>
                    <a:pt x="524" y="98"/>
                    <a:pt x="502" y="140"/>
                  </a:cubicBezTo>
                  <a:cubicBezTo>
                    <a:pt x="514" y="140"/>
                    <a:pt x="542" y="122"/>
                    <a:pt x="546" y="100"/>
                  </a:cubicBezTo>
                  <a:cubicBezTo>
                    <a:pt x="577" y="95"/>
                    <a:pt x="618" y="86"/>
                    <a:pt x="642" y="104"/>
                  </a:cubicBezTo>
                  <a:cubicBezTo>
                    <a:pt x="620" y="159"/>
                    <a:pt x="519" y="117"/>
                    <a:pt x="490" y="168"/>
                  </a:cubicBezTo>
                  <a:cubicBezTo>
                    <a:pt x="487" y="224"/>
                    <a:pt x="444" y="271"/>
                    <a:pt x="486" y="308"/>
                  </a:cubicBezTo>
                  <a:cubicBezTo>
                    <a:pt x="474" y="343"/>
                    <a:pt x="454" y="376"/>
                    <a:pt x="474" y="416"/>
                  </a:cubicBezTo>
                  <a:cubicBezTo>
                    <a:pt x="528" y="416"/>
                    <a:pt x="575" y="402"/>
                    <a:pt x="610" y="440"/>
                  </a:cubicBezTo>
                  <a:cubicBezTo>
                    <a:pt x="590" y="483"/>
                    <a:pt x="539" y="468"/>
                    <a:pt x="482" y="472"/>
                  </a:cubicBezTo>
                  <a:cubicBezTo>
                    <a:pt x="471" y="511"/>
                    <a:pt x="508" y="555"/>
                    <a:pt x="490" y="620"/>
                  </a:cubicBezTo>
                  <a:cubicBezTo>
                    <a:pt x="461" y="623"/>
                    <a:pt x="444" y="619"/>
                    <a:pt x="414" y="616"/>
                  </a:cubicBezTo>
                  <a:cubicBezTo>
                    <a:pt x="397" y="592"/>
                    <a:pt x="404" y="544"/>
                    <a:pt x="398" y="508"/>
                  </a:cubicBezTo>
                  <a:cubicBezTo>
                    <a:pt x="373" y="537"/>
                    <a:pt x="362" y="579"/>
                    <a:pt x="334" y="604"/>
                  </a:cubicBezTo>
                  <a:cubicBezTo>
                    <a:pt x="296" y="596"/>
                    <a:pt x="274" y="571"/>
                    <a:pt x="266" y="532"/>
                  </a:cubicBezTo>
                  <a:cubicBezTo>
                    <a:pt x="285" y="515"/>
                    <a:pt x="279" y="508"/>
                    <a:pt x="298" y="492"/>
                  </a:cubicBezTo>
                  <a:cubicBezTo>
                    <a:pt x="305" y="413"/>
                    <a:pt x="397" y="356"/>
                    <a:pt x="410" y="248"/>
                  </a:cubicBezTo>
                  <a:cubicBezTo>
                    <a:pt x="315" y="317"/>
                    <a:pt x="296" y="453"/>
                    <a:pt x="198" y="552"/>
                  </a:cubicBezTo>
                  <a:cubicBezTo>
                    <a:pt x="195" y="602"/>
                    <a:pt x="201" y="638"/>
                    <a:pt x="182" y="680"/>
                  </a:cubicBezTo>
                  <a:cubicBezTo>
                    <a:pt x="165" y="676"/>
                    <a:pt x="147" y="672"/>
                    <a:pt x="130" y="668"/>
                  </a:cubicBezTo>
                  <a:cubicBezTo>
                    <a:pt x="109" y="643"/>
                    <a:pt x="105" y="600"/>
                    <a:pt x="90" y="568"/>
                  </a:cubicBezTo>
                  <a:cubicBezTo>
                    <a:pt x="55" y="570"/>
                    <a:pt x="50" y="542"/>
                    <a:pt x="30" y="528"/>
                  </a:cubicBezTo>
                  <a:cubicBezTo>
                    <a:pt x="22" y="476"/>
                    <a:pt x="65" y="473"/>
                    <a:pt x="78" y="432"/>
                  </a:cubicBezTo>
                  <a:cubicBezTo>
                    <a:pt x="133" y="408"/>
                    <a:pt x="136" y="350"/>
                    <a:pt x="178" y="308"/>
                  </a:cubicBezTo>
                  <a:cubicBezTo>
                    <a:pt x="147" y="328"/>
                    <a:pt x="107" y="390"/>
                    <a:pt x="86" y="420"/>
                  </a:cubicBezTo>
                  <a:cubicBezTo>
                    <a:pt x="53" y="411"/>
                    <a:pt x="35" y="390"/>
                    <a:pt x="2" y="372"/>
                  </a:cubicBezTo>
                  <a:cubicBezTo>
                    <a:pt x="0" y="347"/>
                    <a:pt x="5" y="330"/>
                    <a:pt x="6" y="308"/>
                  </a:cubicBezTo>
                  <a:cubicBezTo>
                    <a:pt x="51" y="290"/>
                    <a:pt x="58" y="233"/>
                    <a:pt x="106" y="216"/>
                  </a:cubicBezTo>
                  <a:cubicBezTo>
                    <a:pt x="114" y="209"/>
                    <a:pt x="104" y="209"/>
                    <a:pt x="106" y="196"/>
                  </a:cubicBezTo>
                  <a:cubicBezTo>
                    <a:pt x="111" y="196"/>
                    <a:pt x="117" y="196"/>
                    <a:pt x="122" y="196"/>
                  </a:cubicBezTo>
                  <a:cubicBezTo>
                    <a:pt x="119" y="192"/>
                    <a:pt x="113" y="192"/>
                    <a:pt x="114" y="184"/>
                  </a:cubicBezTo>
                  <a:cubicBezTo>
                    <a:pt x="158" y="132"/>
                    <a:pt x="209" y="81"/>
                    <a:pt x="234" y="0"/>
                  </a:cubicBezTo>
                  <a:cubicBezTo>
                    <a:pt x="355" y="11"/>
                    <a:pt x="294" y="152"/>
                    <a:pt x="246" y="200"/>
                  </a:cubicBezTo>
                  <a:cubicBezTo>
                    <a:pt x="286" y="216"/>
                    <a:pt x="358" y="251"/>
                    <a:pt x="318" y="308"/>
                  </a:cubicBezTo>
                  <a:cubicBezTo>
                    <a:pt x="354" y="291"/>
                    <a:pt x="381" y="243"/>
                    <a:pt x="406" y="228"/>
                  </a:cubicBezTo>
                  <a:cubicBezTo>
                    <a:pt x="424" y="184"/>
                    <a:pt x="442" y="108"/>
                    <a:pt x="458" y="48"/>
                  </a:cubicBezTo>
                  <a:close/>
                  <a:moveTo>
                    <a:pt x="302" y="316"/>
                  </a:moveTo>
                  <a:cubicBezTo>
                    <a:pt x="304" y="331"/>
                    <a:pt x="277" y="336"/>
                    <a:pt x="286" y="344"/>
                  </a:cubicBezTo>
                  <a:cubicBezTo>
                    <a:pt x="291" y="332"/>
                    <a:pt x="320" y="322"/>
                    <a:pt x="314" y="312"/>
                  </a:cubicBezTo>
                  <a:cubicBezTo>
                    <a:pt x="312" y="321"/>
                    <a:pt x="308" y="321"/>
                    <a:pt x="302" y="3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57" name="Freeform 22"/>
            <p:cNvSpPr/>
            <p:nvPr/>
          </p:nvSpPr>
          <p:spPr bwMode="auto">
            <a:xfrm>
              <a:off x="3179763" y="125413"/>
              <a:ext cx="330200" cy="236537"/>
            </a:xfrm>
            <a:custGeom>
              <a:gdLst>
                <a:gd fmla="*/ 36 w 88" name="T0"/>
                <a:gd fmla="*/ 0 h 63" name="T1"/>
                <a:gd fmla="*/ 64 w 88" name="T2"/>
                <a:gd fmla="*/ 0 h 63" name="T3"/>
                <a:gd fmla="*/ 72 w 88" name="T4"/>
                <a:gd fmla="*/ 56 h 63" name="T5"/>
                <a:gd fmla="*/ 0 w 88" name="T6"/>
                <a:gd fmla="*/ 16 h 63" name="T7"/>
                <a:gd fmla="*/ 36 w 88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88">
                  <a:moveTo>
                    <a:pt x="36" y="0"/>
                  </a:moveTo>
                  <a:cubicBezTo>
                    <a:pt x="45" y="0"/>
                    <a:pt x="55" y="0"/>
                    <a:pt x="64" y="0"/>
                  </a:cubicBezTo>
                  <a:cubicBezTo>
                    <a:pt x="83" y="11"/>
                    <a:pt x="88" y="40"/>
                    <a:pt x="72" y="56"/>
                  </a:cubicBezTo>
                  <a:cubicBezTo>
                    <a:pt x="42" y="63"/>
                    <a:pt x="9" y="44"/>
                    <a:pt x="0" y="16"/>
                  </a:cubicBezTo>
                  <a:cubicBezTo>
                    <a:pt x="14" y="13"/>
                    <a:pt x="25" y="7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30787" y="3325444"/>
            <a:ext cx="1524000" cy="215806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8800">
                <a:solidFill>
                  <a:srgbClr val="C00000"/>
                </a:solidFill>
                <a:latin charset="-122" pitchFamily="2" typeface="叶根友行书繁"/>
                <a:ea charset="-122" pitchFamily="2" typeface="叶根友行书繁"/>
              </a:rPr>
              <a:t>韩非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100000" l="0" r="100000" t="0">
                        <a14:foregroundMark x1="24766" x2="7477" y1="68085" y2="97447"/>
                        <a14:foregroundMark x1="71963" x2="90187" y1="66809" y2="9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007"/>
          <a:stretch>
            <a:fillRect/>
          </a:stretch>
        </p:blipFill>
        <p:spPr bwMode="auto">
          <a:xfrm>
            <a:off x="926092" y="2708920"/>
            <a:ext cx="2219375" cy="229076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61933175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348263" y="1518375"/>
            <a:ext cx="4572001" cy="33116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曰：“求馬，黃、黑馬皆可致。求白馬，黃、黑馬不可致。使白馬乃馬也，是所求一也，所求一者，白者不異馬也。所求不異，如黃、黑馬有可有不可，何也？可與不可其相非明。            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              《白馬非馬》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4412" y="4898738"/>
            <a:ext cx="312737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latin charset="-120" pitchFamily="82" typeface="DFPPOP2W9-B5"/>
                <a:ea charset="-120" pitchFamily="82" typeface="DFPPOP2W9-B5"/>
              </a:rPr>
              <a:t>GONG SUNlong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46242" y="3418533"/>
            <a:ext cx="853440" cy="13082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typeface="+mn-ea"/>
              </a:rPr>
              <a:t>名家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43913" y="2873327"/>
            <a:ext cx="1188720" cy="280209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6600">
                <a:solidFill>
                  <a:srgbClr val="C00000"/>
                </a:solidFill>
                <a:latin charset="-122" pitchFamily="2" typeface="叶根友行书繁"/>
                <a:ea charset="-122" pitchFamily="2" typeface="叶根友行书繁"/>
              </a:rPr>
              <a:t>公孙龙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249154" y="663407"/>
            <a:ext cx="1344109" cy="1515996"/>
            <a:chOff x="9218613" y="22226"/>
            <a:chExt cx="3028951" cy="3416299"/>
          </a:xfrm>
        </p:grpSpPr>
        <p:sp>
          <p:nvSpPr>
            <p:cNvPr id="7" name="Freeform 6"/>
            <p:cNvSpPr/>
            <p:nvPr/>
          </p:nvSpPr>
          <p:spPr bwMode="auto">
            <a:xfrm>
              <a:off x="11033126" y="1514475"/>
              <a:ext cx="1214438" cy="1874837"/>
            </a:xfrm>
            <a:custGeom>
              <a:gdLst>
                <a:gd fmla="*/ 324 w 324" name="T0"/>
                <a:gd fmla="*/ 337 h 500" name="T1"/>
                <a:gd fmla="*/ 324 w 324" name="T2"/>
                <a:gd fmla="*/ 341 h 500" name="T3"/>
                <a:gd fmla="*/ 264 w 324" name="T4"/>
                <a:gd fmla="*/ 425 h 500" name="T5"/>
                <a:gd fmla="*/ 0 w 324" name="T6"/>
                <a:gd fmla="*/ 373 h 500" name="T7"/>
                <a:gd fmla="*/ 36 w 324" name="T8"/>
                <a:gd fmla="*/ 177 h 500" name="T9"/>
                <a:gd fmla="*/ 104 w 324" name="T10"/>
                <a:gd fmla="*/ 197 h 500" name="T11"/>
                <a:gd fmla="*/ 188 w 324" name="T12"/>
                <a:gd fmla="*/ 57 h 500" name="T13"/>
                <a:gd fmla="*/ 84 w 324" name="T14"/>
                <a:gd fmla="*/ 105 h 500" name="T15"/>
                <a:gd fmla="*/ 236 w 324" name="T16"/>
                <a:gd fmla="*/ 45 h 500" name="T17"/>
                <a:gd fmla="*/ 68 w 324" name="T18"/>
                <a:gd fmla="*/ 221 h 500" name="T19"/>
                <a:gd fmla="*/ 96 w 324" name="T20"/>
                <a:gd fmla="*/ 421 h 500" name="T21"/>
                <a:gd fmla="*/ 324 w 324" name="T22"/>
                <a:gd fmla="*/ 337 h 50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0" w="324">
                  <a:moveTo>
                    <a:pt x="324" y="337"/>
                  </a:moveTo>
                  <a:cubicBezTo>
                    <a:pt x="324" y="338"/>
                    <a:pt x="324" y="340"/>
                    <a:pt x="324" y="341"/>
                  </a:cubicBezTo>
                  <a:cubicBezTo>
                    <a:pt x="317" y="369"/>
                    <a:pt x="290" y="401"/>
                    <a:pt x="264" y="425"/>
                  </a:cubicBezTo>
                  <a:cubicBezTo>
                    <a:pt x="183" y="500"/>
                    <a:pt x="27" y="490"/>
                    <a:pt x="0" y="373"/>
                  </a:cubicBezTo>
                  <a:cubicBezTo>
                    <a:pt x="16" y="304"/>
                    <a:pt x="35" y="241"/>
                    <a:pt x="36" y="177"/>
                  </a:cubicBezTo>
                  <a:cubicBezTo>
                    <a:pt x="51" y="209"/>
                    <a:pt x="74" y="215"/>
                    <a:pt x="104" y="197"/>
                  </a:cubicBezTo>
                  <a:cubicBezTo>
                    <a:pt x="141" y="175"/>
                    <a:pt x="204" y="102"/>
                    <a:pt x="188" y="57"/>
                  </a:cubicBezTo>
                  <a:cubicBezTo>
                    <a:pt x="139" y="59"/>
                    <a:pt x="127" y="97"/>
                    <a:pt x="84" y="105"/>
                  </a:cubicBezTo>
                  <a:cubicBezTo>
                    <a:pt x="124" y="76"/>
                    <a:pt x="184" y="0"/>
                    <a:pt x="236" y="45"/>
                  </a:cubicBezTo>
                  <a:cubicBezTo>
                    <a:pt x="253" y="161"/>
                    <a:pt x="191" y="231"/>
                    <a:pt x="68" y="221"/>
                  </a:cubicBezTo>
                  <a:cubicBezTo>
                    <a:pt x="64" y="277"/>
                    <a:pt x="19" y="397"/>
                    <a:pt x="96" y="421"/>
                  </a:cubicBezTo>
                  <a:cubicBezTo>
                    <a:pt x="193" y="405"/>
                    <a:pt x="232" y="354"/>
                    <a:pt x="324" y="3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9218613" y="22226"/>
              <a:ext cx="2608263" cy="3416299"/>
            </a:xfrm>
            <a:custGeom>
              <a:gdLst>
                <a:gd fmla="*/ 0 w 696" name="T0"/>
                <a:gd fmla="*/ 739 h 911" name="T1"/>
                <a:gd fmla="*/ 40 w 696" name="T2"/>
                <a:gd fmla="*/ 519 h 911" name="T3"/>
                <a:gd fmla="*/ 60 w 696" name="T4"/>
                <a:gd fmla="*/ 487 h 911" name="T5"/>
                <a:gd fmla="*/ 68 w 696" name="T6"/>
                <a:gd fmla="*/ 435 h 911" name="T7"/>
                <a:gd fmla="*/ 144 w 696" name="T8"/>
                <a:gd fmla="*/ 259 h 911" name="T9"/>
                <a:gd fmla="*/ 120 w 696" name="T10"/>
                <a:gd fmla="*/ 199 h 911" name="T11"/>
                <a:gd fmla="*/ 156 w 696" name="T12"/>
                <a:gd fmla="*/ 199 h 911" name="T13"/>
                <a:gd fmla="*/ 140 w 696" name="T14"/>
                <a:gd fmla="*/ 411 h 911" name="T15"/>
                <a:gd fmla="*/ 64 w 696" name="T16"/>
                <a:gd fmla="*/ 707 h 911" name="T17"/>
                <a:gd fmla="*/ 100 w 696" name="T18"/>
                <a:gd fmla="*/ 839 h 911" name="T19"/>
                <a:gd fmla="*/ 300 w 696" name="T20"/>
                <a:gd fmla="*/ 415 h 911" name="T21"/>
                <a:gd fmla="*/ 260 w 696" name="T22"/>
                <a:gd fmla="*/ 719 h 911" name="T23"/>
                <a:gd fmla="*/ 312 w 696" name="T24"/>
                <a:gd fmla="*/ 687 h 911" name="T25"/>
                <a:gd fmla="*/ 532 w 696" name="T26"/>
                <a:gd fmla="*/ 419 h 911" name="T27"/>
                <a:gd fmla="*/ 620 w 696" name="T28"/>
                <a:gd fmla="*/ 243 h 911" name="T29"/>
                <a:gd fmla="*/ 472 w 696" name="T30"/>
                <a:gd fmla="*/ 367 h 911" name="T31"/>
                <a:gd fmla="*/ 496 w 696" name="T32"/>
                <a:gd fmla="*/ 207 h 911" name="T33"/>
                <a:gd fmla="*/ 504 w 696" name="T34"/>
                <a:gd fmla="*/ 215 h 911" name="T35"/>
                <a:gd fmla="*/ 620 w 696" name="T36"/>
                <a:gd fmla="*/ 31 h 911" name="T37"/>
                <a:gd fmla="*/ 440 w 696" name="T38"/>
                <a:gd fmla="*/ 215 h 911" name="T39"/>
                <a:gd fmla="*/ 380 w 696" name="T40"/>
                <a:gd fmla="*/ 143 h 911" name="T41"/>
                <a:gd fmla="*/ 452 w 696" name="T42"/>
                <a:gd fmla="*/ 3 h 911" name="T43"/>
                <a:gd fmla="*/ 456 w 696" name="T44"/>
                <a:gd fmla="*/ 3 h 911" name="T45"/>
                <a:gd fmla="*/ 460 w 696" name="T46"/>
                <a:gd fmla="*/ 115 h 911" name="T47"/>
                <a:gd fmla="*/ 676 w 696" name="T48"/>
                <a:gd fmla="*/ 11 h 911" name="T49"/>
                <a:gd fmla="*/ 696 w 696" name="T50"/>
                <a:gd fmla="*/ 59 h 911" name="T51"/>
                <a:gd fmla="*/ 556 w 696" name="T52"/>
                <a:gd fmla="*/ 239 h 911" name="T53"/>
                <a:gd fmla="*/ 688 w 696" name="T54"/>
                <a:gd fmla="*/ 279 h 911" name="T55"/>
                <a:gd fmla="*/ 540 w 696" name="T56"/>
                <a:gd fmla="*/ 487 h 911" name="T57"/>
                <a:gd fmla="*/ 428 w 696" name="T58"/>
                <a:gd fmla="*/ 643 h 911" name="T59"/>
                <a:gd fmla="*/ 384 w 696" name="T60"/>
                <a:gd fmla="*/ 687 h 911" name="T61"/>
                <a:gd fmla="*/ 376 w 696" name="T62"/>
                <a:gd fmla="*/ 711 h 911" name="T63"/>
                <a:gd fmla="*/ 344 w 696" name="T64"/>
                <a:gd fmla="*/ 735 h 911" name="T65"/>
                <a:gd fmla="*/ 220 w 696" name="T66"/>
                <a:gd fmla="*/ 795 h 911" name="T67"/>
                <a:gd fmla="*/ 108 w 696" name="T68"/>
                <a:gd fmla="*/ 911 h 911" name="T69"/>
                <a:gd fmla="*/ 100 w 696" name="T70"/>
                <a:gd fmla="*/ 911 h 911" name="T71"/>
                <a:gd fmla="*/ 0 w 696" name="T72"/>
                <a:gd fmla="*/ 755 h 911" name="T73"/>
                <a:gd fmla="*/ 0 w 696" name="T74"/>
                <a:gd fmla="*/ 739 h 911" name="T75"/>
                <a:gd fmla="*/ 240 w 696" name="T76"/>
                <a:gd fmla="*/ 783 h 911" name="T77"/>
                <a:gd fmla="*/ 236 w 696" name="T78"/>
                <a:gd fmla="*/ 731 h 911" name="T79"/>
                <a:gd fmla="*/ 240 w 696" name="T80"/>
                <a:gd fmla="*/ 783 h 911" name="T81"/>
                <a:gd fmla="*/ 256 w 696" name="T82"/>
                <a:gd fmla="*/ 771 h 911" name="T83"/>
                <a:gd fmla="*/ 276 w 696" name="T84"/>
                <a:gd fmla="*/ 787 h 911" name="T85"/>
                <a:gd fmla="*/ 304 w 696" name="T86"/>
                <a:gd fmla="*/ 743 h 911" name="T87"/>
                <a:gd fmla="*/ 256 w 696" name="T88"/>
                <a:gd fmla="*/ 771 h 911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911" w="696">
                  <a:moveTo>
                    <a:pt x="0" y="739"/>
                  </a:moveTo>
                  <a:cubicBezTo>
                    <a:pt x="16" y="673"/>
                    <a:pt x="16" y="585"/>
                    <a:pt x="40" y="519"/>
                  </a:cubicBezTo>
                  <a:cubicBezTo>
                    <a:pt x="44" y="508"/>
                    <a:pt x="56" y="499"/>
                    <a:pt x="60" y="487"/>
                  </a:cubicBezTo>
                  <a:cubicBezTo>
                    <a:pt x="66" y="471"/>
                    <a:pt x="62" y="450"/>
                    <a:pt x="68" y="435"/>
                  </a:cubicBezTo>
                  <a:cubicBezTo>
                    <a:pt x="89" y="382"/>
                    <a:pt x="145" y="322"/>
                    <a:pt x="144" y="259"/>
                  </a:cubicBezTo>
                  <a:cubicBezTo>
                    <a:pt x="120" y="260"/>
                    <a:pt x="127" y="225"/>
                    <a:pt x="120" y="199"/>
                  </a:cubicBezTo>
                  <a:cubicBezTo>
                    <a:pt x="130" y="212"/>
                    <a:pt x="145" y="205"/>
                    <a:pt x="156" y="199"/>
                  </a:cubicBezTo>
                  <a:cubicBezTo>
                    <a:pt x="235" y="249"/>
                    <a:pt x="196" y="364"/>
                    <a:pt x="140" y="411"/>
                  </a:cubicBezTo>
                  <a:cubicBezTo>
                    <a:pt x="104" y="484"/>
                    <a:pt x="66" y="599"/>
                    <a:pt x="64" y="707"/>
                  </a:cubicBezTo>
                  <a:cubicBezTo>
                    <a:pt x="64" y="751"/>
                    <a:pt x="71" y="811"/>
                    <a:pt x="100" y="839"/>
                  </a:cubicBezTo>
                  <a:cubicBezTo>
                    <a:pt x="198" y="728"/>
                    <a:pt x="223" y="546"/>
                    <a:pt x="300" y="415"/>
                  </a:cubicBezTo>
                  <a:cubicBezTo>
                    <a:pt x="276" y="509"/>
                    <a:pt x="240" y="625"/>
                    <a:pt x="260" y="719"/>
                  </a:cubicBezTo>
                  <a:cubicBezTo>
                    <a:pt x="280" y="711"/>
                    <a:pt x="286" y="689"/>
                    <a:pt x="312" y="687"/>
                  </a:cubicBezTo>
                  <a:cubicBezTo>
                    <a:pt x="379" y="598"/>
                    <a:pt x="471" y="519"/>
                    <a:pt x="532" y="419"/>
                  </a:cubicBezTo>
                  <a:cubicBezTo>
                    <a:pt x="566" y="364"/>
                    <a:pt x="615" y="311"/>
                    <a:pt x="620" y="243"/>
                  </a:cubicBezTo>
                  <a:cubicBezTo>
                    <a:pt x="552" y="265"/>
                    <a:pt x="525" y="329"/>
                    <a:pt x="472" y="367"/>
                  </a:cubicBezTo>
                  <a:cubicBezTo>
                    <a:pt x="411" y="302"/>
                    <a:pt x="490" y="262"/>
                    <a:pt x="496" y="207"/>
                  </a:cubicBezTo>
                  <a:cubicBezTo>
                    <a:pt x="495" y="214"/>
                    <a:pt x="499" y="215"/>
                    <a:pt x="504" y="215"/>
                  </a:cubicBezTo>
                  <a:cubicBezTo>
                    <a:pt x="533" y="144"/>
                    <a:pt x="594" y="105"/>
                    <a:pt x="620" y="31"/>
                  </a:cubicBezTo>
                  <a:cubicBezTo>
                    <a:pt x="535" y="67"/>
                    <a:pt x="482" y="135"/>
                    <a:pt x="440" y="215"/>
                  </a:cubicBezTo>
                  <a:cubicBezTo>
                    <a:pt x="398" y="213"/>
                    <a:pt x="397" y="171"/>
                    <a:pt x="380" y="143"/>
                  </a:cubicBezTo>
                  <a:cubicBezTo>
                    <a:pt x="407" y="99"/>
                    <a:pt x="414" y="36"/>
                    <a:pt x="452" y="3"/>
                  </a:cubicBezTo>
                  <a:cubicBezTo>
                    <a:pt x="454" y="3"/>
                    <a:pt x="455" y="3"/>
                    <a:pt x="456" y="3"/>
                  </a:cubicBezTo>
                  <a:cubicBezTo>
                    <a:pt x="482" y="41"/>
                    <a:pt x="475" y="71"/>
                    <a:pt x="460" y="115"/>
                  </a:cubicBezTo>
                  <a:cubicBezTo>
                    <a:pt x="533" y="99"/>
                    <a:pt x="577" y="0"/>
                    <a:pt x="676" y="11"/>
                  </a:cubicBezTo>
                  <a:cubicBezTo>
                    <a:pt x="686" y="24"/>
                    <a:pt x="687" y="46"/>
                    <a:pt x="696" y="59"/>
                  </a:cubicBezTo>
                  <a:cubicBezTo>
                    <a:pt x="644" y="113"/>
                    <a:pt x="589" y="165"/>
                    <a:pt x="556" y="239"/>
                  </a:cubicBezTo>
                  <a:cubicBezTo>
                    <a:pt x="608" y="218"/>
                    <a:pt x="683" y="214"/>
                    <a:pt x="688" y="279"/>
                  </a:cubicBezTo>
                  <a:cubicBezTo>
                    <a:pt x="654" y="348"/>
                    <a:pt x="595" y="414"/>
                    <a:pt x="540" y="487"/>
                  </a:cubicBezTo>
                  <a:cubicBezTo>
                    <a:pt x="502" y="539"/>
                    <a:pt x="470" y="592"/>
                    <a:pt x="428" y="643"/>
                  </a:cubicBezTo>
                  <a:cubicBezTo>
                    <a:pt x="416" y="659"/>
                    <a:pt x="395" y="672"/>
                    <a:pt x="384" y="687"/>
                  </a:cubicBezTo>
                  <a:cubicBezTo>
                    <a:pt x="380" y="694"/>
                    <a:pt x="381" y="705"/>
                    <a:pt x="376" y="711"/>
                  </a:cubicBezTo>
                  <a:cubicBezTo>
                    <a:pt x="371" y="717"/>
                    <a:pt x="355" y="723"/>
                    <a:pt x="344" y="735"/>
                  </a:cubicBezTo>
                  <a:cubicBezTo>
                    <a:pt x="309" y="774"/>
                    <a:pt x="278" y="829"/>
                    <a:pt x="220" y="795"/>
                  </a:cubicBezTo>
                  <a:cubicBezTo>
                    <a:pt x="188" y="838"/>
                    <a:pt x="184" y="910"/>
                    <a:pt x="108" y="911"/>
                  </a:cubicBezTo>
                  <a:cubicBezTo>
                    <a:pt x="106" y="911"/>
                    <a:pt x="103" y="911"/>
                    <a:pt x="100" y="911"/>
                  </a:cubicBezTo>
                  <a:cubicBezTo>
                    <a:pt x="22" y="904"/>
                    <a:pt x="3" y="838"/>
                    <a:pt x="0" y="755"/>
                  </a:cubicBezTo>
                  <a:cubicBezTo>
                    <a:pt x="0" y="750"/>
                    <a:pt x="0" y="744"/>
                    <a:pt x="0" y="739"/>
                  </a:cubicBezTo>
                  <a:close/>
                  <a:moveTo>
                    <a:pt x="240" y="783"/>
                  </a:moveTo>
                  <a:cubicBezTo>
                    <a:pt x="257" y="774"/>
                    <a:pt x="252" y="735"/>
                    <a:pt x="236" y="731"/>
                  </a:cubicBezTo>
                  <a:cubicBezTo>
                    <a:pt x="228" y="746"/>
                    <a:pt x="216" y="778"/>
                    <a:pt x="240" y="783"/>
                  </a:cubicBezTo>
                  <a:close/>
                  <a:moveTo>
                    <a:pt x="256" y="771"/>
                  </a:moveTo>
                  <a:cubicBezTo>
                    <a:pt x="265" y="774"/>
                    <a:pt x="265" y="786"/>
                    <a:pt x="276" y="787"/>
                  </a:cubicBezTo>
                  <a:cubicBezTo>
                    <a:pt x="289" y="777"/>
                    <a:pt x="312" y="761"/>
                    <a:pt x="304" y="743"/>
                  </a:cubicBezTo>
                  <a:cubicBezTo>
                    <a:pt x="282" y="746"/>
                    <a:pt x="260" y="749"/>
                    <a:pt x="256" y="7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34" name="直接连接符 33"/>
          <p:cNvCxnSpPr/>
          <p:nvPr/>
        </p:nvCxnSpPr>
        <p:spPr>
          <a:xfrm flipH="1">
            <a:off x="3063906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100000" l="0" r="100000" t="0">
                        <a14:foregroundMark x1="78941" x2="88626" y1="69715" y2="80793"/>
                        <a14:foregroundMark x1="87950" x2="98986" y1="69106" y2="73780"/>
                        <a14:foregroundMark x1="28604" x2="901" y1="67988" y2="91870"/>
                        <a14:foregroundMark x1="60248" x2="44144" y1="58028" y2="75508"/>
                        <a14:foregroundMark x1="61486" x2="42793" y1="58638" y2="79573"/>
                        <a14:foregroundMark x1="74437" x2="64752" y1="76728" y2="88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2983" l="4652" r="1"/>
          <a:stretch>
            <a:fillRect/>
          </a:stretch>
        </p:blipFill>
        <p:spPr bwMode="auto">
          <a:xfrm flipH="1">
            <a:off x="766612" y="2780928"/>
            <a:ext cx="2219943" cy="2244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12528675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73393" y="4898738"/>
            <a:ext cx="174839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latin charset="-120" pitchFamily="82" typeface="DFPPOP2W9-B5"/>
                <a:ea charset="-120" pitchFamily="82" typeface="DFPPOP2W9-B5"/>
              </a:rPr>
              <a:t>SU QIN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57532" y="2867204"/>
            <a:ext cx="853440" cy="184319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4400">
                <a:solidFill>
                  <a:schemeClr val="bg1"/>
                </a:solidFill>
                <a:latin typeface="+mn-ea"/>
              </a:rPr>
              <a:t>纵横家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15717" y="3335973"/>
            <a:ext cx="1402080" cy="214754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8000">
                <a:solidFill>
                  <a:srgbClr val="C00000"/>
                </a:solidFill>
                <a:latin charset="-122" pitchFamily="2" typeface="叶根友行书繁"/>
                <a:ea charset="-122" pitchFamily="2" typeface="叶根友行书繁"/>
              </a:rPr>
              <a:t>苏秦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8249154" y="732446"/>
            <a:ext cx="1291078" cy="1811041"/>
            <a:chOff x="10412413" y="1047750"/>
            <a:chExt cx="3133726" cy="4395788"/>
          </a:xfrm>
        </p:grpSpPr>
        <p:sp>
          <p:nvSpPr>
            <p:cNvPr id="7" name="Freeform 6"/>
            <p:cNvSpPr/>
            <p:nvPr/>
          </p:nvSpPr>
          <p:spPr bwMode="auto">
            <a:xfrm>
              <a:off x="11071226" y="1314450"/>
              <a:ext cx="439738" cy="438150"/>
            </a:xfrm>
            <a:custGeom>
              <a:gdLst>
                <a:gd fmla="*/ 11 w 117" name="T0"/>
                <a:gd fmla="*/ 0 h 117" name="T1"/>
                <a:gd fmla="*/ 105 w 117" name="T2"/>
                <a:gd fmla="*/ 109 h 117" name="T3"/>
                <a:gd fmla="*/ 11 w 117" name="T4"/>
                <a:gd fmla="*/ 0 h 1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7" w="117">
                  <a:moveTo>
                    <a:pt x="11" y="0"/>
                  </a:moveTo>
                  <a:cubicBezTo>
                    <a:pt x="65" y="9"/>
                    <a:pt x="117" y="58"/>
                    <a:pt x="105" y="109"/>
                  </a:cubicBezTo>
                  <a:cubicBezTo>
                    <a:pt x="59" y="117"/>
                    <a:pt x="0" y="7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050713" y="1243013"/>
              <a:ext cx="382588" cy="566738"/>
            </a:xfrm>
            <a:custGeom>
              <a:gdLst>
                <a:gd fmla="*/ 102 w 102" name="T0"/>
                <a:gd fmla="*/ 34 h 151" name="T1"/>
                <a:gd fmla="*/ 24 w 102" name="T2"/>
                <a:gd fmla="*/ 151 h 151" name="T3"/>
                <a:gd fmla="*/ 0 w 102" name="T4"/>
                <a:gd fmla="*/ 34 h 151" name="T5"/>
                <a:gd fmla="*/ 102 w 102" name="T6"/>
                <a:gd fmla="*/ 34 h 15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1" w="102">
                  <a:moveTo>
                    <a:pt x="102" y="34"/>
                  </a:moveTo>
                  <a:cubicBezTo>
                    <a:pt x="87" y="84"/>
                    <a:pt x="74" y="137"/>
                    <a:pt x="24" y="151"/>
                  </a:cubicBezTo>
                  <a:cubicBezTo>
                    <a:pt x="33" y="96"/>
                    <a:pt x="47" y="57"/>
                    <a:pt x="0" y="34"/>
                  </a:cubicBezTo>
                  <a:cubicBezTo>
                    <a:pt x="16" y="0"/>
                    <a:pt x="79" y="26"/>
                    <a:pt x="10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2563476" y="1404938"/>
              <a:ext cx="982663" cy="611188"/>
            </a:xfrm>
            <a:custGeom>
              <a:gdLst>
                <a:gd fmla="*/ 262 w 262" name="T0"/>
                <a:gd fmla="*/ 61 h 163" name="T1"/>
                <a:gd fmla="*/ 262 w 262" name="T2"/>
                <a:gd fmla="*/ 85 h 163" name="T3"/>
                <a:gd fmla="*/ 27 w 262" name="T4"/>
                <a:gd fmla="*/ 163 h 163" name="T5"/>
                <a:gd fmla="*/ 4 w 262" name="T6"/>
                <a:gd fmla="*/ 93 h 163" name="T7"/>
                <a:gd fmla="*/ 262 w 262" name="T8"/>
                <a:gd fmla="*/ 61 h 1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3" w="262">
                  <a:moveTo>
                    <a:pt x="262" y="61"/>
                  </a:moveTo>
                  <a:cubicBezTo>
                    <a:pt x="262" y="69"/>
                    <a:pt x="262" y="77"/>
                    <a:pt x="262" y="85"/>
                  </a:cubicBezTo>
                  <a:cubicBezTo>
                    <a:pt x="206" y="133"/>
                    <a:pt x="102" y="133"/>
                    <a:pt x="27" y="163"/>
                  </a:cubicBezTo>
                  <a:cubicBezTo>
                    <a:pt x="4" y="155"/>
                    <a:pt x="0" y="128"/>
                    <a:pt x="4" y="93"/>
                  </a:cubicBezTo>
                  <a:cubicBezTo>
                    <a:pt x="97" y="95"/>
                    <a:pt x="183" y="0"/>
                    <a:pt x="262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0412413" y="1763713"/>
              <a:ext cx="1435100" cy="627063"/>
            </a:xfrm>
            <a:custGeom>
              <a:gdLst>
                <a:gd fmla="*/ 0 w 383" name="T0"/>
                <a:gd fmla="*/ 145 h 167" name="T1"/>
                <a:gd fmla="*/ 0 w 383" name="T2"/>
                <a:gd fmla="*/ 129 h 167" name="T3"/>
                <a:gd fmla="*/ 383 w 383" name="T4"/>
                <a:gd fmla="*/ 12 h 167" name="T5"/>
                <a:gd fmla="*/ 0 w 383" name="T6"/>
                <a:gd fmla="*/ 145 h 16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7" w="383">
                  <a:moveTo>
                    <a:pt x="0" y="145"/>
                  </a:moveTo>
                  <a:cubicBezTo>
                    <a:pt x="0" y="140"/>
                    <a:pt x="0" y="135"/>
                    <a:pt x="0" y="129"/>
                  </a:cubicBezTo>
                  <a:cubicBezTo>
                    <a:pt x="138" y="108"/>
                    <a:pt x="262" y="0"/>
                    <a:pt x="383" y="12"/>
                  </a:cubicBezTo>
                  <a:cubicBezTo>
                    <a:pt x="298" y="92"/>
                    <a:pt x="135" y="167"/>
                    <a:pt x="0" y="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2658726" y="2192338"/>
              <a:ext cx="265113" cy="322263"/>
            </a:xfrm>
            <a:custGeom>
              <a:gdLst>
                <a:gd fmla="*/ 2 w 71" name="T0"/>
                <a:gd fmla="*/ 0 h 86" name="T1"/>
                <a:gd fmla="*/ 57 w 71" name="T2"/>
                <a:gd fmla="*/ 70 h 86" name="T3"/>
                <a:gd fmla="*/ 2 w 71" name="T4"/>
                <a:gd fmla="*/ 0 h 8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6" w="71">
                  <a:moveTo>
                    <a:pt x="2" y="0"/>
                  </a:moveTo>
                  <a:cubicBezTo>
                    <a:pt x="18" y="24"/>
                    <a:pt x="71" y="42"/>
                    <a:pt x="57" y="70"/>
                  </a:cubicBezTo>
                  <a:cubicBezTo>
                    <a:pt x="27" y="86"/>
                    <a:pt x="0" y="4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10850563" y="2454275"/>
              <a:ext cx="176213" cy="292100"/>
            </a:xfrm>
            <a:custGeom>
              <a:gdLst>
                <a:gd fmla="*/ 0 w 47" name="T0"/>
                <a:gd fmla="*/ 0 h 78" name="T1"/>
                <a:gd fmla="*/ 47 w 47" name="T2"/>
                <a:gd fmla="*/ 78 h 78" name="T3"/>
                <a:gd fmla="*/ 0 w 47" name="T4"/>
                <a:gd fmla="*/ 0 h 7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8" w="47">
                  <a:moveTo>
                    <a:pt x="0" y="0"/>
                  </a:moveTo>
                  <a:cubicBezTo>
                    <a:pt x="26" y="16"/>
                    <a:pt x="40" y="44"/>
                    <a:pt x="47" y="78"/>
                  </a:cubicBezTo>
                  <a:cubicBezTo>
                    <a:pt x="21" y="63"/>
                    <a:pt x="6" y="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12642851" y="1047750"/>
              <a:ext cx="585788" cy="528638"/>
            </a:xfrm>
            <a:custGeom>
              <a:gdLst>
                <a:gd fmla="*/ 30 w 156" name="T0"/>
                <a:gd fmla="*/ 0 h 141" name="T1"/>
                <a:gd fmla="*/ 77 w 156" name="T2"/>
                <a:gd fmla="*/ 0 h 141" name="T3"/>
                <a:gd fmla="*/ 155 w 156" name="T4"/>
                <a:gd fmla="*/ 71 h 141" name="T5"/>
                <a:gd fmla="*/ 30 w 156" name="T6"/>
                <a:gd fmla="*/ 141 h 141" name="T7"/>
                <a:gd fmla="*/ 77 w 156" name="T8"/>
                <a:gd fmla="*/ 63 h 141" name="T9"/>
                <a:gd fmla="*/ 30 w 156" name="T10"/>
                <a:gd fmla="*/ 0 h 1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1" w="156">
                  <a:moveTo>
                    <a:pt x="30" y="0"/>
                  </a:moveTo>
                  <a:cubicBezTo>
                    <a:pt x="45" y="0"/>
                    <a:pt x="61" y="0"/>
                    <a:pt x="77" y="0"/>
                  </a:cubicBezTo>
                  <a:cubicBezTo>
                    <a:pt x="100" y="26"/>
                    <a:pt x="156" y="20"/>
                    <a:pt x="155" y="71"/>
                  </a:cubicBezTo>
                  <a:cubicBezTo>
                    <a:pt x="138" y="119"/>
                    <a:pt x="63" y="109"/>
                    <a:pt x="30" y="141"/>
                  </a:cubicBezTo>
                  <a:cubicBezTo>
                    <a:pt x="38" y="107"/>
                    <a:pt x="74" y="102"/>
                    <a:pt x="77" y="63"/>
                  </a:cubicBezTo>
                  <a:cubicBezTo>
                    <a:pt x="67" y="37"/>
                    <a:pt x="0" y="16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10412413" y="1835150"/>
              <a:ext cx="3062288" cy="3608388"/>
            </a:xfrm>
            <a:custGeom>
              <a:gdLst>
                <a:gd fmla="*/ 711 w 817" name="T0"/>
                <a:gd fmla="*/ 962 h 962" name="T1"/>
                <a:gd fmla="*/ 695 w 817" name="T2"/>
                <a:gd fmla="*/ 962 h 962" name="T3"/>
                <a:gd fmla="*/ 679 w 817" name="T4"/>
                <a:gd fmla="*/ 392 h 962" name="T5"/>
                <a:gd fmla="*/ 562 w 817" name="T6"/>
                <a:gd fmla="*/ 368 h 962" name="T7"/>
                <a:gd fmla="*/ 687 w 817" name="T8"/>
                <a:gd fmla="*/ 282 h 962" name="T9"/>
                <a:gd fmla="*/ 515 w 817" name="T10"/>
                <a:gd fmla="*/ 290 h 962" name="T11"/>
                <a:gd fmla="*/ 422 w 817" name="T12"/>
                <a:gd fmla="*/ 540 h 962" name="T13"/>
                <a:gd fmla="*/ 383 w 817" name="T14"/>
                <a:gd fmla="*/ 462 h 962" name="T15"/>
                <a:gd fmla="*/ 429 w 817" name="T16"/>
                <a:gd fmla="*/ 329 h 962" name="T17"/>
                <a:gd fmla="*/ 359 w 817" name="T18"/>
                <a:gd fmla="*/ 173 h 962" name="T19"/>
                <a:gd fmla="*/ 297 w 817" name="T20"/>
                <a:gd fmla="*/ 142 h 962" name="T21"/>
                <a:gd fmla="*/ 219 w 817" name="T22"/>
                <a:gd fmla="*/ 282 h 962" name="T23"/>
                <a:gd fmla="*/ 304 w 817" name="T24"/>
                <a:gd fmla="*/ 267 h 962" name="T25"/>
                <a:gd fmla="*/ 211 w 817" name="T26"/>
                <a:gd fmla="*/ 345 h 962" name="T27"/>
                <a:gd fmla="*/ 226 w 817" name="T28"/>
                <a:gd fmla="*/ 431 h 962" name="T29"/>
                <a:gd fmla="*/ 281 w 817" name="T30"/>
                <a:gd fmla="*/ 384 h 962" name="T31"/>
                <a:gd fmla="*/ 320 w 817" name="T32"/>
                <a:gd fmla="*/ 407 h 962" name="T33"/>
                <a:gd fmla="*/ 211 w 817" name="T34"/>
                <a:gd fmla="*/ 470 h 962" name="T35"/>
                <a:gd fmla="*/ 94 w 817" name="T36"/>
                <a:gd fmla="*/ 727 h 962" name="T37"/>
                <a:gd fmla="*/ 187 w 817" name="T38"/>
                <a:gd fmla="*/ 493 h 962" name="T39"/>
                <a:gd fmla="*/ 0 w 817" name="T40"/>
                <a:gd fmla="*/ 532 h 962" name="T41"/>
                <a:gd fmla="*/ 0 w 817" name="T42"/>
                <a:gd fmla="*/ 517 h 962" name="T43"/>
                <a:gd fmla="*/ 195 w 817" name="T44"/>
                <a:gd fmla="*/ 454 h 962" name="T45"/>
                <a:gd fmla="*/ 187 w 817" name="T46"/>
                <a:gd fmla="*/ 353 h 962" name="T47"/>
                <a:gd fmla="*/ 101 w 817" name="T48"/>
                <a:gd fmla="*/ 353 h 962" name="T49"/>
                <a:gd fmla="*/ 273 w 817" name="T50"/>
                <a:gd fmla="*/ 103 h 962" name="T51"/>
                <a:gd fmla="*/ 328 w 817" name="T52"/>
                <a:gd fmla="*/ 134 h 962" name="T53"/>
                <a:gd fmla="*/ 539 w 817" name="T54"/>
                <a:gd fmla="*/ 87 h 962" name="T55"/>
                <a:gd fmla="*/ 406 w 817" name="T56"/>
                <a:gd fmla="*/ 235 h 962" name="T57"/>
                <a:gd fmla="*/ 508 w 817" name="T58"/>
                <a:gd fmla="*/ 282 h 962" name="T59"/>
                <a:gd fmla="*/ 742 w 817" name="T60"/>
                <a:gd fmla="*/ 79 h 962" name="T61"/>
                <a:gd fmla="*/ 781 w 817" name="T62"/>
                <a:gd fmla="*/ 95 h 962" name="T63"/>
                <a:gd fmla="*/ 711 w 817" name="T64"/>
                <a:gd fmla="*/ 181 h 962" name="T65"/>
                <a:gd fmla="*/ 789 w 817" name="T66"/>
                <a:gd fmla="*/ 228 h 962" name="T67"/>
                <a:gd fmla="*/ 726 w 817" name="T68"/>
                <a:gd fmla="*/ 290 h 962" name="T69"/>
                <a:gd fmla="*/ 812 w 817" name="T70"/>
                <a:gd fmla="*/ 345 h 962" name="T71"/>
                <a:gd fmla="*/ 742 w 817" name="T72"/>
                <a:gd fmla="*/ 376 h 962" name="T73"/>
                <a:gd fmla="*/ 711 w 817" name="T74"/>
                <a:gd fmla="*/ 962 h 96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62" w="817">
                  <a:moveTo>
                    <a:pt x="711" y="962"/>
                  </a:moveTo>
                  <a:cubicBezTo>
                    <a:pt x="705" y="962"/>
                    <a:pt x="700" y="962"/>
                    <a:pt x="695" y="962"/>
                  </a:cubicBezTo>
                  <a:cubicBezTo>
                    <a:pt x="705" y="773"/>
                    <a:pt x="714" y="560"/>
                    <a:pt x="679" y="392"/>
                  </a:cubicBezTo>
                  <a:cubicBezTo>
                    <a:pt x="642" y="393"/>
                    <a:pt x="564" y="421"/>
                    <a:pt x="562" y="368"/>
                  </a:cubicBezTo>
                  <a:cubicBezTo>
                    <a:pt x="622" y="358"/>
                    <a:pt x="679" y="345"/>
                    <a:pt x="687" y="282"/>
                  </a:cubicBezTo>
                  <a:cubicBezTo>
                    <a:pt x="635" y="261"/>
                    <a:pt x="586" y="305"/>
                    <a:pt x="515" y="290"/>
                  </a:cubicBezTo>
                  <a:cubicBezTo>
                    <a:pt x="468" y="357"/>
                    <a:pt x="491" y="495"/>
                    <a:pt x="422" y="540"/>
                  </a:cubicBezTo>
                  <a:cubicBezTo>
                    <a:pt x="400" y="523"/>
                    <a:pt x="401" y="483"/>
                    <a:pt x="383" y="462"/>
                  </a:cubicBezTo>
                  <a:cubicBezTo>
                    <a:pt x="409" y="429"/>
                    <a:pt x="440" y="399"/>
                    <a:pt x="429" y="329"/>
                  </a:cubicBezTo>
                  <a:cubicBezTo>
                    <a:pt x="389" y="294"/>
                    <a:pt x="351" y="256"/>
                    <a:pt x="359" y="173"/>
                  </a:cubicBezTo>
                  <a:cubicBezTo>
                    <a:pt x="340" y="161"/>
                    <a:pt x="321" y="149"/>
                    <a:pt x="297" y="142"/>
                  </a:cubicBezTo>
                  <a:cubicBezTo>
                    <a:pt x="273" y="191"/>
                    <a:pt x="226" y="217"/>
                    <a:pt x="219" y="282"/>
                  </a:cubicBezTo>
                  <a:cubicBezTo>
                    <a:pt x="267" y="294"/>
                    <a:pt x="261" y="243"/>
                    <a:pt x="304" y="267"/>
                  </a:cubicBezTo>
                  <a:cubicBezTo>
                    <a:pt x="277" y="297"/>
                    <a:pt x="248" y="325"/>
                    <a:pt x="211" y="345"/>
                  </a:cubicBezTo>
                  <a:cubicBezTo>
                    <a:pt x="219" y="371"/>
                    <a:pt x="194" y="430"/>
                    <a:pt x="226" y="431"/>
                  </a:cubicBezTo>
                  <a:cubicBezTo>
                    <a:pt x="273" y="443"/>
                    <a:pt x="251" y="388"/>
                    <a:pt x="281" y="384"/>
                  </a:cubicBezTo>
                  <a:cubicBezTo>
                    <a:pt x="293" y="393"/>
                    <a:pt x="313" y="394"/>
                    <a:pt x="320" y="407"/>
                  </a:cubicBezTo>
                  <a:cubicBezTo>
                    <a:pt x="296" y="441"/>
                    <a:pt x="248" y="450"/>
                    <a:pt x="211" y="470"/>
                  </a:cubicBezTo>
                  <a:cubicBezTo>
                    <a:pt x="205" y="583"/>
                    <a:pt x="192" y="732"/>
                    <a:pt x="94" y="727"/>
                  </a:cubicBezTo>
                  <a:cubicBezTo>
                    <a:pt x="150" y="679"/>
                    <a:pt x="213" y="599"/>
                    <a:pt x="187" y="493"/>
                  </a:cubicBezTo>
                  <a:cubicBezTo>
                    <a:pt x="115" y="492"/>
                    <a:pt x="64" y="551"/>
                    <a:pt x="0" y="532"/>
                  </a:cubicBezTo>
                  <a:cubicBezTo>
                    <a:pt x="0" y="527"/>
                    <a:pt x="0" y="522"/>
                    <a:pt x="0" y="517"/>
                  </a:cubicBezTo>
                  <a:cubicBezTo>
                    <a:pt x="98" y="514"/>
                    <a:pt x="121" y="483"/>
                    <a:pt x="195" y="454"/>
                  </a:cubicBezTo>
                  <a:cubicBezTo>
                    <a:pt x="201" y="416"/>
                    <a:pt x="201" y="388"/>
                    <a:pt x="187" y="353"/>
                  </a:cubicBezTo>
                  <a:cubicBezTo>
                    <a:pt x="154" y="338"/>
                    <a:pt x="124" y="368"/>
                    <a:pt x="101" y="353"/>
                  </a:cubicBezTo>
                  <a:cubicBezTo>
                    <a:pt x="211" y="322"/>
                    <a:pt x="214" y="184"/>
                    <a:pt x="273" y="103"/>
                  </a:cubicBezTo>
                  <a:cubicBezTo>
                    <a:pt x="292" y="113"/>
                    <a:pt x="296" y="137"/>
                    <a:pt x="328" y="134"/>
                  </a:cubicBezTo>
                  <a:cubicBezTo>
                    <a:pt x="395" y="120"/>
                    <a:pt x="491" y="0"/>
                    <a:pt x="539" y="87"/>
                  </a:cubicBezTo>
                  <a:cubicBezTo>
                    <a:pt x="506" y="144"/>
                    <a:pt x="400" y="166"/>
                    <a:pt x="406" y="235"/>
                  </a:cubicBezTo>
                  <a:cubicBezTo>
                    <a:pt x="438" y="253"/>
                    <a:pt x="467" y="273"/>
                    <a:pt x="508" y="282"/>
                  </a:cubicBezTo>
                  <a:cubicBezTo>
                    <a:pt x="644" y="273"/>
                    <a:pt x="666" y="149"/>
                    <a:pt x="742" y="79"/>
                  </a:cubicBezTo>
                  <a:cubicBezTo>
                    <a:pt x="757" y="83"/>
                    <a:pt x="762" y="96"/>
                    <a:pt x="781" y="95"/>
                  </a:cubicBezTo>
                  <a:cubicBezTo>
                    <a:pt x="761" y="127"/>
                    <a:pt x="720" y="138"/>
                    <a:pt x="711" y="181"/>
                  </a:cubicBezTo>
                  <a:cubicBezTo>
                    <a:pt x="738" y="195"/>
                    <a:pt x="781" y="193"/>
                    <a:pt x="789" y="228"/>
                  </a:cubicBezTo>
                  <a:cubicBezTo>
                    <a:pt x="767" y="247"/>
                    <a:pt x="718" y="240"/>
                    <a:pt x="726" y="290"/>
                  </a:cubicBezTo>
                  <a:cubicBezTo>
                    <a:pt x="743" y="320"/>
                    <a:pt x="816" y="294"/>
                    <a:pt x="812" y="345"/>
                  </a:cubicBezTo>
                  <a:cubicBezTo>
                    <a:pt x="800" y="367"/>
                    <a:pt x="764" y="364"/>
                    <a:pt x="742" y="376"/>
                  </a:cubicBezTo>
                  <a:cubicBezTo>
                    <a:pt x="727" y="583"/>
                    <a:pt x="817" y="775"/>
                    <a:pt x="711" y="9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7" name="矩形 26"/>
          <p:cNvSpPr/>
          <p:nvPr/>
        </p:nvSpPr>
        <p:spPr>
          <a:xfrm>
            <a:off x="4172827" y="1557338"/>
            <a:ext cx="4572001" cy="310790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縱者，合眾弱以攻”強者也；橫者，事一強以攻眾弱也。知大局，善揣摩，通辯辭，會機變，全智勇，長謀略，能決斷。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                 韓非子語</a:t>
            </a:r>
          </a:p>
          <a:p>
            <a:pPr algn="just"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 </a:t>
            </a:r>
          </a:p>
        </p:txBody>
      </p:sp>
      <p:pic>
        <p:nvPicPr>
          <p:cNvPr id="3086" name="Picture 14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69182" l="0" r="9000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4838" l="8747" r="820" t="-4135"/>
          <a:stretch>
            <a:fillRect/>
          </a:stretch>
        </p:blipFill>
        <p:spPr bwMode="auto">
          <a:xfrm>
            <a:off x="916283" y="2541058"/>
            <a:ext cx="2232025" cy="247226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12528675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31310" y="4898738"/>
            <a:ext cx="219047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latin charset="-120" pitchFamily="82" typeface="DFPPOP2W9-B5"/>
                <a:ea charset="-120" pitchFamily="82" typeface="DFPPOP2W9-B5"/>
              </a:rPr>
              <a:t>ZOU YAN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80108" y="2891393"/>
            <a:ext cx="853440" cy="184319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typeface="+mn-ea"/>
              </a:rPr>
              <a:t>阴阳家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15717" y="3441699"/>
            <a:ext cx="1402080" cy="204181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8000">
                <a:solidFill>
                  <a:srgbClr val="C00000"/>
                </a:solidFill>
                <a:latin charset="-122" pitchFamily="2" typeface="叶根友行书繁"/>
                <a:ea charset="-122" pitchFamily="2" typeface="叶根友行书繁"/>
              </a:rPr>
              <a:t>邹衍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635150" y="1527547"/>
            <a:ext cx="4572001" cy="32184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陰陽家，是中國東周戰國中期主要學派之一。以提倡陰陽五行學說為宗旨，故名陰陽家，又稱“陰陽五行家”或“五行家”。司馬談《論六家要旨》列“陰陽家”為六大學派之首。</a:t>
            </a:r>
          </a:p>
        </p:txBody>
      </p:sp>
      <p:pic>
        <p:nvPicPr>
          <p:cNvPr id="2058" name="Picture 10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87000" l="1250" r="100000" t="0">
                        <a14:foregroundMark x1="77500" x2="36875" y1="55500" y2="70500"/>
                        <a14:foregroundMark x1="30625" x2="73750" y1="56500" y2="79000"/>
                        <a14:foregroundMark x1="40625" x2="60625" y1="46000" y2="65500"/>
                        <a14:foregroundMark x1="31875" x2="21875" y1="49000" y2="68500"/>
                        <a14:foregroundMark x1="23125" x2="10625" y1="52500" y2="65000"/>
                        <a14:foregroundMark x1="27500" x2="61875" y1="66000" y2="87000"/>
                        <a14:foregroundMark x1="68750" x2="83750" y1="65000" y2="80000"/>
                        <a14:foregroundMark x1="76250" x2="97500" y1="51000" y2="76000"/>
                        <a14:backgroundMark x1="21250" x2="0" y1="40000" y2="11500"/>
                        <a14:backgroundMark x1="85000" x2="85000" y1="38000" y2="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0878" l="9343" t="5030"/>
          <a:stretch>
            <a:fillRect/>
          </a:stretch>
        </p:blipFill>
        <p:spPr bwMode="auto">
          <a:xfrm>
            <a:off x="981075" y="2719095"/>
            <a:ext cx="2175099" cy="222207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组合 34"/>
          <p:cNvGrpSpPr/>
          <p:nvPr/>
        </p:nvGrpSpPr>
        <p:grpSpPr>
          <a:xfrm>
            <a:off x="8319070" y="678557"/>
            <a:ext cx="1334159" cy="1358440"/>
            <a:chOff x="266700" y="633413"/>
            <a:chExt cx="1657350" cy="1687513"/>
          </a:xfrm>
        </p:grpSpPr>
        <p:sp>
          <p:nvSpPr>
            <p:cNvPr id="36" name="Freeform 8"/>
            <p:cNvSpPr>
              <a:spLocks noEditPoints="1"/>
            </p:cNvSpPr>
            <p:nvPr/>
          </p:nvSpPr>
          <p:spPr bwMode="auto">
            <a:xfrm>
              <a:off x="266700" y="633413"/>
              <a:ext cx="1657350" cy="1687513"/>
            </a:xfrm>
            <a:custGeom>
              <a:gdLst>
                <a:gd fmla="*/ 192 w 442" name="T0"/>
                <a:gd fmla="*/ 181 h 450" name="T1"/>
                <a:gd fmla="*/ 228 w 442" name="T2"/>
                <a:gd fmla="*/ 185 h 450" name="T3"/>
                <a:gd fmla="*/ 224 w 442" name="T4"/>
                <a:gd fmla="*/ 241 h 450" name="T5"/>
                <a:gd fmla="*/ 220 w 442" name="T6"/>
                <a:gd fmla="*/ 305 h 450" name="T7"/>
                <a:gd fmla="*/ 256 w 442" name="T8"/>
                <a:gd fmla="*/ 345 h 450" name="T9"/>
                <a:gd fmla="*/ 252 w 442" name="T10"/>
                <a:gd fmla="*/ 169 h 450" name="T11"/>
                <a:gd fmla="*/ 216 w 442" name="T12"/>
                <a:gd fmla="*/ 173 h 450" name="T13"/>
                <a:gd fmla="*/ 260 w 442" name="T14"/>
                <a:gd fmla="*/ 149 h 450" name="T15"/>
                <a:gd fmla="*/ 256 w 442" name="T16"/>
                <a:gd fmla="*/ 373 h 450" name="T17"/>
                <a:gd fmla="*/ 412 w 442" name="T18"/>
                <a:gd fmla="*/ 405 h 450" name="T19"/>
                <a:gd fmla="*/ 384 w 442" name="T20"/>
                <a:gd fmla="*/ 409 h 450" name="T21"/>
                <a:gd fmla="*/ 440 w 442" name="T22"/>
                <a:gd fmla="*/ 397 h 450" name="T23"/>
                <a:gd fmla="*/ 424 w 442" name="T24"/>
                <a:gd fmla="*/ 437 h 450" name="T25"/>
                <a:gd fmla="*/ 288 w 442" name="T26"/>
                <a:gd fmla="*/ 441 h 450" name="T27"/>
                <a:gd fmla="*/ 168 w 442" name="T28"/>
                <a:gd fmla="*/ 389 h 450" name="T29"/>
                <a:gd fmla="*/ 0 w 442" name="T30"/>
                <a:gd fmla="*/ 373 h 450" name="T31"/>
                <a:gd fmla="*/ 76 w 442" name="T32"/>
                <a:gd fmla="*/ 333 h 450" name="T33"/>
                <a:gd fmla="*/ 36 w 442" name="T34"/>
                <a:gd fmla="*/ 217 h 450" name="T35"/>
                <a:gd fmla="*/ 104 w 442" name="T36"/>
                <a:gd fmla="*/ 313 h 450" name="T37"/>
                <a:gd fmla="*/ 100 w 442" name="T38"/>
                <a:gd fmla="*/ 337 h 450" name="T39"/>
                <a:gd fmla="*/ 160 w 442" name="T40"/>
                <a:gd fmla="*/ 289 h 450" name="T41"/>
                <a:gd fmla="*/ 100 w 442" name="T42"/>
                <a:gd fmla="*/ 217 h 450" name="T43"/>
                <a:gd fmla="*/ 156 w 442" name="T44"/>
                <a:gd fmla="*/ 269 h 450" name="T45"/>
                <a:gd fmla="*/ 156 w 442" name="T46"/>
                <a:gd fmla="*/ 217 h 450" name="T47"/>
                <a:gd fmla="*/ 160 w 442" name="T48"/>
                <a:gd fmla="*/ 125 h 450" name="T49"/>
                <a:gd fmla="*/ 296 w 442" name="T50"/>
                <a:gd fmla="*/ 1 h 450" name="T51"/>
                <a:gd fmla="*/ 320 w 442" name="T52"/>
                <a:gd fmla="*/ 61 h 450" name="T53"/>
                <a:gd fmla="*/ 280 w 442" name="T54"/>
                <a:gd fmla="*/ 85 h 450" name="T55"/>
                <a:gd fmla="*/ 272 w 442" name="T56"/>
                <a:gd fmla="*/ 129 h 450" name="T57"/>
                <a:gd fmla="*/ 192 w 442" name="T58"/>
                <a:gd fmla="*/ 181 h 450" name="T59"/>
                <a:gd fmla="*/ 152 w 442" name="T60"/>
                <a:gd fmla="*/ 353 h 450" name="T61"/>
                <a:gd fmla="*/ 248 w 442" name="T62"/>
                <a:gd fmla="*/ 373 h 450" name="T63"/>
                <a:gd fmla="*/ 240 w 442" name="T64"/>
                <a:gd fmla="*/ 349 h 450" name="T65"/>
                <a:gd fmla="*/ 152 w 442" name="T66"/>
                <a:gd fmla="*/ 353 h 45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50" w="442">
                  <a:moveTo>
                    <a:pt x="192" y="181"/>
                  </a:moveTo>
                  <a:cubicBezTo>
                    <a:pt x="199" y="187"/>
                    <a:pt x="215" y="179"/>
                    <a:pt x="228" y="185"/>
                  </a:cubicBezTo>
                  <a:cubicBezTo>
                    <a:pt x="242" y="195"/>
                    <a:pt x="248" y="238"/>
                    <a:pt x="224" y="241"/>
                  </a:cubicBezTo>
                  <a:cubicBezTo>
                    <a:pt x="233" y="258"/>
                    <a:pt x="238" y="295"/>
                    <a:pt x="220" y="305"/>
                  </a:cubicBezTo>
                  <a:cubicBezTo>
                    <a:pt x="242" y="309"/>
                    <a:pt x="231" y="345"/>
                    <a:pt x="256" y="345"/>
                  </a:cubicBezTo>
                  <a:cubicBezTo>
                    <a:pt x="274" y="299"/>
                    <a:pt x="260" y="217"/>
                    <a:pt x="252" y="169"/>
                  </a:cubicBezTo>
                  <a:cubicBezTo>
                    <a:pt x="236" y="167"/>
                    <a:pt x="229" y="173"/>
                    <a:pt x="216" y="173"/>
                  </a:cubicBezTo>
                  <a:cubicBezTo>
                    <a:pt x="217" y="152"/>
                    <a:pt x="235" y="147"/>
                    <a:pt x="260" y="149"/>
                  </a:cubicBezTo>
                  <a:cubicBezTo>
                    <a:pt x="281" y="206"/>
                    <a:pt x="295" y="325"/>
                    <a:pt x="256" y="373"/>
                  </a:cubicBezTo>
                  <a:cubicBezTo>
                    <a:pt x="301" y="391"/>
                    <a:pt x="365" y="389"/>
                    <a:pt x="412" y="405"/>
                  </a:cubicBezTo>
                  <a:cubicBezTo>
                    <a:pt x="406" y="418"/>
                    <a:pt x="388" y="400"/>
                    <a:pt x="384" y="409"/>
                  </a:cubicBezTo>
                  <a:cubicBezTo>
                    <a:pt x="407" y="426"/>
                    <a:pt x="424" y="401"/>
                    <a:pt x="440" y="397"/>
                  </a:cubicBezTo>
                  <a:cubicBezTo>
                    <a:pt x="442" y="418"/>
                    <a:pt x="431" y="425"/>
                    <a:pt x="424" y="437"/>
                  </a:cubicBezTo>
                  <a:cubicBezTo>
                    <a:pt x="378" y="431"/>
                    <a:pt x="335" y="450"/>
                    <a:pt x="288" y="441"/>
                  </a:cubicBezTo>
                  <a:cubicBezTo>
                    <a:pt x="249" y="434"/>
                    <a:pt x="212" y="400"/>
                    <a:pt x="168" y="389"/>
                  </a:cubicBezTo>
                  <a:cubicBezTo>
                    <a:pt x="109" y="376"/>
                    <a:pt x="52" y="407"/>
                    <a:pt x="0" y="373"/>
                  </a:cubicBezTo>
                  <a:cubicBezTo>
                    <a:pt x="4" y="339"/>
                    <a:pt x="36" y="332"/>
                    <a:pt x="76" y="333"/>
                  </a:cubicBezTo>
                  <a:cubicBezTo>
                    <a:pt x="46" y="310"/>
                    <a:pt x="18" y="265"/>
                    <a:pt x="36" y="217"/>
                  </a:cubicBezTo>
                  <a:cubicBezTo>
                    <a:pt x="55" y="253"/>
                    <a:pt x="65" y="298"/>
                    <a:pt x="104" y="313"/>
                  </a:cubicBezTo>
                  <a:cubicBezTo>
                    <a:pt x="107" y="326"/>
                    <a:pt x="100" y="328"/>
                    <a:pt x="100" y="337"/>
                  </a:cubicBezTo>
                  <a:cubicBezTo>
                    <a:pt x="145" y="352"/>
                    <a:pt x="167" y="323"/>
                    <a:pt x="160" y="289"/>
                  </a:cubicBezTo>
                  <a:cubicBezTo>
                    <a:pt x="154" y="260"/>
                    <a:pt x="98" y="246"/>
                    <a:pt x="100" y="217"/>
                  </a:cubicBezTo>
                  <a:cubicBezTo>
                    <a:pt x="119" y="235"/>
                    <a:pt x="135" y="254"/>
                    <a:pt x="156" y="269"/>
                  </a:cubicBezTo>
                  <a:cubicBezTo>
                    <a:pt x="172" y="255"/>
                    <a:pt x="166" y="230"/>
                    <a:pt x="156" y="217"/>
                  </a:cubicBezTo>
                  <a:cubicBezTo>
                    <a:pt x="172" y="190"/>
                    <a:pt x="193" y="149"/>
                    <a:pt x="160" y="125"/>
                  </a:cubicBezTo>
                  <a:cubicBezTo>
                    <a:pt x="165" y="44"/>
                    <a:pt x="286" y="78"/>
                    <a:pt x="296" y="1"/>
                  </a:cubicBezTo>
                  <a:cubicBezTo>
                    <a:pt x="325" y="0"/>
                    <a:pt x="320" y="34"/>
                    <a:pt x="320" y="61"/>
                  </a:cubicBezTo>
                  <a:cubicBezTo>
                    <a:pt x="307" y="70"/>
                    <a:pt x="290" y="74"/>
                    <a:pt x="280" y="85"/>
                  </a:cubicBezTo>
                  <a:cubicBezTo>
                    <a:pt x="277" y="100"/>
                    <a:pt x="276" y="116"/>
                    <a:pt x="272" y="129"/>
                  </a:cubicBezTo>
                  <a:cubicBezTo>
                    <a:pt x="237" y="139"/>
                    <a:pt x="209" y="155"/>
                    <a:pt x="192" y="181"/>
                  </a:cubicBezTo>
                  <a:close/>
                  <a:moveTo>
                    <a:pt x="152" y="353"/>
                  </a:moveTo>
                  <a:cubicBezTo>
                    <a:pt x="190" y="354"/>
                    <a:pt x="210" y="373"/>
                    <a:pt x="248" y="373"/>
                  </a:cubicBezTo>
                  <a:cubicBezTo>
                    <a:pt x="249" y="362"/>
                    <a:pt x="239" y="361"/>
                    <a:pt x="240" y="349"/>
                  </a:cubicBezTo>
                  <a:cubicBezTo>
                    <a:pt x="211" y="345"/>
                    <a:pt x="176" y="343"/>
                    <a:pt x="152" y="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701675" y="696913"/>
              <a:ext cx="344488" cy="333375"/>
            </a:xfrm>
            <a:custGeom>
              <a:gdLst>
                <a:gd fmla="*/ 92 w 92" name="T0"/>
                <a:gd fmla="*/ 0 h 89" name="T1"/>
                <a:gd fmla="*/ 32 w 92" name="T2"/>
                <a:gd fmla="*/ 88 h 89" name="T3"/>
                <a:gd fmla="*/ 16 w 92" name="T4"/>
                <a:gd fmla="*/ 84 h 89" name="T5"/>
                <a:gd fmla="*/ 92 w 92" name="T6"/>
                <a:gd fmla="*/ 0 h 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9" w="92">
                  <a:moveTo>
                    <a:pt x="92" y="0"/>
                  </a:moveTo>
                  <a:cubicBezTo>
                    <a:pt x="72" y="29"/>
                    <a:pt x="54" y="61"/>
                    <a:pt x="32" y="88"/>
                  </a:cubicBezTo>
                  <a:cubicBezTo>
                    <a:pt x="25" y="89"/>
                    <a:pt x="24" y="84"/>
                    <a:pt x="16" y="84"/>
                  </a:cubicBezTo>
                  <a:cubicBezTo>
                    <a:pt x="0" y="33"/>
                    <a:pt x="64" y="8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266700" y="1150938"/>
              <a:ext cx="239713" cy="250825"/>
            </a:xfrm>
            <a:custGeom>
              <a:gdLst>
                <a:gd fmla="*/ 64 w 64" name="T0"/>
                <a:gd fmla="*/ 47 h 67" name="T1"/>
                <a:gd fmla="*/ 56 w 64" name="T2"/>
                <a:gd fmla="*/ 67 h 67" name="T3"/>
                <a:gd fmla="*/ 0 w 64" name="T4"/>
                <a:gd fmla="*/ 15 h 67" name="T5"/>
                <a:gd fmla="*/ 64 w 64" name="T6"/>
                <a:gd fmla="*/ 47 h 6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7" w="64">
                  <a:moveTo>
                    <a:pt x="64" y="47"/>
                  </a:moveTo>
                  <a:cubicBezTo>
                    <a:pt x="62" y="55"/>
                    <a:pt x="53" y="55"/>
                    <a:pt x="56" y="67"/>
                  </a:cubicBezTo>
                  <a:cubicBezTo>
                    <a:pt x="27" y="63"/>
                    <a:pt x="3" y="33"/>
                    <a:pt x="0" y="15"/>
                  </a:cubicBezTo>
                  <a:cubicBezTo>
                    <a:pt x="33" y="0"/>
                    <a:pt x="54" y="27"/>
                    <a:pt x="64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12528675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747339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921288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369182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817076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264970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12864" y="1527547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1288" y="4925197"/>
            <a:ext cx="23005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3200">
                <a:latin charset="-120" pitchFamily="82" typeface="DFPPOP2W9-B5"/>
                <a:ea charset="-120" pitchFamily="82" typeface="DFPPOP2W9-B5"/>
              </a:rPr>
              <a:t>LV  Buwei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213154" y="1548383"/>
            <a:ext cx="898004" cy="3178399"/>
            <a:chOff x="6781378" y="1091183"/>
            <a:chExt cx="898004" cy="3178399"/>
          </a:xfrm>
        </p:grpSpPr>
        <p:sp>
          <p:nvSpPr>
            <p:cNvPr id="20" name="矩形 19"/>
            <p:cNvSpPr/>
            <p:nvPr/>
          </p:nvSpPr>
          <p:spPr>
            <a:xfrm>
              <a:off x="6887294" y="1091183"/>
              <a:ext cx="792088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81378" y="1091183"/>
              <a:ext cx="36000" cy="317839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57532" y="3486856"/>
            <a:ext cx="1524000" cy="122354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typeface="+mn-ea"/>
              </a:rPr>
              <a:t>杂家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60029" y="2786368"/>
            <a:ext cx="1188720" cy="272360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6600">
                <a:solidFill>
                  <a:srgbClr val="C00000"/>
                </a:solidFill>
                <a:latin charset="-122" pitchFamily="2" typeface="叶根友行书繁"/>
                <a:ea charset="-122" pitchFamily="2" typeface="叶根友行书繁"/>
              </a:rPr>
              <a:t>吕不韦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4181128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629022" y="1548383"/>
            <a:ext cx="0" cy="31975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8194676" y="658812"/>
            <a:ext cx="1827213" cy="1427163"/>
            <a:chOff x="8194676" y="658812"/>
            <a:chExt cx="1827213" cy="1427163"/>
          </a:xfrm>
        </p:grpSpPr>
        <p:sp>
          <p:nvSpPr>
            <p:cNvPr id="7" name="Freeform 6"/>
            <p:cNvSpPr/>
            <p:nvPr/>
          </p:nvSpPr>
          <p:spPr bwMode="auto">
            <a:xfrm>
              <a:off x="9286876" y="788988"/>
              <a:ext cx="735013" cy="1279525"/>
            </a:xfrm>
            <a:custGeom>
              <a:gdLst>
                <a:gd fmla="*/ 457 w 457" name="T0"/>
                <a:gd fmla="*/ 739 h 796" name="T1"/>
                <a:gd fmla="*/ 457 w 457" name="T2"/>
                <a:gd fmla="*/ 759 h 796" name="T3"/>
                <a:gd fmla="*/ 221 w 457" name="T4"/>
                <a:gd fmla="*/ 795 h 796" name="T5"/>
                <a:gd fmla="*/ 5 w 457" name="T6"/>
                <a:gd fmla="*/ 571 h 796" name="T7"/>
                <a:gd fmla="*/ 73 w 457" name="T8"/>
                <a:gd fmla="*/ 79 h 796" name="T9"/>
                <a:gd fmla="*/ 13 w 457" name="T10"/>
                <a:gd fmla="*/ 95 h 796" name="T11"/>
                <a:gd fmla="*/ 89 w 457" name="T12"/>
                <a:gd fmla="*/ 3 h 796" name="T13"/>
                <a:gd fmla="*/ 157 w 457" name="T14"/>
                <a:gd fmla="*/ 55 h 796" name="T15"/>
                <a:gd fmla="*/ 129 w 457" name="T16"/>
                <a:gd fmla="*/ 95 h 796" name="T17"/>
                <a:gd fmla="*/ 125 w 457" name="T18"/>
                <a:gd fmla="*/ 127 h 796" name="T19"/>
                <a:gd fmla="*/ 97 w 457" name="T20"/>
                <a:gd fmla="*/ 187 h 796" name="T21"/>
                <a:gd fmla="*/ 65 w 457" name="T22"/>
                <a:gd fmla="*/ 243 h 796" name="T23"/>
                <a:gd fmla="*/ 57 w 457" name="T24"/>
                <a:gd fmla="*/ 379 h 796" name="T25"/>
                <a:gd fmla="*/ 77 w 457" name="T26"/>
                <a:gd fmla="*/ 687 h 796" name="T27"/>
                <a:gd fmla="*/ 337 w 457" name="T28"/>
                <a:gd fmla="*/ 683 h 796" name="T29"/>
                <a:gd fmla="*/ 369 w 457" name="T30"/>
                <a:gd fmla="*/ 595 h 796" name="T31"/>
                <a:gd fmla="*/ 397 w 457" name="T32"/>
                <a:gd fmla="*/ 599 h 796" name="T33"/>
                <a:gd fmla="*/ 457 w 457" name="T34"/>
                <a:gd fmla="*/ 739 h 79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96" w="457">
                  <a:moveTo>
                    <a:pt x="457" y="739"/>
                  </a:moveTo>
                  <a:cubicBezTo>
                    <a:pt x="457" y="746"/>
                    <a:pt x="457" y="753"/>
                    <a:pt x="457" y="759"/>
                  </a:cubicBezTo>
                  <a:cubicBezTo>
                    <a:pt x="397" y="780"/>
                    <a:pt x="277" y="795"/>
                    <a:pt x="221" y="795"/>
                  </a:cubicBezTo>
                  <a:cubicBezTo>
                    <a:pt x="46" y="796"/>
                    <a:pt x="0" y="710"/>
                    <a:pt x="5" y="571"/>
                  </a:cubicBezTo>
                  <a:cubicBezTo>
                    <a:pt x="10" y="423"/>
                    <a:pt x="79" y="216"/>
                    <a:pt x="73" y="79"/>
                  </a:cubicBezTo>
                  <a:cubicBezTo>
                    <a:pt x="50" y="66"/>
                    <a:pt x="28" y="102"/>
                    <a:pt x="13" y="95"/>
                  </a:cubicBezTo>
                  <a:cubicBezTo>
                    <a:pt x="34" y="73"/>
                    <a:pt x="46" y="9"/>
                    <a:pt x="89" y="3"/>
                  </a:cubicBezTo>
                  <a:cubicBezTo>
                    <a:pt x="119" y="0"/>
                    <a:pt x="158" y="22"/>
                    <a:pt x="157" y="55"/>
                  </a:cubicBezTo>
                  <a:cubicBezTo>
                    <a:pt x="156" y="70"/>
                    <a:pt x="140" y="72"/>
                    <a:pt x="129" y="95"/>
                  </a:cubicBezTo>
                  <a:cubicBezTo>
                    <a:pt x="127" y="99"/>
                    <a:pt x="129" y="115"/>
                    <a:pt x="125" y="127"/>
                  </a:cubicBezTo>
                  <a:cubicBezTo>
                    <a:pt x="117" y="149"/>
                    <a:pt x="100" y="170"/>
                    <a:pt x="97" y="187"/>
                  </a:cubicBezTo>
                  <a:cubicBezTo>
                    <a:pt x="89" y="224"/>
                    <a:pt x="97" y="246"/>
                    <a:pt x="65" y="243"/>
                  </a:cubicBezTo>
                  <a:cubicBezTo>
                    <a:pt x="90" y="279"/>
                    <a:pt x="65" y="324"/>
                    <a:pt x="57" y="379"/>
                  </a:cubicBezTo>
                  <a:cubicBezTo>
                    <a:pt x="43" y="468"/>
                    <a:pt x="2" y="629"/>
                    <a:pt x="77" y="687"/>
                  </a:cubicBezTo>
                  <a:cubicBezTo>
                    <a:pt x="136" y="733"/>
                    <a:pt x="244" y="697"/>
                    <a:pt x="337" y="683"/>
                  </a:cubicBezTo>
                  <a:cubicBezTo>
                    <a:pt x="355" y="654"/>
                    <a:pt x="377" y="622"/>
                    <a:pt x="369" y="595"/>
                  </a:cubicBezTo>
                  <a:cubicBezTo>
                    <a:pt x="382" y="598"/>
                    <a:pt x="382" y="607"/>
                    <a:pt x="397" y="599"/>
                  </a:cubicBezTo>
                  <a:cubicBezTo>
                    <a:pt x="416" y="650"/>
                    <a:pt x="450" y="688"/>
                    <a:pt x="457" y="7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8194676" y="1160463"/>
              <a:ext cx="149225" cy="366713"/>
            </a:xfrm>
            <a:custGeom>
              <a:gdLst>
                <a:gd fmla="*/ 61 w 93" name="T0"/>
                <a:gd fmla="*/ 0 h 228" name="T1"/>
                <a:gd fmla="*/ 65 w 93" name="T2"/>
                <a:gd fmla="*/ 24 h 228" name="T3"/>
                <a:gd fmla="*/ 93 w 93" name="T4"/>
                <a:gd fmla="*/ 32 h 228" name="T5"/>
                <a:gd fmla="*/ 93 w 93" name="T6"/>
                <a:gd fmla="*/ 196 h 228" name="T7"/>
                <a:gd fmla="*/ 57 w 93" name="T8"/>
                <a:gd fmla="*/ 208 h 228" name="T9"/>
                <a:gd fmla="*/ 41 w 93" name="T10"/>
                <a:gd fmla="*/ 228 h 228" name="T11"/>
                <a:gd fmla="*/ 5 w 93" name="T12"/>
                <a:gd fmla="*/ 192 h 228" name="T13"/>
                <a:gd fmla="*/ 61 w 93" name="T14"/>
                <a:gd fmla="*/ 0 h 2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8" w="93">
                  <a:moveTo>
                    <a:pt x="61" y="0"/>
                  </a:moveTo>
                  <a:cubicBezTo>
                    <a:pt x="64" y="4"/>
                    <a:pt x="63" y="10"/>
                    <a:pt x="65" y="24"/>
                  </a:cubicBezTo>
                  <a:cubicBezTo>
                    <a:pt x="76" y="34"/>
                    <a:pt x="82" y="26"/>
                    <a:pt x="93" y="32"/>
                  </a:cubicBezTo>
                  <a:cubicBezTo>
                    <a:pt x="73" y="84"/>
                    <a:pt x="86" y="141"/>
                    <a:pt x="93" y="196"/>
                  </a:cubicBezTo>
                  <a:cubicBezTo>
                    <a:pt x="79" y="200"/>
                    <a:pt x="68" y="226"/>
                    <a:pt x="57" y="208"/>
                  </a:cubicBezTo>
                  <a:cubicBezTo>
                    <a:pt x="46" y="210"/>
                    <a:pt x="49" y="225"/>
                    <a:pt x="41" y="228"/>
                  </a:cubicBezTo>
                  <a:cubicBezTo>
                    <a:pt x="19" y="226"/>
                    <a:pt x="21" y="200"/>
                    <a:pt x="5" y="192"/>
                  </a:cubicBezTo>
                  <a:cubicBezTo>
                    <a:pt x="0" y="117"/>
                    <a:pt x="2" y="45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353426" y="658812"/>
              <a:ext cx="809625" cy="1427163"/>
            </a:xfrm>
            <a:custGeom>
              <a:gdLst>
                <a:gd fmla="*/ 274 w 504" name="T0"/>
                <a:gd fmla="*/ 0 h 888" name="T1"/>
                <a:gd fmla="*/ 338 w 504" name="T2"/>
                <a:gd fmla="*/ 0 h 888" name="T3"/>
                <a:gd fmla="*/ 338 w 504" name="T4"/>
                <a:gd fmla="*/ 4 h 888" name="T5"/>
                <a:gd fmla="*/ 422 w 504" name="T6"/>
                <a:gd fmla="*/ 52 h 888" name="T7"/>
                <a:gd fmla="*/ 398 w 504" name="T8"/>
                <a:gd fmla="*/ 80 h 888" name="T9"/>
                <a:gd fmla="*/ 114 w 504" name="T10"/>
                <a:gd fmla="*/ 248 h 888" name="T11"/>
                <a:gd fmla="*/ 238 w 504" name="T12"/>
                <a:gd fmla="*/ 256 h 888" name="T13"/>
                <a:gd fmla="*/ 218 w 504" name="T14"/>
                <a:gd fmla="*/ 332 h 888" name="T15"/>
                <a:gd fmla="*/ 314 w 504" name="T16"/>
                <a:gd fmla="*/ 180 h 888" name="T17"/>
                <a:gd fmla="*/ 486 w 504" name="T18"/>
                <a:gd fmla="*/ 220 h 888" name="T19"/>
                <a:gd fmla="*/ 454 w 504" name="T20"/>
                <a:gd fmla="*/ 248 h 888" name="T21"/>
                <a:gd fmla="*/ 374 w 504" name="T22"/>
                <a:gd fmla="*/ 280 h 888" name="T23"/>
                <a:gd fmla="*/ 318 w 504" name="T24"/>
                <a:gd fmla="*/ 316 h 888" name="T25"/>
                <a:gd fmla="*/ 366 w 504" name="T26"/>
                <a:gd fmla="*/ 360 h 888" name="T27"/>
                <a:gd fmla="*/ 174 w 504" name="T28"/>
                <a:gd fmla="*/ 696 h 888" name="T29"/>
                <a:gd fmla="*/ 278 w 504" name="T30"/>
                <a:gd fmla="*/ 580 h 888" name="T31"/>
                <a:gd fmla="*/ 338 w 504" name="T32"/>
                <a:gd fmla="*/ 568 h 888" name="T33"/>
                <a:gd fmla="*/ 418 w 504" name="T34"/>
                <a:gd fmla="*/ 464 h 888" name="T35"/>
                <a:gd fmla="*/ 378 w 504" name="T36"/>
                <a:gd fmla="*/ 556 h 888" name="T37"/>
                <a:gd fmla="*/ 450 w 504" name="T38"/>
                <a:gd fmla="*/ 628 h 888" name="T39"/>
                <a:gd fmla="*/ 378 w 504" name="T40"/>
                <a:gd fmla="*/ 868 h 888" name="T41"/>
                <a:gd fmla="*/ 298 w 504" name="T42"/>
                <a:gd fmla="*/ 840 h 888" name="T43"/>
                <a:gd fmla="*/ 250 w 504" name="T44"/>
                <a:gd fmla="*/ 864 h 888" name="T45"/>
                <a:gd fmla="*/ 222 w 504" name="T46"/>
                <a:gd fmla="*/ 728 h 888" name="T47"/>
                <a:gd fmla="*/ 118 w 504" name="T48"/>
                <a:gd fmla="*/ 888 h 888" name="T49"/>
                <a:gd fmla="*/ 106 w 504" name="T50"/>
                <a:gd fmla="*/ 888 h 888" name="T51"/>
                <a:gd fmla="*/ 134 w 504" name="T52"/>
                <a:gd fmla="*/ 672 h 888" name="T53"/>
                <a:gd fmla="*/ 138 w 504" name="T54"/>
                <a:gd fmla="*/ 572 h 888" name="T55"/>
                <a:gd fmla="*/ 46 w 504" name="T56"/>
                <a:gd fmla="*/ 568 h 888" name="T57"/>
                <a:gd fmla="*/ 46 w 504" name="T58"/>
                <a:gd fmla="*/ 472 h 888" name="T59"/>
                <a:gd fmla="*/ 210 w 504" name="T60"/>
                <a:gd fmla="*/ 420 h 888" name="T61"/>
                <a:gd fmla="*/ 266 w 504" name="T62"/>
                <a:gd fmla="*/ 340 h 888" name="T63"/>
                <a:gd fmla="*/ 190 w 504" name="T64"/>
                <a:gd fmla="*/ 408 h 888" name="T65"/>
                <a:gd fmla="*/ 146 w 504" name="T66"/>
                <a:gd fmla="*/ 396 h 888" name="T67"/>
                <a:gd fmla="*/ 66 w 504" name="T68"/>
                <a:gd fmla="*/ 268 h 888" name="T69"/>
                <a:gd fmla="*/ 38 w 504" name="T70"/>
                <a:gd fmla="*/ 184 h 888" name="T71"/>
                <a:gd fmla="*/ 274 w 504" name="T72"/>
                <a:gd fmla="*/ 0 h 888" name="T73"/>
                <a:gd fmla="*/ 346 w 504" name="T74"/>
                <a:gd fmla="*/ 624 h 888" name="T75"/>
                <a:gd fmla="*/ 290 w 504" name="T76"/>
                <a:gd fmla="*/ 812 h 888" name="T77"/>
                <a:gd fmla="*/ 402 w 504" name="T78"/>
                <a:gd fmla="*/ 772 h 888" name="T79"/>
                <a:gd fmla="*/ 346 w 504" name="T80"/>
                <a:gd fmla="*/ 624 h 88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886" w="502">
                  <a:moveTo>
                    <a:pt x="274" y="0"/>
                  </a:moveTo>
                  <a:cubicBezTo>
                    <a:pt x="295" y="0"/>
                    <a:pt x="316" y="0"/>
                    <a:pt x="338" y="0"/>
                  </a:cubicBezTo>
                  <a:cubicBezTo>
                    <a:pt x="338" y="2"/>
                    <a:pt x="338" y="3"/>
                    <a:pt x="338" y="4"/>
                  </a:cubicBezTo>
                  <a:cubicBezTo>
                    <a:pt x="354" y="24"/>
                    <a:pt x="426" y="4"/>
                    <a:pt x="422" y="52"/>
                  </a:cubicBezTo>
                  <a:cubicBezTo>
                    <a:pt x="421" y="65"/>
                    <a:pt x="409" y="70"/>
                    <a:pt x="398" y="80"/>
                  </a:cubicBezTo>
                  <a:cubicBezTo>
                    <a:pt x="257" y="77"/>
                    <a:pt x="186" y="170"/>
                    <a:pt x="114" y="248"/>
                  </a:cubicBezTo>
                  <a:cubicBezTo>
                    <a:pt x="131" y="300"/>
                    <a:pt x="204" y="275"/>
                    <a:pt x="238" y="256"/>
                  </a:cubicBezTo>
                  <a:cubicBezTo>
                    <a:pt x="228" y="278"/>
                    <a:pt x="204" y="301"/>
                    <a:pt x="218" y="332"/>
                  </a:cubicBezTo>
                  <a:cubicBezTo>
                    <a:pt x="286" y="318"/>
                    <a:pt x="383" y="236"/>
                    <a:pt x="314" y="180"/>
                  </a:cubicBezTo>
                  <a:cubicBezTo>
                    <a:pt x="332" y="115"/>
                    <a:pt x="504" y="144"/>
                    <a:pt x="486" y="220"/>
                  </a:cubicBezTo>
                  <a:cubicBezTo>
                    <a:pt x="482" y="235"/>
                    <a:pt x="467" y="241"/>
                    <a:pt x="454" y="248"/>
                  </a:cubicBezTo>
                  <a:cubicBezTo>
                    <a:pt x="424" y="264"/>
                    <a:pt x="397" y="266"/>
                    <a:pt x="374" y="280"/>
                  </a:cubicBezTo>
                  <a:cubicBezTo>
                    <a:pt x="357" y="290"/>
                    <a:pt x="327" y="296"/>
                    <a:pt x="318" y="316"/>
                  </a:cubicBezTo>
                  <a:cubicBezTo>
                    <a:pt x="329" y="336"/>
                    <a:pt x="366" y="330"/>
                    <a:pt x="366" y="360"/>
                  </a:cubicBezTo>
                  <a:cubicBezTo>
                    <a:pt x="267" y="435"/>
                    <a:pt x="182" y="545"/>
                    <a:pt x="174" y="696"/>
                  </a:cubicBezTo>
                  <a:cubicBezTo>
                    <a:pt x="223" y="672"/>
                    <a:pt x="277" y="653"/>
                    <a:pt x="278" y="580"/>
                  </a:cubicBezTo>
                  <a:cubicBezTo>
                    <a:pt x="293" y="572"/>
                    <a:pt x="310" y="565"/>
                    <a:pt x="338" y="568"/>
                  </a:cubicBezTo>
                  <a:cubicBezTo>
                    <a:pt x="371" y="543"/>
                    <a:pt x="390" y="482"/>
                    <a:pt x="418" y="464"/>
                  </a:cubicBezTo>
                  <a:cubicBezTo>
                    <a:pt x="407" y="503"/>
                    <a:pt x="386" y="524"/>
                    <a:pt x="378" y="556"/>
                  </a:cubicBezTo>
                  <a:cubicBezTo>
                    <a:pt x="394" y="588"/>
                    <a:pt x="432" y="598"/>
                    <a:pt x="450" y="628"/>
                  </a:cubicBezTo>
                  <a:cubicBezTo>
                    <a:pt x="472" y="701"/>
                    <a:pt x="465" y="866"/>
                    <a:pt x="378" y="868"/>
                  </a:cubicBezTo>
                  <a:cubicBezTo>
                    <a:pt x="345" y="869"/>
                    <a:pt x="331" y="847"/>
                    <a:pt x="298" y="840"/>
                  </a:cubicBezTo>
                  <a:cubicBezTo>
                    <a:pt x="274" y="841"/>
                    <a:pt x="272" y="875"/>
                    <a:pt x="250" y="864"/>
                  </a:cubicBezTo>
                  <a:cubicBezTo>
                    <a:pt x="212" y="825"/>
                    <a:pt x="244" y="769"/>
                    <a:pt x="222" y="728"/>
                  </a:cubicBezTo>
                  <a:cubicBezTo>
                    <a:pt x="155" y="750"/>
                    <a:pt x="152" y="835"/>
                    <a:pt x="118" y="888"/>
                  </a:cubicBezTo>
                  <a:cubicBezTo>
                    <a:pt x="114" y="888"/>
                    <a:pt x="110" y="888"/>
                    <a:pt x="106" y="888"/>
                  </a:cubicBezTo>
                  <a:cubicBezTo>
                    <a:pt x="28" y="849"/>
                    <a:pt x="115" y="751"/>
                    <a:pt x="134" y="672"/>
                  </a:cubicBezTo>
                  <a:cubicBezTo>
                    <a:pt x="143" y="633"/>
                    <a:pt x="135" y="602"/>
                    <a:pt x="138" y="572"/>
                  </a:cubicBezTo>
                  <a:cubicBezTo>
                    <a:pt x="115" y="563"/>
                    <a:pt x="85" y="574"/>
                    <a:pt x="46" y="568"/>
                  </a:cubicBezTo>
                  <a:cubicBezTo>
                    <a:pt x="11" y="548"/>
                    <a:pt x="0" y="489"/>
                    <a:pt x="46" y="472"/>
                  </a:cubicBezTo>
                  <a:cubicBezTo>
                    <a:pt x="79" y="541"/>
                    <a:pt x="153" y="458"/>
                    <a:pt x="210" y="420"/>
                  </a:cubicBezTo>
                  <a:cubicBezTo>
                    <a:pt x="239" y="401"/>
                    <a:pt x="281" y="387"/>
                    <a:pt x="266" y="340"/>
                  </a:cubicBezTo>
                  <a:cubicBezTo>
                    <a:pt x="230" y="338"/>
                    <a:pt x="201" y="373"/>
                    <a:pt x="190" y="408"/>
                  </a:cubicBezTo>
                  <a:cubicBezTo>
                    <a:pt x="178" y="415"/>
                    <a:pt x="159" y="401"/>
                    <a:pt x="146" y="396"/>
                  </a:cubicBezTo>
                  <a:cubicBezTo>
                    <a:pt x="132" y="343"/>
                    <a:pt x="141" y="248"/>
                    <a:pt x="66" y="268"/>
                  </a:cubicBezTo>
                  <a:cubicBezTo>
                    <a:pt x="39" y="242"/>
                    <a:pt x="36" y="237"/>
                    <a:pt x="38" y="184"/>
                  </a:cubicBezTo>
                  <a:cubicBezTo>
                    <a:pt x="139" y="146"/>
                    <a:pt x="192" y="59"/>
                    <a:pt x="274" y="0"/>
                  </a:cubicBezTo>
                  <a:close/>
                  <a:moveTo>
                    <a:pt x="346" y="624"/>
                  </a:moveTo>
                  <a:cubicBezTo>
                    <a:pt x="326" y="686"/>
                    <a:pt x="301" y="742"/>
                    <a:pt x="290" y="812"/>
                  </a:cubicBezTo>
                  <a:cubicBezTo>
                    <a:pt x="340" y="840"/>
                    <a:pt x="370" y="789"/>
                    <a:pt x="402" y="772"/>
                  </a:cubicBezTo>
                  <a:cubicBezTo>
                    <a:pt x="407" y="708"/>
                    <a:pt x="414" y="634"/>
                    <a:pt x="346" y="6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" name="矩形 10"/>
          <p:cNvSpPr/>
          <p:nvPr/>
        </p:nvSpPr>
        <p:spPr>
          <a:xfrm>
            <a:off x="3596506" y="1548383"/>
            <a:ext cx="4023361" cy="33488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始生之者，天也；養成之者，人也。能養天之所生而勿攖之謂天子。天子之動也，以全天為故者也。此官之所自立也。立官者，以全生也。         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latin charset="-120" pitchFamily="50" typeface="TypeLand.com 康熙字典體 試用版"/>
                <a:ea charset="-120" pitchFamily="50" typeface="TypeLand.com 康熙字典體 試用版"/>
              </a:rPr>
              <a:t>              《呂氏春秋》</a:t>
            </a:r>
          </a:p>
        </p:txBody>
      </p:sp>
      <p:pic>
        <p:nvPicPr>
          <p:cNvPr id="4105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100000" l="0" r="10000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7624"/>
          <a:stretch>
            <a:fillRect/>
          </a:stretch>
        </p:blipFill>
        <p:spPr bwMode="auto">
          <a:xfrm>
            <a:off x="1010072" y="2658445"/>
            <a:ext cx="2276822" cy="22944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12528675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60</Paragraphs>
  <Slides>14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6">
      <vt:lpstr>Arial</vt:lpstr>
      <vt:lpstr>微软雅黑</vt:lpstr>
      <vt:lpstr>Calibri Light</vt:lpstr>
      <vt:lpstr>Calibri</vt:lpstr>
      <vt:lpstr>TypeLand.com 康熙字典體 試用版</vt:lpstr>
      <vt:lpstr>北魏楷书(翅膀整理)</vt:lpstr>
      <vt:lpstr>DFPPOP2W9-B5</vt:lpstr>
      <vt:lpstr>叶根友行书繁</vt:lpstr>
      <vt:lpstr>Segoe UI Semilight</vt:lpstr>
      <vt:lpstr>Meiryo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2021-08-22T11:58:08Z</dcterms:created>
  <cp:lastPrinted>2021-08-22T11:58:08Z</cp:lastPrinted>
  <dcterms:modified xsi:type="dcterms:W3CDTF">2021-08-22T05:45:46Z</dcterms:modified>
  <cp:revision>1</cp:revision>
</cp:coreProperties>
</file>