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73" r:id="rId1"/>
    <p:sldMasterId id="2147483745" r:id="rId2"/>
  </p:sldMasterIdLst>
  <p:notesMasterIdLst>
    <p:notesMasterId r:id="rId3"/>
  </p:notesMasterIdLst>
  <p:sldIdLst>
    <p:sldId id="475" r:id="rId4"/>
    <p:sldId id="498" r:id="rId5"/>
    <p:sldId id="499" r:id="rId6"/>
    <p:sldId id="508" r:id="rId7"/>
    <p:sldId id="510" r:id="rId8"/>
    <p:sldId id="511" r:id="rId9"/>
    <p:sldId id="500" r:id="rId10"/>
    <p:sldId id="509" r:id="rId11"/>
    <p:sldId id="513" r:id="rId12"/>
    <p:sldId id="514" r:id="rId13"/>
    <p:sldId id="518" r:id="rId14"/>
    <p:sldId id="501" r:id="rId15"/>
    <p:sldId id="519" r:id="rId16"/>
    <p:sldId id="506" r:id="rId17"/>
    <p:sldId id="512" r:id="rId18"/>
    <p:sldId id="516" r:id="rId19"/>
    <p:sldId id="517" r:id="rId20"/>
    <p:sldId id="502" r:id="rId21"/>
    <p:sldId id="503" r:id="rId22"/>
    <p:sldId id="505" r:id="rId23"/>
    <p:sldId id="504" r:id="rId24"/>
    <p:sldId id="507" r:id="rId25"/>
    <p:sldId id="520" r:id="rId26"/>
  </p:sldIdLst>
  <p:sldSz cx="9144000" cy="51435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6314" autoAdjust="0"/>
  </p:normalViewPr>
  <p:slideViewPr>
    <p:cSldViewPr>
      <p:cViewPr varScale="1">
        <p:scale>
          <a:sx n="143" d="100"/>
          <a:sy n="143" d="100"/>
        </p:scale>
        <p:origin x="684"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p:scale>
          <a:sx n="1" d="100"/>
          <a:sy n="1" d="100"/>
        </p:scale>
        <p:origin x="0" y="0"/>
      </p:cViewPr>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extLst>
      <p:ext uri="{BB962C8B-B14F-4D97-AF65-F5344CB8AC3E}">
        <p14:creationId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748520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368710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786576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599048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993209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620065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358871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821201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606"/>
        <p:cNvGrpSpPr/>
        <p:nvPr/>
      </p:nvGrpSpPr>
      <p:grpSpPr>
        <a:xfrm>
          <a:off x="0" y="0"/>
          <a:ext cx="0" cy="0"/>
        </a:xfrm>
      </p:grpSpPr>
    </p:spTree>
    <p:extLst>
      <p:ext uri="{BB962C8B-B14F-4D97-AF65-F5344CB8AC3E}">
        <p14:creationId val="310018538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888195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713892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314704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021"/>
        <p:cNvGrpSpPr/>
        <p:nvPr/>
      </p:nvGrpSpPr>
      <p:grpSpPr>
        <a:xfrm>
          <a:off x="0" y="0"/>
          <a:ext cx="0" cy="0"/>
        </a:xfrm>
      </p:grpSpPr>
    </p:spTree>
    <p:extLst>
      <p:ext uri="{BB962C8B-B14F-4D97-AF65-F5344CB8AC3E}">
        <p14:creationId val="196902470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64"/>
        <p:cNvGrpSpPr/>
        <p:nvPr/>
      </p:nvGrpSpPr>
      <p:grpSpPr>
        <a:xfrm>
          <a:off x="0" y="0"/>
          <a:ext cx="0" cy="0"/>
        </a:xfrm>
      </p:grpSpPr>
    </p:spTree>
    <p:extLst>
      <p:ext uri="{BB962C8B-B14F-4D97-AF65-F5344CB8AC3E}">
        <p14:creationId val="347512405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992761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210577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12728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490"/>
        <p:cNvGrpSpPr/>
        <p:nvPr/>
      </p:nvGrpSpPr>
      <p:grpSpPr>
        <a:xfrm>
          <a:off x="0" y="0"/>
          <a:ext cx="0" cy="0"/>
        </a:xfrm>
      </p:grpSpPr>
    </p:spTree>
    <p:extLst>
      <p:ext uri="{BB962C8B-B14F-4D97-AF65-F5344CB8AC3E}">
        <p14:creationId val="40385896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48990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764809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911095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760978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140062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bg>
      <p:bgPr>
        <a:solidFill>
          <a:schemeClr val="accent1"/>
        </a:solidFill>
        <a:effectLst/>
      </p:bgPr>
    </p:bg>
    <p:spTree>
      <p:nvGrpSpPr>
        <p:cNvPr id="1" name=""/>
        <p:cNvGrpSpPr/>
        <p:nvPr/>
      </p:nvGrpSpPr>
      <p:grpSpPr>
        <a:xfrm>
          <a:off x="0" y="0"/>
          <a:ext cx="0" cy="0"/>
        </a:xfrm>
      </p:grpSpPr>
    </p:spTree>
    <p:extLst>
      <p:ext uri="{BB962C8B-B14F-4D97-AF65-F5344CB8AC3E}">
        <p14:creationId val="1609229457"/>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节标题">
    <p:bg>
      <p:bgPr>
        <a:pattFill prst="ltHorz">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587829" y="244147"/>
            <a:ext cx="1313180" cy="369332"/>
          </a:xfrm>
          <a:prstGeom prst="rect">
            <a:avLst/>
          </a:prstGeom>
          <a:noFill/>
        </p:spPr>
        <p:txBody>
          <a:bodyPr wrap="none" rtlCol="0">
            <a:spAutoFit/>
          </a:bodyPr>
          <a:lstStyle/>
          <a:p>
            <a:r>
              <a:rPr lang="en-US" altLang="zh-CN" sz="1800" smtClean="0">
                <a:solidFill>
                  <a:schemeClr val="accent1">
                    <a:lumMod val="50000"/>
                  </a:schemeClr>
                </a:solidFill>
              </a:rPr>
              <a:t>LOGO</a:t>
            </a:r>
            <a:r>
              <a:rPr lang="zh-CN" altLang="en-US" sz="1800" smtClean="0">
                <a:solidFill>
                  <a:schemeClr val="accent1">
                    <a:lumMod val="50000"/>
                  </a:schemeClr>
                </a:solidFill>
              </a:rPr>
              <a:t>比较</a:t>
            </a:r>
          </a:p>
        </p:txBody>
      </p:sp>
      <p:sp>
        <p:nvSpPr>
          <p:cNvPr id="2" name="矩形 1"/>
          <p:cNvSpPr/>
          <p:nvPr userDrawn="1"/>
        </p:nvSpPr>
        <p:spPr>
          <a:xfrm>
            <a:off x="304800" y="298501"/>
            <a:ext cx="195942" cy="19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373754" y="330842"/>
            <a:ext cx="195942" cy="195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571024496"/>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bg>
      <p:bgPr>
        <a:pattFill prst="ltHorz">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587829" y="244147"/>
            <a:ext cx="1107996" cy="369332"/>
          </a:xfrm>
          <a:prstGeom prst="rect">
            <a:avLst/>
          </a:prstGeom>
          <a:noFill/>
        </p:spPr>
        <p:txBody>
          <a:bodyPr wrap="none" rtlCol="0">
            <a:spAutoFit/>
          </a:bodyPr>
          <a:lstStyle/>
          <a:p>
            <a:r>
              <a:rPr lang="zh-CN" altLang="en-US" sz="1800" smtClean="0">
                <a:solidFill>
                  <a:schemeClr val="accent1">
                    <a:lumMod val="50000"/>
                  </a:schemeClr>
                </a:solidFill>
              </a:rPr>
              <a:t>产品系列</a:t>
            </a:r>
          </a:p>
        </p:txBody>
      </p:sp>
      <p:sp>
        <p:nvSpPr>
          <p:cNvPr id="2" name="矩形 1"/>
          <p:cNvSpPr/>
          <p:nvPr userDrawn="1"/>
        </p:nvSpPr>
        <p:spPr>
          <a:xfrm>
            <a:off x="304800" y="298501"/>
            <a:ext cx="195942" cy="19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373754" y="330842"/>
            <a:ext cx="195942" cy="195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589337305"/>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节标题">
    <p:bg>
      <p:bgPr>
        <a:pattFill prst="ltHorz">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587829" y="244147"/>
            <a:ext cx="1107996" cy="369332"/>
          </a:xfrm>
          <a:prstGeom prst="rect">
            <a:avLst/>
          </a:prstGeom>
          <a:noFill/>
        </p:spPr>
        <p:txBody>
          <a:bodyPr wrap="none" rtlCol="0">
            <a:spAutoFit/>
          </a:bodyPr>
          <a:lstStyle/>
          <a:p>
            <a:r>
              <a:rPr lang="zh-CN" altLang="en-US" sz="1800" smtClean="0">
                <a:solidFill>
                  <a:schemeClr val="accent1">
                    <a:lumMod val="50000"/>
                  </a:schemeClr>
                </a:solidFill>
              </a:rPr>
              <a:t>品牌历史</a:t>
            </a:r>
          </a:p>
        </p:txBody>
      </p:sp>
      <p:sp>
        <p:nvSpPr>
          <p:cNvPr id="2" name="矩形 1"/>
          <p:cNvSpPr/>
          <p:nvPr userDrawn="1"/>
        </p:nvSpPr>
        <p:spPr>
          <a:xfrm>
            <a:off x="304800" y="298501"/>
            <a:ext cx="195942" cy="19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373754" y="330842"/>
            <a:ext cx="195942" cy="195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853310713"/>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节标题">
    <p:bg>
      <p:bgPr>
        <a:pattFill prst="ltHorz">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587829" y="244147"/>
            <a:ext cx="1107996" cy="369332"/>
          </a:xfrm>
          <a:prstGeom prst="rect">
            <a:avLst/>
          </a:prstGeom>
          <a:noFill/>
        </p:spPr>
        <p:txBody>
          <a:bodyPr wrap="none" rtlCol="0">
            <a:spAutoFit/>
          </a:bodyPr>
          <a:lstStyle/>
          <a:p>
            <a:r>
              <a:rPr lang="zh-CN" altLang="en-US" sz="1800" smtClean="0">
                <a:solidFill>
                  <a:schemeClr val="accent1">
                    <a:lumMod val="50000"/>
                  </a:schemeClr>
                </a:solidFill>
              </a:rPr>
              <a:t>产品包装</a:t>
            </a:r>
          </a:p>
        </p:txBody>
      </p:sp>
      <p:sp>
        <p:nvSpPr>
          <p:cNvPr id="2" name="矩形 1"/>
          <p:cNvSpPr/>
          <p:nvPr userDrawn="1"/>
        </p:nvSpPr>
        <p:spPr>
          <a:xfrm>
            <a:off x="304800" y="298501"/>
            <a:ext cx="195942" cy="19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373754" y="330842"/>
            <a:ext cx="195942" cy="195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549454893"/>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节标题">
    <p:bg>
      <p:bgPr>
        <a:pattFill prst="ltHorz">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587829" y="244147"/>
            <a:ext cx="1338828" cy="369332"/>
          </a:xfrm>
          <a:prstGeom prst="rect">
            <a:avLst/>
          </a:prstGeom>
          <a:noFill/>
        </p:spPr>
        <p:txBody>
          <a:bodyPr wrap="none" rtlCol="0">
            <a:spAutoFit/>
          </a:bodyPr>
          <a:lstStyle/>
          <a:p>
            <a:r>
              <a:rPr lang="zh-CN" altLang="en-US" sz="1800" smtClean="0">
                <a:solidFill>
                  <a:schemeClr val="accent1">
                    <a:lumMod val="50000"/>
                  </a:schemeClr>
                </a:solidFill>
              </a:rPr>
              <a:t>产品优劣势</a:t>
            </a:r>
          </a:p>
        </p:txBody>
      </p:sp>
      <p:sp>
        <p:nvSpPr>
          <p:cNvPr id="2" name="矩形 1"/>
          <p:cNvSpPr/>
          <p:nvPr userDrawn="1"/>
        </p:nvSpPr>
        <p:spPr>
          <a:xfrm>
            <a:off x="304800" y="298501"/>
            <a:ext cx="195942" cy="19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373754" y="330842"/>
            <a:ext cx="195942" cy="195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40354261"/>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03798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38691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69552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514629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759357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xfrm>
      </p:grpSpPr>
      <p:sp>
        <p:nvSpPr>
          <p:cNvPr id="2" name="矩形 1"/>
          <p:cNvSpPr/>
          <p:nvPr userDrawn="1"/>
        </p:nvSpPr>
        <p:spPr>
          <a:xfrm>
            <a:off x="152400" y="699017"/>
            <a:ext cx="8797962" cy="4303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62000" y="285750"/>
            <a:ext cx="1061769" cy="346216"/>
          </a:xfrm>
          <a:prstGeom prst="rect">
            <a:avLst/>
          </a:prstGeom>
        </p:spPr>
        <p:txBody>
          <a:bodyPr wrap="none" lIns="68550" tIns="34274" rIns="68550" bIns="34274">
            <a:spAutoFit/>
          </a:bodyPr>
          <a:lstStyle/>
          <a:p>
            <a:pPr defTabSz="685869">
              <a:defRPr/>
            </a:pPr>
            <a:r>
              <a:rPr lang="zh-CN" altLang="en-US" b="0" smtClean="0">
                <a:solidFill>
                  <a:schemeClr val="bg1"/>
                </a:solidFill>
                <a:latin typeface="微软雅黑" pitchFamily="34" charset="-122"/>
                <a:ea typeface="微软雅黑" pitchFamily="34" charset="-122"/>
              </a:rPr>
              <a:t>概念</a:t>
            </a:r>
            <a:r>
              <a:rPr lang="zh-CN" altLang="en-US" b="0">
                <a:solidFill>
                  <a:schemeClr val="bg1"/>
                </a:solidFill>
                <a:latin typeface="微软雅黑" pitchFamily="34" charset="-122"/>
                <a:ea typeface="微软雅黑" pitchFamily="34" charset="-122"/>
              </a:rPr>
              <a:t>提出</a:t>
            </a:r>
            <a:endParaRPr lang="zh-CN" altLang="en-US" b="0" kern="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userDrawn="1"/>
        </p:nvPicPr>
        <p:blipFill>
          <a:blip r:embed="rId1">
            <a:extLst>
              <a:ext uri="{28A0092B-C50C-407E-A947-70E740481C1C}">
                <a14:useLocalDpi val="0"/>
              </a:ext>
            </a:extLst>
          </a:blip>
          <a:stretch>
            <a:fillRect/>
          </a:stretch>
        </p:blipFill>
        <p:spPr>
          <a:xfrm>
            <a:off x="309831" y="257197"/>
            <a:ext cx="487752" cy="366943"/>
          </a:xfrm>
          <a:prstGeom prst="rect">
            <a:avLst/>
          </a:prstGeom>
        </p:spPr>
      </p:pic>
    </p:spTree>
    <p:extLst>
      <p:ext uri="{BB962C8B-B14F-4D97-AF65-F5344CB8AC3E}">
        <p14:creationId val="4251314271"/>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526973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922772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817677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221095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762141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338351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节标题">
    <p:bg>
      <p:bgPr>
        <a:solidFill>
          <a:schemeClr val="accent1"/>
        </a:solidFill>
        <a:effectLst/>
      </p:bgPr>
    </p:bg>
    <p:spTree>
      <p:nvGrpSpPr>
        <p:cNvPr id="1" name=""/>
        <p:cNvGrpSpPr/>
        <p:nvPr/>
      </p:nvGrpSpPr>
      <p:grpSpPr>
        <a:xfrm>
          <a:off x="0" y="0"/>
          <a:ext cx="0" cy="0"/>
        </a:xfrm>
      </p:grpSpPr>
      <p:sp>
        <p:nvSpPr>
          <p:cNvPr id="2" name="矩形 1"/>
          <p:cNvSpPr/>
          <p:nvPr userDrawn="1"/>
        </p:nvSpPr>
        <p:spPr>
          <a:xfrm>
            <a:off x="152400" y="699017"/>
            <a:ext cx="8797962" cy="4303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62000" y="285750"/>
            <a:ext cx="1061769" cy="346216"/>
          </a:xfrm>
          <a:prstGeom prst="rect">
            <a:avLst/>
          </a:prstGeom>
        </p:spPr>
        <p:txBody>
          <a:bodyPr wrap="none" lIns="68550" tIns="34274" rIns="68550" bIns="34274">
            <a:spAutoFit/>
          </a:bodyPr>
          <a:lstStyle/>
          <a:p>
            <a:pPr defTabSz="685869">
              <a:defRPr/>
            </a:pPr>
            <a:r>
              <a:rPr lang="zh-CN" altLang="en-US" b="0" smtClean="0">
                <a:solidFill>
                  <a:schemeClr val="bg1"/>
                </a:solidFill>
                <a:latin typeface="微软雅黑" pitchFamily="34" charset="-122"/>
                <a:ea typeface="微软雅黑" pitchFamily="34" charset="-122"/>
              </a:rPr>
              <a:t>操作流程</a:t>
            </a:r>
          </a:p>
        </p:txBody>
      </p:sp>
      <p:pic>
        <p:nvPicPr>
          <p:cNvPr id="12" name="图片 11"/>
          <p:cNvPicPr>
            <a:picLocks noChangeAspect="1"/>
          </p:cNvPicPr>
          <p:nvPr userDrawn="1"/>
        </p:nvPicPr>
        <p:blipFill>
          <a:blip r:embed="rId1">
            <a:extLst>
              <a:ext uri="{28A0092B-C50C-407E-A947-70E740481C1C}">
                <a14:useLocalDpi val="0"/>
              </a:ext>
            </a:extLst>
          </a:blip>
          <a:stretch>
            <a:fillRect/>
          </a:stretch>
        </p:blipFill>
        <p:spPr>
          <a:xfrm>
            <a:off x="309831" y="257197"/>
            <a:ext cx="487752" cy="366943"/>
          </a:xfrm>
          <a:prstGeom prst="rect">
            <a:avLst/>
          </a:prstGeom>
        </p:spPr>
      </p:pic>
    </p:spTree>
    <p:extLst>
      <p:ext uri="{BB962C8B-B14F-4D97-AF65-F5344CB8AC3E}">
        <p14:creationId val="494273300"/>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节标题">
    <p:bg>
      <p:bgPr>
        <a:solidFill>
          <a:schemeClr val="accent1"/>
        </a:solidFill>
        <a:effectLst/>
      </p:bgPr>
    </p:bg>
    <p:spTree>
      <p:nvGrpSpPr>
        <p:cNvPr id="1" name=""/>
        <p:cNvGrpSpPr/>
        <p:nvPr/>
      </p:nvGrpSpPr>
      <p:grpSpPr>
        <a:xfrm>
          <a:off x="0" y="0"/>
          <a:ext cx="0" cy="0"/>
        </a:xfrm>
      </p:grpSpPr>
      <p:sp>
        <p:nvSpPr>
          <p:cNvPr id="2" name="矩形 1"/>
          <p:cNvSpPr/>
          <p:nvPr userDrawn="1"/>
        </p:nvSpPr>
        <p:spPr>
          <a:xfrm>
            <a:off x="152400" y="699017"/>
            <a:ext cx="8797962" cy="4303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62000" y="285750"/>
            <a:ext cx="1061769" cy="346216"/>
          </a:xfrm>
          <a:prstGeom prst="rect">
            <a:avLst/>
          </a:prstGeom>
        </p:spPr>
        <p:txBody>
          <a:bodyPr wrap="none" lIns="68550" tIns="34274" rIns="68550" bIns="34274">
            <a:spAutoFit/>
          </a:bodyPr>
          <a:lstStyle/>
          <a:p>
            <a:pPr defTabSz="685869">
              <a:defRPr/>
            </a:pPr>
            <a:r>
              <a:rPr lang="zh-CN" altLang="en-US" b="0" smtClean="0">
                <a:solidFill>
                  <a:schemeClr val="bg1"/>
                </a:solidFill>
                <a:latin typeface="微软雅黑" pitchFamily="34" charset="-122"/>
                <a:ea typeface="微软雅黑" pitchFamily="34" charset="-122"/>
              </a:rPr>
              <a:t>关键要点</a:t>
            </a:r>
          </a:p>
        </p:txBody>
      </p:sp>
      <p:pic>
        <p:nvPicPr>
          <p:cNvPr id="12" name="图片 11"/>
          <p:cNvPicPr>
            <a:picLocks noChangeAspect="1"/>
          </p:cNvPicPr>
          <p:nvPr userDrawn="1"/>
        </p:nvPicPr>
        <p:blipFill>
          <a:blip r:embed="rId1">
            <a:extLst>
              <a:ext uri="{28A0092B-C50C-407E-A947-70E740481C1C}">
                <a14:useLocalDpi val="0"/>
              </a:ext>
            </a:extLst>
          </a:blip>
          <a:stretch>
            <a:fillRect/>
          </a:stretch>
        </p:blipFill>
        <p:spPr>
          <a:xfrm>
            <a:off x="309831" y="257197"/>
            <a:ext cx="487752" cy="366943"/>
          </a:xfrm>
          <a:prstGeom prst="rect">
            <a:avLst/>
          </a:prstGeom>
        </p:spPr>
      </p:pic>
    </p:spTree>
    <p:extLst>
      <p:ext uri="{BB962C8B-B14F-4D97-AF65-F5344CB8AC3E}">
        <p14:creationId val="152099205"/>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节标题">
    <p:bg>
      <p:bgPr>
        <a:solidFill>
          <a:schemeClr val="accent1"/>
        </a:solidFill>
        <a:effectLst/>
      </p:bgPr>
    </p:bg>
    <p:spTree>
      <p:nvGrpSpPr>
        <p:cNvPr id="1" name=""/>
        <p:cNvGrpSpPr/>
        <p:nvPr/>
      </p:nvGrpSpPr>
      <p:grpSpPr>
        <a:xfrm>
          <a:off x="0" y="0"/>
          <a:ext cx="0" cy="0"/>
        </a:xfrm>
      </p:grpSpPr>
      <p:sp>
        <p:nvSpPr>
          <p:cNvPr id="2" name="矩形 1"/>
          <p:cNvSpPr/>
          <p:nvPr userDrawn="1"/>
        </p:nvSpPr>
        <p:spPr>
          <a:xfrm>
            <a:off x="152400" y="699017"/>
            <a:ext cx="8797962" cy="4303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62000" y="285750"/>
            <a:ext cx="1061769" cy="346216"/>
          </a:xfrm>
          <a:prstGeom prst="rect">
            <a:avLst/>
          </a:prstGeom>
        </p:spPr>
        <p:txBody>
          <a:bodyPr wrap="none" lIns="68550" tIns="34274" rIns="68550" bIns="34274">
            <a:spAutoFit/>
          </a:bodyPr>
          <a:lstStyle/>
          <a:p>
            <a:pPr defTabSz="685869">
              <a:defRPr/>
            </a:pPr>
            <a:r>
              <a:rPr lang="zh-CN" altLang="en-US" b="0" smtClean="0">
                <a:solidFill>
                  <a:schemeClr val="bg1"/>
                </a:solidFill>
                <a:latin typeface="微软雅黑" pitchFamily="34" charset="-122"/>
                <a:ea typeface="微软雅黑" pitchFamily="34" charset="-122"/>
              </a:rPr>
              <a:t>价值意义</a:t>
            </a:r>
          </a:p>
        </p:txBody>
      </p:sp>
      <p:pic>
        <p:nvPicPr>
          <p:cNvPr id="12" name="图片 11"/>
          <p:cNvPicPr>
            <a:picLocks noChangeAspect="1"/>
          </p:cNvPicPr>
          <p:nvPr userDrawn="1"/>
        </p:nvPicPr>
        <p:blipFill>
          <a:blip r:embed="rId1">
            <a:extLst>
              <a:ext uri="{28A0092B-C50C-407E-A947-70E740481C1C}">
                <a14:useLocalDpi val="0"/>
              </a:ext>
            </a:extLst>
          </a:blip>
          <a:stretch>
            <a:fillRect/>
          </a:stretch>
        </p:blipFill>
        <p:spPr>
          <a:xfrm>
            <a:off x="309831" y="257197"/>
            <a:ext cx="487752" cy="366943"/>
          </a:xfrm>
          <a:prstGeom prst="rect">
            <a:avLst/>
          </a:prstGeom>
        </p:spPr>
      </p:pic>
    </p:spTree>
    <p:extLst>
      <p:ext uri="{BB962C8B-B14F-4D97-AF65-F5344CB8AC3E}">
        <p14:creationId val="1094381774"/>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节标题">
    <p:bg>
      <p:bgPr>
        <a:solidFill>
          <a:schemeClr val="accent1"/>
        </a:solidFill>
        <a:effectLst/>
      </p:bgPr>
    </p:bg>
    <p:spTree>
      <p:nvGrpSpPr>
        <p:cNvPr id="1" name=""/>
        <p:cNvGrpSpPr/>
        <p:nvPr/>
      </p:nvGrpSpPr>
      <p:grpSpPr>
        <a:xfrm>
          <a:off x="0" y="0"/>
          <a:ext cx="0" cy="0"/>
        </a:xfrm>
      </p:grpSpPr>
      <p:sp>
        <p:nvSpPr>
          <p:cNvPr id="2" name="矩形 1"/>
          <p:cNvSpPr/>
          <p:nvPr userDrawn="1"/>
        </p:nvSpPr>
        <p:spPr>
          <a:xfrm>
            <a:off x="152400" y="699017"/>
            <a:ext cx="8797962" cy="4303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926811554"/>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2021/2/2</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3780917190"/>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5_Title Slide">
    <p:spTree>
      <p:nvGrpSpPr>
        <p:cNvPr id="1" name=""/>
        <p:cNvGrpSpPr/>
        <p:nvPr/>
      </p:nvGrpSpPr>
      <p:grpSpPr>
        <a:xfrm>
          <a:off x="0" y="0"/>
          <a:ext cx="0" cy="0"/>
        </a:xfrm>
      </p:grpSpPr>
    </p:spTree>
    <p:extLst>
      <p:ext uri="{BB962C8B-B14F-4D97-AF65-F5344CB8AC3E}">
        <p14:creationId val="1208142624"/>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sp>
        <p:nvSpPr>
          <p:cNvPr id="3" name="文本框 37"/>
          <p:cNvSpPr txBox="1"/>
          <p:nvPr userDrawn="1"/>
        </p:nvSpPr>
        <p:spPr>
          <a:xfrm>
            <a:off x="916972" y="212726"/>
            <a:ext cx="1061795" cy="346232"/>
          </a:xfrm>
          <a:prstGeom prst="rect">
            <a:avLst/>
          </a:prstGeom>
          <a:noFill/>
        </p:spPr>
        <p:txBody>
          <a:bodyPr wrap="none" lIns="68563" tIns="34282" rIns="68563" bIns="34282" rtlCol="0">
            <a:spAutoFit/>
          </a:bodyPr>
          <a:lstStyle/>
          <a:p>
            <a:pPr lvl="0" defTabSz="685869">
              <a:defRPr/>
            </a:pPr>
            <a:r>
              <a:rPr kumimoji="0" lang="zh-CN" altLang="en-US" sz="1800" b="0" i="0" u="none" strike="noStrike" kern="1200" cap="none" spc="0" normalizeH="0" baseline="0" noProof="0" smtClean="0">
                <a:ln>
                  <a:noFill/>
                </a:ln>
                <a:solidFill>
                  <a:schemeClr val="accent1"/>
                </a:solidFill>
                <a:effectLst/>
                <a:uLnTx/>
                <a:uFillTx/>
                <a:latin typeface="微软雅黑" pitchFamily="34" charset="-122"/>
                <a:ea typeface="微软雅黑" pitchFamily="34" charset="-122"/>
                <a:cs typeface="+mn-cs"/>
              </a:rPr>
              <a:t>概念提出</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1" y="238126"/>
            <a:ext cx="523670" cy="353616"/>
          </a:xfrm>
          <a:prstGeom prst="homePlate">
            <a:avLst>
              <a:gd name="adj" fmla="val 49904"/>
            </a:avLst>
          </a:prstGeom>
          <a:solidFill>
            <a:schemeClr val="accent1"/>
          </a:solidFill>
          <a:ln>
            <a:noFill/>
          </a:ln>
          <a:extLst>
            <a:ext uri="{91240B29-F687-4F45-9708-019B960494DF}">
              <a14:hiddenLine w="9525">
                <a:solidFill>
                  <a:srgbClr val="000000"/>
                </a:solidFill>
                <a:miter lim="800000"/>
                <a:headEnd/>
                <a:tailEnd/>
              </a14:hiddenLine>
            </a:ext>
          </a:extLst>
        </p:spPr>
        <p:txBody>
          <a:bodyPr lIns="68550" tIns="34275" rIns="68550" bIns="34275"/>
          <a:lstStyle/>
          <a:p>
            <a:endParaRPr lang="zh-CN" altLang="en-US" sz="1350"/>
          </a:p>
        </p:txBody>
      </p:sp>
      <p:sp>
        <p:nvSpPr>
          <p:cNvPr id="7" name="燕尾形 8"/>
          <p:cNvSpPr>
            <a:spLocks noChangeArrowheads="1"/>
          </p:cNvSpPr>
          <p:nvPr userDrawn="1"/>
        </p:nvSpPr>
        <p:spPr bwMode="auto">
          <a:xfrm>
            <a:off x="424887" y="238126"/>
            <a:ext cx="323724" cy="353616"/>
          </a:xfrm>
          <a:prstGeom prst="chevron">
            <a:avLst>
              <a:gd name="adj" fmla="val 50000"/>
            </a:avLst>
          </a:prstGeom>
          <a:solidFill>
            <a:schemeClr val="bg2"/>
          </a:solidFill>
          <a:ln>
            <a:noFill/>
          </a:ln>
          <a:extLst>
            <a:ext uri="{91240B29-F687-4F45-9708-019B960494DF}">
              <a14:hiddenLine w="9525">
                <a:solidFill>
                  <a:srgbClr val="000000"/>
                </a:solidFill>
                <a:miter lim="800000"/>
                <a:headEnd/>
                <a:tailEnd/>
              </a14:hiddenLine>
            </a:ext>
          </a:extLst>
        </p:spPr>
        <p:txBody>
          <a:bodyPr lIns="68550" tIns="34275" rIns="68550" bIns="34275"/>
          <a:lstStyle/>
          <a:p>
            <a:endParaRPr lang="zh-CN" altLang="en-US" sz="1350"/>
          </a:p>
        </p:txBody>
      </p:sp>
    </p:spTree>
    <p:extLst>
      <p:ext uri="{BB962C8B-B14F-4D97-AF65-F5344CB8AC3E}">
        <p14:creationId val="403988453"/>
      </p:ext>
    </p:extLst>
  </p:cSld>
  <p:clrMapOvr>
    <a:masterClrMapping/>
  </p:clrMapOvr>
  <mc:AlternateContent>
    <mc:Choice Requires="p15">
      <p:transitio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2021/2/2</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val="3420558747"/>
      </p:ext>
    </p:extLst>
  </p:cSld>
  <p:clrMap bg1="lt1" tx1="dk1" bg2="lt2" tx2="dk2" accent1="accent1" accent2="accent2" accent3="accent3" accent4="accent4" accent5="accent5" accent6="accent6" hlink="hlink" folHlink="folHlink"/>
  <p:sldLayoutIdLst>
    <p:sldLayoutId id="2147483729" r:id="rId1"/>
    <p:sldLayoutId id="2147483725" r:id="rId2"/>
    <p:sldLayoutId id="2147483736" r:id="rId3"/>
    <p:sldLayoutId id="2147483737" r:id="rId4"/>
    <p:sldLayoutId id="2147483738" r:id="rId5"/>
    <p:sldLayoutId id="2147483739" r:id="rId6"/>
    <p:sldLayoutId id="2147483728" r:id="rId7"/>
    <p:sldLayoutId id="2147483730" r:id="rId8"/>
    <p:sldLayoutId id="2147483732" r:id="rId9"/>
    <p:sldLayoutId id="2147483740" r:id="rId10"/>
    <p:sldLayoutId id="2147483741" r:id="rId11"/>
    <p:sldLayoutId id="2147483742" r:id="rId12"/>
    <p:sldLayoutId id="2147483743" r:id="rId13"/>
    <p:sldLayoutId id="2147483744" r:id="rId14"/>
  </p:sldLayoutIdLst>
  <mc:AlternateContent>
    <mc:Choice Requires="p15">
      <p:transition spd="slow" p14:dur="2000">
        <p15:prstTrans prst="fallOver"/>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432266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 Id="rId3" Target="../media/image1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1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9.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1.xml" Type="http://schemas.openxmlformats.org/officeDocument/2006/relationships/notesSlide"/><Relationship Id="rId3" Target="../media/image2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media/image17.jpe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 Id="rId9" Target="../media/image2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24" name="任意多边形 23"/>
          <p:cNvSpPr/>
          <p:nvPr/>
        </p:nvSpPr>
        <p:spPr>
          <a:xfrm>
            <a:off x="0" y="3994588"/>
            <a:ext cx="9157789" cy="740582"/>
          </a:xfrm>
          <a:custGeom>
            <a:gdLst>
              <a:gd fmla="*/ 0 w 9608437" name="connsiteX0"/>
              <a:gd fmla="*/ 108241 h 836762" name="connsiteY0"/>
              <a:gd fmla="*/ 3936055 w 9608437" name="connsiteX1"/>
              <a:gd fmla="*/ 97143 h 836762" name="connsiteY1"/>
              <a:gd fmla="*/ 1955453 w 9608437" name="connsiteX2"/>
              <a:gd fmla="*/ 784516 h 836762" name="connsiteY2"/>
              <a:gd fmla="*/ 9608437 w 9608437" name="connsiteX3"/>
              <a:gd fmla="*/ 691336 h 836762" name="connsiteY3"/>
              <a:gd fmla="*/ 8265690 w 9341186" name="connsiteX4"/>
              <a:gd fmla="*/ 868855 h 868855" name="connsiteY4"/>
              <a:gd fmla="*/ 7881273 w 8858794" name="connsiteX5"/>
              <a:gd fmla="*/ 799054 h 869327" name="connsiteY5"/>
            </a:gdLst>
            <a:cxnLst>
              <a:cxn ang="0">
                <a:pos x="connsiteX0" y="connsiteY0"/>
              </a:cxn>
              <a:cxn ang="0">
                <a:pos x="connsiteX1" y="connsiteY1"/>
              </a:cxn>
              <a:cxn ang="0">
                <a:pos x="connsiteX2" y="connsiteY2"/>
              </a:cxn>
              <a:cxn ang="0">
                <a:pos x="connsiteX3" y="connsiteY3"/>
              </a:cxn>
            </a:cxnLst>
            <a:rect b="b" l="l" r="r" t="t"/>
            <a:pathLst>
              <a:path h="836762" w="9608437">
                <a:moveTo>
                  <a:pt x="0" y="108241"/>
                </a:moveTo>
                <a:cubicBezTo>
                  <a:pt x="1334861" y="133641"/>
                  <a:pt x="2885300" y="-139380"/>
                  <a:pt x="3936055" y="97143"/>
                </a:cubicBezTo>
                <a:cubicBezTo>
                  <a:pt x="4986810" y="333666"/>
                  <a:pt x="918685" y="550190"/>
                  <a:pt x="1955453" y="784516"/>
                </a:cubicBezTo>
                <a:cubicBezTo>
                  <a:pt x="2992221" y="1018842"/>
                  <a:pt x="8774776" y="370103"/>
                  <a:pt x="9608437" y="691336"/>
                </a:cubicBezTo>
              </a:path>
            </a:pathLst>
          </a:cu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76200" y="232233"/>
            <a:ext cx="4155147" cy="3767721"/>
          </a:xfrm>
          <a:prstGeom prst="rect">
            <a:avLst/>
          </a:prstGeom>
        </p:spPr>
      </p:pic>
      <p:pic>
        <p:nvPicPr>
          <p:cNvPr id="4" name="图片 3"/>
          <p:cNvPicPr>
            <a:picLocks noChangeAspect="1"/>
          </p:cNvPicPr>
          <p:nvPr/>
        </p:nvPicPr>
        <p:blipFill>
          <a:blip r:embed="rId4">
            <a:extLst>
              <a:ext uri="{28A0092B-C50C-407E-A947-70E740481C1C}">
                <a14:useLocalDpi val="0"/>
              </a:ext>
            </a:extLst>
          </a:blip>
          <a:srcRect l="15978"/>
          <a:stretch>
            <a:fillRect/>
          </a:stretch>
        </p:blipFill>
        <p:spPr>
          <a:xfrm>
            <a:off x="0" y="0"/>
            <a:ext cx="2286000" cy="2114550"/>
          </a:xfrm>
          <a:prstGeom prst="rect">
            <a:avLst/>
          </a:prstGeom>
        </p:spPr>
      </p:pic>
      <p:sp>
        <p:nvSpPr>
          <p:cNvPr id="12" name="文本框 3">
            <a:extLst>
              <a:ext uri="{FF2B5EF4-FFF2-40B4-BE49-F238E27FC236}">
                <a16:creationId xmlns:a16="http://schemas.microsoft.com/office/drawing/2014/main" id="{B8814E41-9E8D-480C-A660-B10ADF61BE6B}"/>
              </a:ext>
            </a:extLst>
          </p:cNvPr>
          <p:cNvSpPr txBox="1"/>
          <p:nvPr/>
        </p:nvSpPr>
        <p:spPr>
          <a:xfrm>
            <a:off x="4038600" y="1195214"/>
            <a:ext cx="4724400" cy="1287760"/>
          </a:xfrm>
          <a:prstGeom prst="rect">
            <a:avLst/>
          </a:prstGeom>
          <a:noFill/>
        </p:spPr>
        <p:txBody>
          <a:bodyPr bIns="34280" lIns="68559" rIns="68559" rtlCol="0" tIns="34280" wrap="square">
            <a:spAutoFit/>
          </a:bodyPr>
          <a:lstStyle/>
          <a:p>
            <a:r>
              <a:rPr altLang="zh-CN" lang="en-US" smtClean="0" spc="225" sz="8000">
                <a:ln w="12700">
                  <a:noFill/>
                </a:ln>
                <a:solidFill>
                  <a:schemeClr val="bg1"/>
                </a:solidFill>
                <a:latin charset="-122" panose="00020600040101010101" pitchFamily="18" typeface="汉仪锐智W"/>
                <a:ea charset="-122" panose="00020600040101010101" pitchFamily="18" typeface="汉仪锐智W"/>
                <a:cs charset="-122" panose="02010609000101010101" pitchFamily="49" typeface="经典综艺体简"/>
              </a:rPr>
              <a:t>OKR管理</a:t>
            </a:r>
          </a:p>
        </p:txBody>
      </p:sp>
      <p:sp>
        <p:nvSpPr>
          <p:cNvPr id="5" name="文本框 3"/>
          <p:cNvSpPr txBox="1"/>
          <p:nvPr/>
        </p:nvSpPr>
        <p:spPr>
          <a:xfrm>
            <a:off x="4173638" y="2419350"/>
            <a:ext cx="4970362" cy="373360"/>
          </a:xfrm>
          <a:prstGeom prst="rect">
            <a:avLst/>
          </a:prstGeom>
          <a:solidFill>
            <a:schemeClr val="bg1"/>
          </a:solidFill>
        </p:spPr>
        <p:txBody>
          <a:bodyPr bIns="34280" lIns="68559" rIns="68559" rtlCol="0" tIns="34280" wrap="square">
            <a:spAutoFit/>
          </a:bodyPr>
          <a:lstStyle/>
          <a:p>
            <a:r>
              <a:rPr altLang="en-US" lang="zh-CN" smtClean="0" spc="600" sz="2000">
                <a:ln w="12700">
                  <a:noFill/>
                </a:ln>
                <a:solidFill>
                  <a:srgbClr val="13546B"/>
                </a:solidFill>
                <a:latin typeface="+mn-ea"/>
                <a:cs charset="-122" panose="02010609000101010101" pitchFamily="49" typeface="经典综艺体简"/>
              </a:rPr>
              <a:t>团队OKR目标管理概念意义</a:t>
            </a:r>
          </a:p>
        </p:txBody>
      </p:sp>
      <p:sp>
        <p:nvSpPr>
          <p:cNvPr id="7" name="文本框 5"/>
          <p:cNvSpPr txBox="1"/>
          <p:nvPr/>
        </p:nvSpPr>
        <p:spPr>
          <a:xfrm>
            <a:off x="4114800" y="3353877"/>
            <a:ext cx="3048000" cy="281920"/>
          </a:xfrm>
          <a:prstGeom prst="rect">
            <a:avLst/>
          </a:prstGeom>
          <a:noFill/>
          <a:ln>
            <a:noFill/>
          </a:ln>
        </p:spPr>
        <p:txBody>
          <a:bodyPr bIns="34280" lIns="68559" rIns="68559" rtlCol="0" tIns="34280" wrap="square">
            <a:spAutoFit/>
          </a:bodyPr>
          <a:lstStyle/>
          <a:p>
            <a:r>
              <a:rPr altLang="en-US" lang="zh-CN" smtClean="0" sz="1400">
                <a:solidFill>
                  <a:schemeClr val="bg1"/>
                </a:solidFill>
                <a:latin typeface="+mn-ea"/>
              </a:rPr>
              <a:t>宣讲人：优页PPT    时间：20XX.XX</a:t>
            </a:r>
          </a:p>
        </p:txBody>
      </p:sp>
      <p:cxnSp>
        <p:nvCxnSpPr>
          <p:cNvPr id="9" name="直接箭头连接符 8"/>
          <p:cNvCxnSpPr/>
          <p:nvPr/>
        </p:nvCxnSpPr>
        <p:spPr>
          <a:xfrm flipV="1">
            <a:off x="5441576" y="516687"/>
            <a:ext cx="990600" cy="1081176"/>
          </a:xfrm>
          <a:prstGeom prst="straightConnector1">
            <a:avLst/>
          </a:prstGeom>
          <a:ln w="508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097438" y="2876550"/>
            <a:ext cx="4208362" cy="426720"/>
          </a:xfrm>
          <a:prstGeom prst="rect">
            <a:avLst/>
          </a:prstGeom>
        </p:spPr>
        <p:txBody>
          <a:bodyPr wrap="square">
            <a:spAutoFit/>
          </a:bodyPr>
          <a:lstStyle/>
          <a:p>
            <a:r>
              <a:rPr altLang="en-US" lang="zh-CN" smtClean="0" sz="1100">
                <a:solidFill>
                  <a:schemeClr val="bg1"/>
                </a:solidFill>
              </a:rPr>
              <a:t>the conceptual significance of team okr objective management</a:t>
            </a:r>
          </a:p>
          <a:p>
            <a:r>
              <a:rPr altLang="en-US" lang="zh-CN" smtClean="0" sz="1100">
                <a:solidFill>
                  <a:schemeClr val="bg1"/>
                </a:solidFill>
              </a:rPr>
              <a:t>significance of team okr objective the conceptual</a:t>
            </a:r>
          </a:p>
        </p:txBody>
      </p:sp>
      <p:pic>
        <p:nvPicPr>
          <p:cNvPr id="23" name="图片 22"/>
          <p:cNvPicPr>
            <a:picLocks noChangeAspect="1"/>
          </p:cNvPicPr>
          <p:nvPr/>
        </p:nvPicPr>
        <p:blipFill>
          <a:blip r:embed="rId5">
            <a:extLst>
              <a:ext uri="{28A0092B-C50C-407E-A947-70E740481C1C}">
                <a14:useLocalDpi val="0"/>
              </a:ext>
            </a:extLst>
          </a:blip>
          <a:stretch>
            <a:fillRect/>
          </a:stretch>
        </p:blipFill>
        <p:spPr>
          <a:xfrm>
            <a:off x="2057400" y="3067403"/>
            <a:ext cx="1295400" cy="974548"/>
          </a:xfrm>
          <a:prstGeom prst="rect">
            <a:avLst/>
          </a:prstGeom>
        </p:spPr>
      </p:pic>
      <p:sp>
        <p:nvSpPr>
          <p:cNvPr id="25" name="矩形 24"/>
          <p:cNvSpPr/>
          <p:nvPr/>
        </p:nvSpPr>
        <p:spPr>
          <a:xfrm>
            <a:off x="4016828" y="3954236"/>
            <a:ext cx="3586480" cy="518160"/>
          </a:xfrm>
          <a:prstGeom prst="rect">
            <a:avLst/>
          </a:prstGeom>
        </p:spPr>
        <p:txBody>
          <a:bodyPr wrap="none">
            <a:spAutoFit/>
          </a:bodyPr>
          <a:lstStyle/>
          <a:p>
            <a:r>
              <a:rPr altLang="en-US" b="1" lang="zh-CN" smtClean="0" sz="2800">
                <a:solidFill>
                  <a:schemeClr val="bg1"/>
                </a:solidFill>
                <a:latin charset="-122" panose="00020600040101010101" pitchFamily="18" typeface="汉仪锐智W"/>
                <a:ea charset="-122" panose="00020600040101010101" pitchFamily="18" typeface="汉仪锐智W"/>
              </a:rPr>
              <a:t>T  A  R  G  E  T</a:t>
            </a:r>
          </a:p>
        </p:txBody>
      </p:sp>
    </p:spTree>
    <p:extLst>
      <p:ext uri="{BB962C8B-B14F-4D97-AF65-F5344CB8AC3E}">
        <p14:creationId val="351142191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000" fill="hold" id="7"/>
                                        <p:tgtEl>
                                          <p:spTgt spid="6"/>
                                        </p:tgtEl>
                                        <p:attrNameLst>
                                          <p:attrName>ppt_x</p:attrName>
                                        </p:attrNameLst>
                                      </p:cBhvr>
                                      <p:tavLst>
                                        <p:tav tm="0">
                                          <p:val>
                                            <p:strVal val="#ppt_x"/>
                                          </p:val>
                                        </p:tav>
                                        <p:tav tm="100000">
                                          <p:val>
                                            <p:strVal val="#ppt_x"/>
                                          </p:val>
                                        </p:tav>
                                      </p:tavLst>
                                    </p:anim>
                                    <p:anim calcmode="lin" valueType="num">
                                      <p:cBhvr additive="base">
                                        <p:cTn dur="1000" fill="hold" id="8"/>
                                        <p:tgtEl>
                                          <p:spTgt spid="6"/>
                                        </p:tgtEl>
                                        <p:attrNameLst>
                                          <p:attrName>ppt_y</p:attrName>
                                        </p:attrNameLst>
                                      </p:cBhvr>
                                      <p:tavLst>
                                        <p:tav tm="0">
                                          <p:val>
                                            <p:strVal val="1+#ppt_h/2"/>
                                          </p:val>
                                        </p:tav>
                                        <p:tav tm="100000">
                                          <p:val>
                                            <p:strVal val="#ppt_y"/>
                                          </p:val>
                                        </p:tav>
                                      </p:tavLst>
                                    </p:anim>
                                  </p:childTnLst>
                                </p:cTn>
                              </p:par>
                              <p:par>
                                <p:cTn decel="60000" fill="hold" id="9" nodeType="withEffect" presetClass="entr" presetID="2" presetSubtype="9">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000" fill="hold" id="11"/>
                                        <p:tgtEl>
                                          <p:spTgt spid="4"/>
                                        </p:tgtEl>
                                        <p:attrNameLst>
                                          <p:attrName>ppt_x</p:attrName>
                                        </p:attrNameLst>
                                      </p:cBhvr>
                                      <p:tavLst>
                                        <p:tav tm="0">
                                          <p:val>
                                            <p:strVal val="0-#ppt_w/2"/>
                                          </p:val>
                                        </p:tav>
                                        <p:tav tm="100000">
                                          <p:val>
                                            <p:strVal val="#ppt_x"/>
                                          </p:val>
                                        </p:tav>
                                      </p:tavLst>
                                    </p:anim>
                                    <p:anim calcmode="lin" valueType="num">
                                      <p:cBhvr additive="base">
                                        <p:cTn dur="1000" fill="hold" id="12"/>
                                        <p:tgtEl>
                                          <p:spTgt spid="4"/>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1">
                                  <p:stCondLst>
                                    <p:cond delay="0"/>
                                  </p:stCondLst>
                                  <p:childTnLst>
                                    <p:set>
                                      <p:cBhvr>
                                        <p:cTn dur="1" fill="hold" id="16">
                                          <p:stCondLst>
                                            <p:cond delay="0"/>
                                          </p:stCondLst>
                                        </p:cTn>
                                        <p:tgtEl>
                                          <p:spTgt spid="24"/>
                                        </p:tgtEl>
                                        <p:attrNameLst>
                                          <p:attrName>style.visibility</p:attrName>
                                        </p:attrNameLst>
                                      </p:cBhvr>
                                      <p:to>
                                        <p:strVal val="visible"/>
                                      </p:to>
                                    </p:set>
                                    <p:animEffect filter="wipe(up)" transition="in">
                                      <p:cBhvr>
                                        <p:cTn dur="500" id="17"/>
                                        <p:tgtEl>
                                          <p:spTgt spid="2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7" presetSubtype="10">
                                  <p:stCondLst>
                                    <p:cond delay="0"/>
                                  </p:stCondLst>
                                  <p:iterate type="lt">
                                    <p:tmPct val="10000"/>
                                  </p:iterate>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strVal val="#ppt_h"/>
                                          </p:val>
                                        </p:tav>
                                        <p:tav tm="100000">
                                          <p:val>
                                            <p:strVal val="#ppt_h"/>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4">
                                  <p:stCondLst>
                                    <p:cond delay="0"/>
                                  </p:stCondLst>
                                  <p:childTnLst>
                                    <p:set>
                                      <p:cBhvr>
                                        <p:cTn dur="1" fill="hold" id="34">
                                          <p:stCondLst>
                                            <p:cond delay="0"/>
                                          </p:stCondLst>
                                        </p:cTn>
                                        <p:tgtEl>
                                          <p:spTgt spid="9"/>
                                        </p:tgtEl>
                                        <p:attrNameLst>
                                          <p:attrName>style.visibility</p:attrName>
                                        </p:attrNameLst>
                                      </p:cBhvr>
                                      <p:to>
                                        <p:strVal val="visible"/>
                                      </p:to>
                                    </p:set>
                                    <p:animEffect filter="wipe(down)" transition="in">
                                      <p:cBhvr>
                                        <p:cTn dur="500" id="35"/>
                                        <p:tgtEl>
                                          <p:spTgt spid="9"/>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 presetSubtype="2">
                                  <p:stCondLst>
                                    <p:cond delay="0"/>
                                  </p:stCondLst>
                                  <p:childTnLst>
                                    <p:set>
                                      <p:cBhvr>
                                        <p:cTn dur="1" fill="hold" id="39">
                                          <p:stCondLst>
                                            <p:cond delay="0"/>
                                          </p:stCondLst>
                                        </p:cTn>
                                        <p:tgtEl>
                                          <p:spTgt spid="5"/>
                                        </p:tgtEl>
                                        <p:attrNameLst>
                                          <p:attrName>style.visibility</p:attrName>
                                        </p:attrNameLst>
                                      </p:cBhvr>
                                      <p:to>
                                        <p:strVal val="visible"/>
                                      </p:to>
                                    </p:set>
                                    <p:anim calcmode="lin" valueType="num">
                                      <p:cBhvr additive="base">
                                        <p:cTn dur="500" fill="hold" id="40"/>
                                        <p:tgtEl>
                                          <p:spTgt spid="5"/>
                                        </p:tgtEl>
                                        <p:attrNameLst>
                                          <p:attrName>ppt_x</p:attrName>
                                        </p:attrNameLst>
                                      </p:cBhvr>
                                      <p:tavLst>
                                        <p:tav tm="0">
                                          <p:val>
                                            <p:strVal val="1+#ppt_w/2"/>
                                          </p:val>
                                        </p:tav>
                                        <p:tav tm="100000">
                                          <p:val>
                                            <p:strVal val="#ppt_x"/>
                                          </p:val>
                                        </p:tav>
                                      </p:tavLst>
                                    </p:anim>
                                    <p:anim calcmode="lin" valueType="num">
                                      <p:cBhvr additive="base">
                                        <p:cTn dur="500" fill="hold" id="41"/>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2" presetSubtype="8">
                                  <p:stCondLst>
                                    <p:cond delay="0"/>
                                  </p:stCondLst>
                                  <p:childTnLst>
                                    <p:set>
                                      <p:cBhvr>
                                        <p:cTn dur="1" fill="hold" id="45">
                                          <p:stCondLst>
                                            <p:cond delay="0"/>
                                          </p:stCondLst>
                                        </p:cTn>
                                        <p:tgtEl>
                                          <p:spTgt spid="15"/>
                                        </p:tgtEl>
                                        <p:attrNameLst>
                                          <p:attrName>style.visibility</p:attrName>
                                        </p:attrNameLst>
                                      </p:cBhvr>
                                      <p:to>
                                        <p:strVal val="visible"/>
                                      </p:to>
                                    </p:set>
                                    <p:animEffect filter="wipe(left)" transition="in">
                                      <p:cBhvr>
                                        <p:cTn dur="500" id="46"/>
                                        <p:tgtEl>
                                          <p:spTgt spid="15"/>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53" presetSubtype="0">
                                  <p:stCondLst>
                                    <p:cond delay="0"/>
                                  </p:stCondLst>
                                  <p:childTnLst>
                                    <p:set>
                                      <p:cBhvr>
                                        <p:cTn dur="1" fill="hold" id="50">
                                          <p:stCondLst>
                                            <p:cond delay="0"/>
                                          </p:stCondLst>
                                        </p:cTn>
                                        <p:tgtEl>
                                          <p:spTgt spid="7"/>
                                        </p:tgtEl>
                                        <p:attrNameLst>
                                          <p:attrName>style.visibility</p:attrName>
                                        </p:attrNameLst>
                                      </p:cBhvr>
                                      <p:to>
                                        <p:strVal val="visible"/>
                                      </p:to>
                                    </p:set>
                                    <p:anim calcmode="lin" valueType="num">
                                      <p:cBhvr>
                                        <p:cTn dur="500" fill="hold" id="51"/>
                                        <p:tgtEl>
                                          <p:spTgt spid="7"/>
                                        </p:tgtEl>
                                        <p:attrNameLst>
                                          <p:attrName>ppt_w</p:attrName>
                                        </p:attrNameLst>
                                      </p:cBhvr>
                                      <p:tavLst>
                                        <p:tav tm="0">
                                          <p:val>
                                            <p:fltVal val="0"/>
                                          </p:val>
                                        </p:tav>
                                        <p:tav tm="100000">
                                          <p:val>
                                            <p:strVal val="#ppt_w"/>
                                          </p:val>
                                        </p:tav>
                                      </p:tavLst>
                                    </p:anim>
                                    <p:anim calcmode="lin" valueType="num">
                                      <p:cBhvr>
                                        <p:cTn dur="500" fill="hold" id="52"/>
                                        <p:tgtEl>
                                          <p:spTgt spid="7"/>
                                        </p:tgtEl>
                                        <p:attrNameLst>
                                          <p:attrName>ppt_h</p:attrName>
                                        </p:attrNameLst>
                                      </p:cBhvr>
                                      <p:tavLst>
                                        <p:tav tm="0">
                                          <p:val>
                                            <p:fltVal val="0"/>
                                          </p:val>
                                        </p:tav>
                                        <p:tav tm="100000">
                                          <p:val>
                                            <p:strVal val="#ppt_h"/>
                                          </p:val>
                                        </p:tav>
                                      </p:tavLst>
                                    </p:anim>
                                    <p:animEffect filter="fade" transition="in">
                                      <p:cBhvr>
                                        <p:cTn dur="500" id="53"/>
                                        <p:tgtEl>
                                          <p:spTgt spid="7"/>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2" presetSubtype="2">
                                  <p:stCondLst>
                                    <p:cond delay="0"/>
                                  </p:stCondLst>
                                  <p:iterate type="lt">
                                    <p:tmPct val="10000"/>
                                  </p:iterate>
                                  <p:childTnLst>
                                    <p:set>
                                      <p:cBhvr>
                                        <p:cTn dur="1" fill="hold" id="57">
                                          <p:stCondLst>
                                            <p:cond delay="0"/>
                                          </p:stCondLst>
                                        </p:cTn>
                                        <p:tgtEl>
                                          <p:spTgt spid="25"/>
                                        </p:tgtEl>
                                        <p:attrNameLst>
                                          <p:attrName>style.visibility</p:attrName>
                                        </p:attrNameLst>
                                      </p:cBhvr>
                                      <p:to>
                                        <p:strVal val="visible"/>
                                      </p:to>
                                    </p:set>
                                    <p:anim calcmode="lin" valueType="num">
                                      <p:cBhvr additive="base">
                                        <p:cTn dur="500" fill="hold" id="58"/>
                                        <p:tgtEl>
                                          <p:spTgt spid="25"/>
                                        </p:tgtEl>
                                        <p:attrNameLst>
                                          <p:attrName>ppt_x</p:attrName>
                                        </p:attrNameLst>
                                      </p:cBhvr>
                                      <p:tavLst>
                                        <p:tav tm="0">
                                          <p:val>
                                            <p:strVal val="1+#ppt_w/2"/>
                                          </p:val>
                                        </p:tav>
                                        <p:tav tm="100000">
                                          <p:val>
                                            <p:strVal val="#ppt_x"/>
                                          </p:val>
                                        </p:tav>
                                      </p:tavLst>
                                    </p:anim>
                                    <p:anim calcmode="lin" valueType="num">
                                      <p:cBhvr additive="base">
                                        <p:cTn dur="500" fill="hold" id="59"/>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2"/>
      <p:bldP grpId="0" spid="5"/>
      <p:bldP grpId="0" spid="7"/>
      <p:bldP grpId="0" spid="15"/>
      <p:bldP grpId="0"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759040" y="849218"/>
            <a:ext cx="1717317" cy="1877424"/>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5" rIns="68575" rtlCol="0" tIns="34287"/>
          <a:lstStyle/>
          <a:p>
            <a:pPr algn="ctr"/>
            <a:endParaRPr altLang="en-US" lang="zh-CN" sz="1280"/>
          </a:p>
        </p:txBody>
      </p:sp>
      <p:sp>
        <p:nvSpPr>
          <p:cNvPr id="39" name="矩形 38"/>
          <p:cNvSpPr/>
          <p:nvPr/>
        </p:nvSpPr>
        <p:spPr>
          <a:xfrm>
            <a:off x="2741950" y="849218"/>
            <a:ext cx="1717317" cy="1877424"/>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5" rIns="68575" rtlCol="0" tIns="34287"/>
          <a:lstStyle/>
          <a:p>
            <a:pPr algn="ctr"/>
            <a:endParaRPr altLang="en-US" lang="zh-CN" sz="1280"/>
          </a:p>
        </p:txBody>
      </p:sp>
      <p:sp>
        <p:nvSpPr>
          <p:cNvPr id="40" name="矩形 39"/>
          <p:cNvSpPr/>
          <p:nvPr/>
        </p:nvSpPr>
        <p:spPr>
          <a:xfrm>
            <a:off x="4725617" y="849218"/>
            <a:ext cx="1717317" cy="187742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5" rIns="68575" rtlCol="0" tIns="34287"/>
          <a:lstStyle/>
          <a:p>
            <a:pPr algn="ctr"/>
            <a:endParaRPr altLang="en-US" lang="zh-CN" sz="1280"/>
          </a:p>
        </p:txBody>
      </p:sp>
      <p:sp>
        <p:nvSpPr>
          <p:cNvPr id="41" name="矩形 40"/>
          <p:cNvSpPr/>
          <p:nvPr/>
        </p:nvSpPr>
        <p:spPr>
          <a:xfrm>
            <a:off x="6708527" y="849218"/>
            <a:ext cx="1717317" cy="1877424"/>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5" rIns="68575" rtlCol="0" tIns="34287"/>
          <a:lstStyle/>
          <a:p>
            <a:pPr algn="ctr"/>
            <a:endParaRPr altLang="en-US" lang="zh-CN" sz="1280"/>
          </a:p>
        </p:txBody>
      </p:sp>
      <p:sp>
        <p:nvSpPr>
          <p:cNvPr id="14" name="矩形 13"/>
          <p:cNvSpPr/>
          <p:nvPr/>
        </p:nvSpPr>
        <p:spPr bwMode="auto">
          <a:xfrm>
            <a:off x="1080923" y="2179015"/>
            <a:ext cx="1026263" cy="1095255"/>
          </a:xfrm>
          <a:prstGeom prst="rect">
            <a:avLst/>
          </a:prstGeom>
          <a:solidFill>
            <a:schemeClr val="accent1">
              <a:alpha val="85000"/>
            </a:schemeClr>
          </a:solidFill>
          <a:ln>
            <a:noFill/>
          </a:ln>
          <a:effectLst/>
        </p:spPr>
        <p:txBody>
          <a:bodyPr anchor="ctr" bIns="34287" lIns="68575" rIns="68575" tIns="34287"/>
          <a:lstStyle/>
          <a:p>
            <a:pPr algn="ctr">
              <a:lnSpc>
                <a:spcPct val="130000"/>
              </a:lnSpc>
              <a:defRPr/>
            </a:pPr>
            <a:endParaRPr altLang="en-US" lang="zh-CN" sz="1067">
              <a:solidFill>
                <a:srgbClr val="F8F8F8"/>
              </a:solidFill>
              <a:latin charset="-122" panose="020b0300000000000000" pitchFamily="34" typeface="冬青黑体简体中文 W3"/>
              <a:ea charset="-122" panose="020b0300000000000000" pitchFamily="34" typeface="冬青黑体简体中文 W3"/>
            </a:endParaRPr>
          </a:p>
        </p:txBody>
      </p:sp>
      <p:sp>
        <p:nvSpPr>
          <p:cNvPr id="15" name="矩形 14"/>
          <p:cNvSpPr/>
          <p:nvPr/>
        </p:nvSpPr>
        <p:spPr bwMode="auto">
          <a:xfrm>
            <a:off x="3088236" y="2166983"/>
            <a:ext cx="1026263" cy="1095255"/>
          </a:xfrm>
          <a:prstGeom prst="rect">
            <a:avLst/>
          </a:prstGeom>
          <a:solidFill>
            <a:schemeClr val="accent2">
              <a:alpha val="85000"/>
            </a:schemeClr>
          </a:solidFill>
          <a:ln>
            <a:noFill/>
          </a:ln>
          <a:effectLst/>
        </p:spPr>
        <p:txBody>
          <a:bodyPr anchor="ctr" bIns="34287" lIns="68575" rIns="68575" tIns="34287"/>
          <a:lstStyle/>
          <a:p>
            <a:pPr algn="ctr">
              <a:lnSpc>
                <a:spcPct val="130000"/>
              </a:lnSpc>
              <a:defRPr/>
            </a:pPr>
            <a:endParaRPr altLang="en-US" lang="zh-CN" sz="1067">
              <a:solidFill>
                <a:srgbClr val="F8F8F8"/>
              </a:solidFill>
              <a:latin charset="-122" panose="020b0300000000000000" pitchFamily="34" typeface="冬青黑体简体中文 W3"/>
              <a:ea charset="-122" panose="020b0300000000000000" pitchFamily="34" typeface="冬青黑体简体中文 W3"/>
            </a:endParaRPr>
          </a:p>
        </p:txBody>
      </p:sp>
      <p:sp>
        <p:nvSpPr>
          <p:cNvPr id="16" name="矩形 15"/>
          <p:cNvSpPr/>
          <p:nvPr/>
        </p:nvSpPr>
        <p:spPr bwMode="auto">
          <a:xfrm>
            <a:off x="7055575" y="2089601"/>
            <a:ext cx="1026263" cy="1095255"/>
          </a:xfrm>
          <a:prstGeom prst="rect">
            <a:avLst/>
          </a:prstGeom>
          <a:solidFill>
            <a:schemeClr val="accent4">
              <a:alpha val="85000"/>
            </a:schemeClr>
          </a:solidFill>
          <a:ln>
            <a:noFill/>
          </a:ln>
          <a:effectLst/>
        </p:spPr>
        <p:txBody>
          <a:bodyPr anchor="ctr" bIns="34287" lIns="68575" rIns="68575" tIns="34287"/>
          <a:lstStyle/>
          <a:p>
            <a:pPr algn="ctr">
              <a:lnSpc>
                <a:spcPct val="130000"/>
              </a:lnSpc>
              <a:defRPr/>
            </a:pPr>
            <a:endParaRPr altLang="en-US" lang="zh-CN" sz="1067">
              <a:solidFill>
                <a:srgbClr val="F8F8F8"/>
              </a:solidFill>
              <a:latin charset="-122" panose="020b0300000000000000" pitchFamily="34" typeface="冬青黑体简体中文 W3"/>
              <a:ea charset="-122" panose="020b0300000000000000" pitchFamily="34" typeface="冬青黑体简体中文 W3"/>
            </a:endParaRPr>
          </a:p>
        </p:txBody>
      </p:sp>
      <p:sp>
        <p:nvSpPr>
          <p:cNvPr id="17" name="矩形 16"/>
          <p:cNvSpPr/>
          <p:nvPr/>
        </p:nvSpPr>
        <p:spPr bwMode="auto">
          <a:xfrm>
            <a:off x="5077389" y="2089601"/>
            <a:ext cx="1026263" cy="1095255"/>
          </a:xfrm>
          <a:prstGeom prst="rect">
            <a:avLst/>
          </a:prstGeom>
          <a:solidFill>
            <a:schemeClr val="accent3">
              <a:alpha val="85000"/>
            </a:schemeClr>
          </a:solidFill>
          <a:ln>
            <a:noFill/>
          </a:ln>
          <a:effectLst/>
        </p:spPr>
        <p:txBody>
          <a:bodyPr anchor="ctr" bIns="34287" lIns="68575" rIns="68575" tIns="34287"/>
          <a:lstStyle/>
          <a:p>
            <a:pPr algn="ctr">
              <a:lnSpc>
                <a:spcPct val="130000"/>
              </a:lnSpc>
              <a:defRPr/>
            </a:pPr>
            <a:endParaRPr altLang="en-US" lang="zh-CN" sz="1067">
              <a:solidFill>
                <a:srgbClr val="F8F8F8"/>
              </a:solidFill>
              <a:latin charset="-122" panose="020b0300000000000000" pitchFamily="34" typeface="冬青黑体简体中文 W3"/>
              <a:ea charset="-122" panose="020b0300000000000000" pitchFamily="34" typeface="冬青黑体简体中文 W3"/>
            </a:endParaRPr>
          </a:p>
        </p:txBody>
      </p:sp>
      <p:sp>
        <p:nvSpPr>
          <p:cNvPr id="24" name="文本框 23"/>
          <p:cNvSpPr txBox="1">
            <a:spLocks noChangeArrowheads="1"/>
          </p:cNvSpPr>
          <p:nvPr/>
        </p:nvSpPr>
        <p:spPr bwMode="auto">
          <a:xfrm>
            <a:off x="1257494" y="2587226"/>
            <a:ext cx="720407" cy="254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5" rIns="68575" tIns="34287"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9pPr>
          </a:lstStyle>
          <a:p>
            <a:pPr algn="ctr">
              <a:spcBef>
                <a:spcPct val="0"/>
              </a:spcBef>
              <a:buNone/>
            </a:pPr>
            <a:r>
              <a:rPr altLang="en-US" lang="zh-CN" sz="996">
                <a:solidFill>
                  <a:schemeClr val="bg1"/>
                </a:solidFill>
                <a:latin charset="0" panose="020b0604020202020204" pitchFamily="34" typeface="Arial"/>
                <a:cs charset="0" panose="020b0604020202020204" pitchFamily="34" typeface="Arial"/>
                <a:sym charset="0" panose="020b0604020202020204" pitchFamily="34" typeface="Arial"/>
              </a:rPr>
              <a:t>文字内容</a:t>
            </a:r>
          </a:p>
        </p:txBody>
      </p:sp>
      <p:sp>
        <p:nvSpPr>
          <p:cNvPr id="31" name="Content Placeholder 2"/>
          <p:cNvSpPr txBox="1"/>
          <p:nvPr/>
        </p:nvSpPr>
        <p:spPr>
          <a:xfrm>
            <a:off x="664901" y="3749416"/>
            <a:ext cx="1550463" cy="254382"/>
          </a:xfrm>
          <a:prstGeom prst="rect">
            <a:avLst/>
          </a:prstGeom>
        </p:spPr>
        <p:txBody>
          <a:bodyPr anchor="t" bIns="34286" lIns="68570" rIns="68570" rtlCol="0" tIns="3428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spcBef>
                <a:spcPct val="0"/>
              </a:spcBef>
              <a:spcAft>
                <a:spcPct val="0"/>
              </a:spcAft>
            </a:pPr>
            <a:r>
              <a:rPr altLang="en-US" b="1" lang="zh-CN" sz="1500">
                <a:solidFill>
                  <a:schemeClr val="tx1">
                    <a:lumMod val="75000"/>
                    <a:lumOff val="2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rPr>
              <a:t>点击添加内容</a:t>
            </a:r>
          </a:p>
        </p:txBody>
      </p:sp>
      <p:sp>
        <p:nvSpPr>
          <p:cNvPr id="32" name="Content Placeholder 2"/>
          <p:cNvSpPr txBox="1"/>
          <p:nvPr/>
        </p:nvSpPr>
        <p:spPr>
          <a:xfrm>
            <a:off x="664902" y="3935804"/>
            <a:ext cx="1811455" cy="632859"/>
          </a:xfrm>
          <a:prstGeom prst="rect">
            <a:avLst/>
          </a:prstGeom>
        </p:spPr>
        <p:txBody>
          <a:bodyPr anchor="t" bIns="34286" lIns="68570" rIns="68570" rtlCol="0" tIns="3428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defTabSz="685800">
              <a:lnSpc>
                <a:spcPct val="120000"/>
              </a:lnSpc>
              <a:spcBef>
                <a:spcPct val="0"/>
              </a:spcBef>
              <a:spcAft>
                <a:spcPct val="0"/>
              </a:spcAft>
              <a:buClrTx/>
              <a:buSzTx/>
            </a:pPr>
            <a:r>
              <a:rPr altLang="en-US" lang="zh-CN" sz="1125">
                <a:solidFill>
                  <a:prstClr val="black">
                    <a:lumMod val="75000"/>
                    <a:lumOff val="25000"/>
                  </a:prstClr>
                </a:solidFill>
                <a:latin charset="0" panose="020b0604020202020204" pitchFamily="34" typeface="Arial"/>
                <a:ea charset="-122" pitchFamily="34" typeface="微软雅黑"/>
                <a:sym charset="0" panose="020b0604020202020204" pitchFamily="34" typeface="Arial"/>
              </a:rPr>
              <a:t>点击添加内容点击添加内容点击添加内容点击添加内容点击添加内容</a:t>
            </a:r>
          </a:p>
        </p:txBody>
      </p:sp>
      <p:sp>
        <p:nvSpPr>
          <p:cNvPr id="33" name="Content Placeholder 2"/>
          <p:cNvSpPr txBox="1"/>
          <p:nvPr/>
        </p:nvSpPr>
        <p:spPr>
          <a:xfrm>
            <a:off x="2737943" y="3749416"/>
            <a:ext cx="1550463" cy="254382"/>
          </a:xfrm>
          <a:prstGeom prst="rect">
            <a:avLst/>
          </a:prstGeom>
        </p:spPr>
        <p:txBody>
          <a:bodyPr anchor="t" bIns="34286" lIns="68570" rIns="68570" rtlCol="0" tIns="3428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spcBef>
                <a:spcPct val="0"/>
              </a:spcBef>
              <a:spcAft>
                <a:spcPct val="0"/>
              </a:spcAft>
            </a:pPr>
            <a:r>
              <a:rPr altLang="en-US" b="1" lang="zh-CN" sz="1500">
                <a:solidFill>
                  <a:schemeClr val="tx1">
                    <a:lumMod val="75000"/>
                    <a:lumOff val="2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rPr>
              <a:t>点击添加内容</a:t>
            </a:r>
          </a:p>
        </p:txBody>
      </p:sp>
      <p:sp>
        <p:nvSpPr>
          <p:cNvPr id="34" name="Content Placeholder 2"/>
          <p:cNvSpPr txBox="1"/>
          <p:nvPr/>
        </p:nvSpPr>
        <p:spPr>
          <a:xfrm>
            <a:off x="2737944" y="3935804"/>
            <a:ext cx="1811455" cy="632859"/>
          </a:xfrm>
          <a:prstGeom prst="rect">
            <a:avLst/>
          </a:prstGeom>
        </p:spPr>
        <p:txBody>
          <a:bodyPr anchor="t" bIns="34286" lIns="68570" rIns="68570" rtlCol="0" tIns="3428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defTabSz="685800">
              <a:lnSpc>
                <a:spcPct val="120000"/>
              </a:lnSpc>
              <a:spcBef>
                <a:spcPct val="0"/>
              </a:spcBef>
              <a:spcAft>
                <a:spcPct val="0"/>
              </a:spcAft>
              <a:buClrTx/>
              <a:buSzTx/>
            </a:pPr>
            <a:r>
              <a:rPr altLang="en-US" lang="zh-CN" sz="1125">
                <a:solidFill>
                  <a:prstClr val="black">
                    <a:lumMod val="75000"/>
                    <a:lumOff val="25000"/>
                  </a:prstClr>
                </a:solidFill>
                <a:latin charset="0" panose="020b0604020202020204" pitchFamily="34" typeface="Arial"/>
                <a:ea charset="-122" pitchFamily="34" typeface="微软雅黑"/>
                <a:sym charset="0" panose="020b0604020202020204" pitchFamily="34" typeface="Arial"/>
              </a:rPr>
              <a:t>点击添加内容点击添加内容点击添加内容点击添加内容点击添加内容</a:t>
            </a:r>
          </a:p>
        </p:txBody>
      </p:sp>
      <p:sp>
        <p:nvSpPr>
          <p:cNvPr id="35" name="Content Placeholder 2"/>
          <p:cNvSpPr txBox="1"/>
          <p:nvPr/>
        </p:nvSpPr>
        <p:spPr>
          <a:xfrm>
            <a:off x="4720855" y="3749416"/>
            <a:ext cx="1550463" cy="254382"/>
          </a:xfrm>
          <a:prstGeom prst="rect">
            <a:avLst/>
          </a:prstGeom>
        </p:spPr>
        <p:txBody>
          <a:bodyPr anchor="t" bIns="34286" lIns="68570" rIns="68570" rtlCol="0" tIns="3428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spcBef>
                <a:spcPct val="0"/>
              </a:spcBef>
              <a:spcAft>
                <a:spcPct val="0"/>
              </a:spcAft>
            </a:pPr>
            <a:r>
              <a:rPr altLang="en-US" b="1" lang="zh-CN" sz="1500">
                <a:solidFill>
                  <a:schemeClr val="tx1">
                    <a:lumMod val="75000"/>
                    <a:lumOff val="2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rPr>
              <a:t>点击添加内容</a:t>
            </a:r>
          </a:p>
        </p:txBody>
      </p:sp>
      <p:sp>
        <p:nvSpPr>
          <p:cNvPr id="36" name="Content Placeholder 2"/>
          <p:cNvSpPr txBox="1"/>
          <p:nvPr/>
        </p:nvSpPr>
        <p:spPr>
          <a:xfrm>
            <a:off x="4720855" y="3935804"/>
            <a:ext cx="1811455" cy="632859"/>
          </a:xfrm>
          <a:prstGeom prst="rect">
            <a:avLst/>
          </a:prstGeom>
        </p:spPr>
        <p:txBody>
          <a:bodyPr anchor="t" bIns="34286" lIns="68570" rIns="68570" rtlCol="0" tIns="3428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defTabSz="685800">
              <a:lnSpc>
                <a:spcPct val="120000"/>
              </a:lnSpc>
              <a:spcBef>
                <a:spcPct val="0"/>
              </a:spcBef>
              <a:spcAft>
                <a:spcPct val="0"/>
              </a:spcAft>
              <a:buClrTx/>
              <a:buSzTx/>
            </a:pPr>
            <a:r>
              <a:rPr altLang="en-US" lang="zh-CN" sz="1125">
                <a:solidFill>
                  <a:prstClr val="black">
                    <a:lumMod val="75000"/>
                    <a:lumOff val="25000"/>
                  </a:prstClr>
                </a:solidFill>
                <a:latin charset="0" panose="020b0604020202020204" pitchFamily="34" typeface="Arial"/>
                <a:ea charset="-122" pitchFamily="34" typeface="微软雅黑"/>
                <a:sym charset="0" panose="020b0604020202020204" pitchFamily="34" typeface="Arial"/>
              </a:rPr>
              <a:t>点击添加内容点击添加内容点击添加内容点击添加内容点击添加内容</a:t>
            </a:r>
          </a:p>
        </p:txBody>
      </p:sp>
      <p:sp>
        <p:nvSpPr>
          <p:cNvPr id="37" name="Content Placeholder 2"/>
          <p:cNvSpPr txBox="1"/>
          <p:nvPr/>
        </p:nvSpPr>
        <p:spPr>
          <a:xfrm>
            <a:off x="6729517" y="3749416"/>
            <a:ext cx="1550463" cy="254382"/>
          </a:xfrm>
          <a:prstGeom prst="rect">
            <a:avLst/>
          </a:prstGeom>
        </p:spPr>
        <p:txBody>
          <a:bodyPr anchor="t" bIns="34286" lIns="68570" rIns="68570" rtlCol="0" tIns="3428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spcBef>
                <a:spcPct val="0"/>
              </a:spcBef>
              <a:spcAft>
                <a:spcPct val="0"/>
              </a:spcAft>
            </a:pPr>
            <a:r>
              <a:rPr altLang="en-US" b="1" lang="zh-CN" sz="1500">
                <a:solidFill>
                  <a:schemeClr val="tx1">
                    <a:lumMod val="75000"/>
                    <a:lumOff val="2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rPr>
              <a:t>点击添加内容</a:t>
            </a:r>
          </a:p>
        </p:txBody>
      </p:sp>
      <p:sp>
        <p:nvSpPr>
          <p:cNvPr id="38" name="Content Placeholder 2"/>
          <p:cNvSpPr txBox="1"/>
          <p:nvPr/>
        </p:nvSpPr>
        <p:spPr>
          <a:xfrm>
            <a:off x="6729516" y="3935804"/>
            <a:ext cx="1811455" cy="632859"/>
          </a:xfrm>
          <a:prstGeom prst="rect">
            <a:avLst/>
          </a:prstGeom>
        </p:spPr>
        <p:txBody>
          <a:bodyPr anchor="t" bIns="34286" lIns="68570" rIns="68570" rtlCol="0" tIns="3428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defTabSz="685800">
              <a:lnSpc>
                <a:spcPct val="120000"/>
              </a:lnSpc>
              <a:spcBef>
                <a:spcPct val="0"/>
              </a:spcBef>
              <a:spcAft>
                <a:spcPct val="0"/>
              </a:spcAft>
              <a:buClrTx/>
              <a:buSzTx/>
            </a:pPr>
            <a:r>
              <a:rPr altLang="en-US" lang="zh-CN" sz="1125">
                <a:solidFill>
                  <a:prstClr val="black">
                    <a:lumMod val="75000"/>
                    <a:lumOff val="25000"/>
                  </a:prstClr>
                </a:solidFill>
                <a:latin charset="0" panose="020b0604020202020204" pitchFamily="34" typeface="Arial"/>
                <a:ea charset="-122" pitchFamily="34" typeface="微软雅黑"/>
                <a:sym charset="0" panose="020b0604020202020204" pitchFamily="34" typeface="Arial"/>
              </a:rPr>
              <a:t>点击添加内容点击添加内容点击添加内容点击添加内容点击添加内容</a:t>
            </a:r>
          </a:p>
        </p:txBody>
      </p:sp>
      <p:sp>
        <p:nvSpPr>
          <p:cNvPr id="42" name="文本框 41"/>
          <p:cNvSpPr txBox="1">
            <a:spLocks noChangeArrowheads="1"/>
          </p:cNvSpPr>
          <p:nvPr/>
        </p:nvSpPr>
        <p:spPr bwMode="auto">
          <a:xfrm>
            <a:off x="3234486" y="2587226"/>
            <a:ext cx="720407" cy="254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5" rIns="68575" tIns="34287"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9pPr>
          </a:lstStyle>
          <a:p>
            <a:pPr algn="ctr">
              <a:spcBef>
                <a:spcPct val="0"/>
              </a:spcBef>
              <a:buNone/>
            </a:pPr>
            <a:r>
              <a:rPr altLang="en-US" lang="zh-CN" sz="996">
                <a:solidFill>
                  <a:schemeClr val="bg1"/>
                </a:solidFill>
                <a:latin charset="0" panose="020b0604020202020204" pitchFamily="34" typeface="Arial"/>
                <a:cs charset="0" panose="020b0604020202020204" pitchFamily="34" typeface="Arial"/>
                <a:sym charset="0" panose="020b0604020202020204" pitchFamily="34" typeface="Arial"/>
              </a:rPr>
              <a:t>文字内容</a:t>
            </a:r>
          </a:p>
        </p:txBody>
      </p:sp>
      <p:sp>
        <p:nvSpPr>
          <p:cNvPr id="43" name="文本框 42"/>
          <p:cNvSpPr txBox="1">
            <a:spLocks noChangeArrowheads="1"/>
          </p:cNvSpPr>
          <p:nvPr/>
        </p:nvSpPr>
        <p:spPr bwMode="auto">
          <a:xfrm>
            <a:off x="5231182" y="2587226"/>
            <a:ext cx="720407" cy="254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5" rIns="68575" tIns="34287"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9pPr>
          </a:lstStyle>
          <a:p>
            <a:pPr algn="ctr">
              <a:spcBef>
                <a:spcPct val="0"/>
              </a:spcBef>
              <a:buNone/>
            </a:pPr>
            <a:r>
              <a:rPr altLang="en-US" lang="zh-CN" sz="996">
                <a:solidFill>
                  <a:schemeClr val="bg1"/>
                </a:solidFill>
                <a:latin charset="0" panose="020b0604020202020204" pitchFamily="34" typeface="Arial"/>
                <a:cs charset="0" panose="020b0604020202020204" pitchFamily="34" typeface="Arial"/>
                <a:sym charset="0" panose="020b0604020202020204" pitchFamily="34" typeface="Arial"/>
              </a:rPr>
              <a:t>文字内容</a:t>
            </a:r>
          </a:p>
        </p:txBody>
      </p:sp>
      <p:sp>
        <p:nvSpPr>
          <p:cNvPr id="44" name="文本框 43"/>
          <p:cNvSpPr txBox="1">
            <a:spLocks noChangeArrowheads="1"/>
          </p:cNvSpPr>
          <p:nvPr/>
        </p:nvSpPr>
        <p:spPr bwMode="auto">
          <a:xfrm>
            <a:off x="7195038" y="2587226"/>
            <a:ext cx="720407" cy="254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5" rIns="68575" tIns="34287"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itchFamily="34" typeface="微软雅黑"/>
              </a:defRPr>
            </a:lvl9pPr>
          </a:lstStyle>
          <a:p>
            <a:pPr algn="ctr">
              <a:spcBef>
                <a:spcPct val="0"/>
              </a:spcBef>
              <a:buNone/>
            </a:pPr>
            <a:r>
              <a:rPr altLang="en-US" lang="zh-CN" sz="996">
                <a:solidFill>
                  <a:schemeClr val="bg1"/>
                </a:solidFill>
                <a:latin charset="0" panose="020b0604020202020204" pitchFamily="34" typeface="Arial"/>
                <a:cs charset="0" panose="020b0604020202020204" pitchFamily="34" typeface="Arial"/>
                <a:sym charset="0" panose="020b0604020202020204" pitchFamily="34" typeface="Arial"/>
              </a:rPr>
              <a:t>文字内容</a:t>
            </a:r>
          </a:p>
        </p:txBody>
      </p:sp>
    </p:spTree>
    <p:extLst>
      <p:ext uri="{BB962C8B-B14F-4D97-AF65-F5344CB8AC3E}">
        <p14:creationId val="413189278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15" presetSubtype="0">
                                  <p:stCondLst>
                                    <p:cond delay="250"/>
                                  </p:stCondLst>
                                  <p:childTnLst>
                                    <p:set>
                                      <p:cBhvr>
                                        <p:cTn dur="1" fill="hold" id="13">
                                          <p:stCondLst>
                                            <p:cond delay="0"/>
                                          </p:stCondLst>
                                        </p:cTn>
                                        <p:tgtEl>
                                          <p:spTgt spid="39"/>
                                        </p:tgtEl>
                                        <p:attrNameLst>
                                          <p:attrName>style.visibility</p:attrName>
                                        </p:attrNameLst>
                                      </p:cBhvr>
                                      <p:to>
                                        <p:strVal val="visible"/>
                                      </p:to>
                                    </p:set>
                                    <p:anim calcmode="lin" valueType="num">
                                      <p:cBhvr>
                                        <p:cTn dur="1000" fill="hold" id="14"/>
                                        <p:tgtEl>
                                          <p:spTgt spid="39"/>
                                        </p:tgtEl>
                                        <p:attrNameLst>
                                          <p:attrName>ppt_w</p:attrName>
                                        </p:attrNameLst>
                                      </p:cBhvr>
                                      <p:tavLst>
                                        <p:tav tm="0">
                                          <p:val>
                                            <p:fltVal val="0"/>
                                          </p:val>
                                        </p:tav>
                                        <p:tav tm="100000">
                                          <p:val>
                                            <p:strVal val="#ppt_w"/>
                                          </p:val>
                                        </p:tav>
                                      </p:tavLst>
                                    </p:anim>
                                    <p:anim calcmode="lin" valueType="num">
                                      <p:cBhvr>
                                        <p:cTn dur="1000" fill="hold" id="15"/>
                                        <p:tgtEl>
                                          <p:spTgt spid="39"/>
                                        </p:tgtEl>
                                        <p:attrNameLst>
                                          <p:attrName>ppt_h</p:attrName>
                                        </p:attrNameLst>
                                      </p:cBhvr>
                                      <p:tavLst>
                                        <p:tav tm="0">
                                          <p:val>
                                            <p:fltVal val="0"/>
                                          </p:val>
                                        </p:tav>
                                        <p:tav tm="100000">
                                          <p:val>
                                            <p:strVal val="#ppt_h"/>
                                          </p:val>
                                        </p:tav>
                                      </p:tavLst>
                                    </p:anim>
                                    <p:anim calcmode="lin" valueType="num">
                                      <p:cBhvr>
                                        <p:cTn dur="1000" fill="hold" id="16"/>
                                        <p:tgtEl>
                                          <p:spTgt spid="39"/>
                                        </p:tgtEl>
                                        <p:attrNameLst>
                                          <p:attrName>ppt_x</p:attrName>
                                        </p:attrNameLst>
                                      </p:cBhvr>
                                      <p:tavLst>
                                        <p:tav fmla="#ppt_x+(cos(-2*pi*(1-$))*-#ppt_x-sin(-2*pi*(1-$))*(1-#ppt_y))*(1-$)" tm="0">
                                          <p:val>
                                            <p:fltVal val="0"/>
                                          </p:val>
                                        </p:tav>
                                        <p:tav tm="100000">
                                          <p:val>
                                            <p:fltVal val="1"/>
                                          </p:val>
                                        </p:tav>
                                      </p:tavLst>
                                    </p:anim>
                                    <p:anim calcmode="lin" valueType="num">
                                      <p:cBhvr>
                                        <p:cTn dur="1000" fill="hold" id="17"/>
                                        <p:tgtEl>
                                          <p:spTgt spid="39"/>
                                        </p:tgtEl>
                                        <p:attrNameLst>
                                          <p:attrName>ppt_y</p:attrName>
                                        </p:attrNameLst>
                                      </p:cBhvr>
                                      <p:tavLst>
                                        <p:tav fmla="#ppt_y+(sin(-2*pi*(1-$))*-#ppt_x+cos(-2*pi*(1-$))*(1-#ppt_y))*(1-$)" tm="0">
                                          <p:val>
                                            <p:fltVal val="0"/>
                                          </p:val>
                                        </p:tav>
                                        <p:tav tm="100000">
                                          <p:val>
                                            <p:fltVal val="1"/>
                                          </p:val>
                                        </p:tav>
                                      </p:tavLst>
                                    </p:anim>
                                  </p:childTnLst>
                                </p:cTn>
                              </p:par>
                            </p:childTnLst>
                          </p:cTn>
                        </p:par>
                        <p:par>
                          <p:cTn fill="hold" id="18" nodeType="afterGroup">
                            <p:stCondLst>
                              <p:cond delay="2250"/>
                            </p:stCondLst>
                            <p:childTnLst>
                              <p:par>
                                <p:cTn fill="hold" grpId="0" id="19" nodeType="afterEffect" presetClass="entr" presetID="15" presetSubtype="0">
                                  <p:stCondLst>
                                    <p:cond delay="500"/>
                                  </p:stCondLst>
                                  <p:childTnLst>
                                    <p:set>
                                      <p:cBhvr>
                                        <p:cTn dur="1" fill="hold" id="20">
                                          <p:stCondLst>
                                            <p:cond delay="0"/>
                                          </p:stCondLst>
                                        </p:cTn>
                                        <p:tgtEl>
                                          <p:spTgt spid="40"/>
                                        </p:tgtEl>
                                        <p:attrNameLst>
                                          <p:attrName>style.visibility</p:attrName>
                                        </p:attrNameLst>
                                      </p:cBhvr>
                                      <p:to>
                                        <p:strVal val="visible"/>
                                      </p:to>
                                    </p:set>
                                    <p:anim calcmode="lin" valueType="num">
                                      <p:cBhvr>
                                        <p:cTn dur="1000" fill="hold" id="21"/>
                                        <p:tgtEl>
                                          <p:spTgt spid="40"/>
                                        </p:tgtEl>
                                        <p:attrNameLst>
                                          <p:attrName>ppt_w</p:attrName>
                                        </p:attrNameLst>
                                      </p:cBhvr>
                                      <p:tavLst>
                                        <p:tav tm="0">
                                          <p:val>
                                            <p:fltVal val="0"/>
                                          </p:val>
                                        </p:tav>
                                        <p:tav tm="100000">
                                          <p:val>
                                            <p:strVal val="#ppt_w"/>
                                          </p:val>
                                        </p:tav>
                                      </p:tavLst>
                                    </p:anim>
                                    <p:anim calcmode="lin" valueType="num">
                                      <p:cBhvr>
                                        <p:cTn dur="1000" fill="hold" id="22"/>
                                        <p:tgtEl>
                                          <p:spTgt spid="40"/>
                                        </p:tgtEl>
                                        <p:attrNameLst>
                                          <p:attrName>ppt_h</p:attrName>
                                        </p:attrNameLst>
                                      </p:cBhvr>
                                      <p:tavLst>
                                        <p:tav tm="0">
                                          <p:val>
                                            <p:fltVal val="0"/>
                                          </p:val>
                                        </p:tav>
                                        <p:tav tm="100000">
                                          <p:val>
                                            <p:strVal val="#ppt_h"/>
                                          </p:val>
                                        </p:tav>
                                      </p:tavLst>
                                    </p:anim>
                                    <p:anim calcmode="lin" valueType="num">
                                      <p:cBhvr>
                                        <p:cTn dur="1000" fill="hold" id="23"/>
                                        <p:tgtEl>
                                          <p:spTgt spid="40"/>
                                        </p:tgtEl>
                                        <p:attrNameLst>
                                          <p:attrName>ppt_x</p:attrName>
                                        </p:attrNameLst>
                                      </p:cBhvr>
                                      <p:tavLst>
                                        <p:tav fmla="#ppt_x+(cos(-2*pi*(1-$))*-#ppt_x-sin(-2*pi*(1-$))*(1-#ppt_y))*(1-$)" tm="0">
                                          <p:val>
                                            <p:fltVal val="0"/>
                                          </p:val>
                                        </p:tav>
                                        <p:tav tm="100000">
                                          <p:val>
                                            <p:fltVal val="1"/>
                                          </p:val>
                                        </p:tav>
                                      </p:tavLst>
                                    </p:anim>
                                    <p:anim calcmode="lin" valueType="num">
                                      <p:cBhvr>
                                        <p:cTn dur="1000" fill="hold" id="24"/>
                                        <p:tgtEl>
                                          <p:spTgt spid="40"/>
                                        </p:tgtEl>
                                        <p:attrNameLst>
                                          <p:attrName>ppt_y</p:attrName>
                                        </p:attrNameLst>
                                      </p:cBhvr>
                                      <p:tavLst>
                                        <p:tav fmla="#ppt_y+(sin(-2*pi*(1-$))*-#ppt_x+cos(-2*pi*(1-$))*(1-#ppt_y))*(1-$)" tm="0">
                                          <p:val>
                                            <p:fltVal val="0"/>
                                          </p:val>
                                        </p:tav>
                                        <p:tav tm="100000">
                                          <p:val>
                                            <p:fltVal val="1"/>
                                          </p:val>
                                        </p:tav>
                                      </p:tavLst>
                                    </p:anim>
                                  </p:childTnLst>
                                </p:cTn>
                              </p:par>
                            </p:childTnLst>
                          </p:cTn>
                        </p:par>
                        <p:par>
                          <p:cTn fill="hold" id="25" nodeType="afterGroup">
                            <p:stCondLst>
                              <p:cond delay="3750"/>
                            </p:stCondLst>
                            <p:childTnLst>
                              <p:par>
                                <p:cTn fill="hold" grpId="0" id="26" nodeType="afterEffect" presetClass="entr" presetID="15" presetSubtype="0">
                                  <p:stCondLst>
                                    <p:cond delay="750"/>
                                  </p:stCondLst>
                                  <p:childTnLst>
                                    <p:set>
                                      <p:cBhvr>
                                        <p:cTn dur="1" fill="hold" id="27">
                                          <p:stCondLst>
                                            <p:cond delay="0"/>
                                          </p:stCondLst>
                                        </p:cTn>
                                        <p:tgtEl>
                                          <p:spTgt spid="41"/>
                                        </p:tgtEl>
                                        <p:attrNameLst>
                                          <p:attrName>style.visibility</p:attrName>
                                        </p:attrNameLst>
                                      </p:cBhvr>
                                      <p:to>
                                        <p:strVal val="visible"/>
                                      </p:to>
                                    </p:set>
                                    <p:anim calcmode="lin" valueType="num">
                                      <p:cBhvr>
                                        <p:cTn dur="1000" fill="hold" id="28"/>
                                        <p:tgtEl>
                                          <p:spTgt spid="41"/>
                                        </p:tgtEl>
                                        <p:attrNameLst>
                                          <p:attrName>ppt_w</p:attrName>
                                        </p:attrNameLst>
                                      </p:cBhvr>
                                      <p:tavLst>
                                        <p:tav tm="0">
                                          <p:val>
                                            <p:fltVal val="0"/>
                                          </p:val>
                                        </p:tav>
                                        <p:tav tm="100000">
                                          <p:val>
                                            <p:strVal val="#ppt_w"/>
                                          </p:val>
                                        </p:tav>
                                      </p:tavLst>
                                    </p:anim>
                                    <p:anim calcmode="lin" valueType="num">
                                      <p:cBhvr>
                                        <p:cTn dur="1000" fill="hold" id="29"/>
                                        <p:tgtEl>
                                          <p:spTgt spid="41"/>
                                        </p:tgtEl>
                                        <p:attrNameLst>
                                          <p:attrName>ppt_h</p:attrName>
                                        </p:attrNameLst>
                                      </p:cBhvr>
                                      <p:tavLst>
                                        <p:tav tm="0">
                                          <p:val>
                                            <p:fltVal val="0"/>
                                          </p:val>
                                        </p:tav>
                                        <p:tav tm="100000">
                                          <p:val>
                                            <p:strVal val="#ppt_h"/>
                                          </p:val>
                                        </p:tav>
                                      </p:tavLst>
                                    </p:anim>
                                    <p:anim calcmode="lin" valueType="num">
                                      <p:cBhvr>
                                        <p:cTn dur="1000" fill="hold" id="30"/>
                                        <p:tgtEl>
                                          <p:spTgt spid="41"/>
                                        </p:tgtEl>
                                        <p:attrNameLst>
                                          <p:attrName>ppt_x</p:attrName>
                                        </p:attrNameLst>
                                      </p:cBhvr>
                                      <p:tavLst>
                                        <p:tav fmla="#ppt_x+(cos(-2*pi*(1-$))*-#ppt_x-sin(-2*pi*(1-$))*(1-#ppt_y))*(1-$)" tm="0">
                                          <p:val>
                                            <p:fltVal val="0"/>
                                          </p:val>
                                        </p:tav>
                                        <p:tav tm="100000">
                                          <p:val>
                                            <p:fltVal val="1"/>
                                          </p:val>
                                        </p:tav>
                                      </p:tavLst>
                                    </p:anim>
                                    <p:anim calcmode="lin" valueType="num">
                                      <p:cBhvr>
                                        <p:cTn dur="1000" fill="hold" id="31"/>
                                        <p:tgtEl>
                                          <p:spTgt spid="41"/>
                                        </p:tgtEl>
                                        <p:attrNameLst>
                                          <p:attrName>ppt_y</p:attrName>
                                        </p:attrNameLst>
                                      </p:cBhvr>
                                      <p:tavLst>
                                        <p:tav fmla="#ppt_y+(sin(-2*pi*(1-$))*-#ppt_x+cos(-2*pi*(1-$))*(1-#ppt_y))*(1-$)" tm="0">
                                          <p:val>
                                            <p:fltVal val="0"/>
                                          </p:val>
                                        </p:tav>
                                        <p:tav tm="100000">
                                          <p:val>
                                            <p:fltVal val="1"/>
                                          </p:val>
                                        </p:tav>
                                      </p:tavLst>
                                    </p:anim>
                                  </p:childTnLst>
                                </p:cTn>
                              </p:par>
                            </p:childTnLst>
                          </p:cTn>
                        </p:par>
                        <p:par>
                          <p:cTn fill="hold" id="32" nodeType="afterGroup">
                            <p:stCondLst>
                              <p:cond delay="5500"/>
                            </p:stCondLst>
                            <p:childTnLst>
                              <p:par>
                                <p:cTn fill="hold" grpId="0" id="33" nodeType="afterEffect" presetClass="entr" presetID="22" presetSubtype="1">
                                  <p:stCondLst>
                                    <p:cond delay="0"/>
                                  </p:stCondLst>
                                  <p:childTnLst>
                                    <p:set>
                                      <p:cBhvr>
                                        <p:cTn dur="1" fill="hold" id="34">
                                          <p:stCondLst>
                                            <p:cond delay="0"/>
                                          </p:stCondLst>
                                        </p:cTn>
                                        <p:tgtEl>
                                          <p:spTgt spid="14"/>
                                        </p:tgtEl>
                                        <p:attrNameLst>
                                          <p:attrName>style.visibility</p:attrName>
                                        </p:attrNameLst>
                                      </p:cBhvr>
                                      <p:to>
                                        <p:strVal val="visible"/>
                                      </p:to>
                                    </p:set>
                                    <p:animEffect filter="wipe(up)" transition="in">
                                      <p:cBhvr>
                                        <p:cTn dur="500" id="35"/>
                                        <p:tgtEl>
                                          <p:spTgt spid="14"/>
                                        </p:tgtEl>
                                      </p:cBhvr>
                                    </p:animEffect>
                                  </p:childTnLst>
                                </p:cTn>
                              </p:par>
                            </p:childTnLst>
                          </p:cTn>
                        </p:par>
                        <p:par>
                          <p:cTn fill="hold" id="36" nodeType="afterGroup">
                            <p:stCondLst>
                              <p:cond delay="6000"/>
                            </p:stCondLst>
                            <p:childTnLst>
                              <p:par>
                                <p:cTn fill="hold" grpId="0" id="37" nodeType="afterEffect" presetClass="entr" presetID="53" presetSubtype="0">
                                  <p:stCondLst>
                                    <p:cond delay="0"/>
                                  </p:stCondLst>
                                  <p:childTnLst>
                                    <p:set>
                                      <p:cBhvr>
                                        <p:cTn dur="1" fill="hold" id="38">
                                          <p:stCondLst>
                                            <p:cond delay="0"/>
                                          </p:stCondLst>
                                        </p:cTn>
                                        <p:tgtEl>
                                          <p:spTgt spid="24"/>
                                        </p:tgtEl>
                                        <p:attrNameLst>
                                          <p:attrName>style.visibility</p:attrName>
                                        </p:attrNameLst>
                                      </p:cBhvr>
                                      <p:to>
                                        <p:strVal val="visible"/>
                                      </p:to>
                                    </p:set>
                                    <p:anim calcmode="lin" valueType="num">
                                      <p:cBhvr>
                                        <p:cTn dur="500" fill="hold" id="39"/>
                                        <p:tgtEl>
                                          <p:spTgt spid="24"/>
                                        </p:tgtEl>
                                        <p:attrNameLst>
                                          <p:attrName>ppt_w</p:attrName>
                                        </p:attrNameLst>
                                      </p:cBhvr>
                                      <p:tavLst>
                                        <p:tav tm="0">
                                          <p:val>
                                            <p:fltVal val="0"/>
                                          </p:val>
                                        </p:tav>
                                        <p:tav tm="100000">
                                          <p:val>
                                            <p:strVal val="#ppt_w"/>
                                          </p:val>
                                        </p:tav>
                                      </p:tavLst>
                                    </p:anim>
                                    <p:anim calcmode="lin" valueType="num">
                                      <p:cBhvr>
                                        <p:cTn dur="500" fill="hold" id="40"/>
                                        <p:tgtEl>
                                          <p:spTgt spid="24"/>
                                        </p:tgtEl>
                                        <p:attrNameLst>
                                          <p:attrName>ppt_h</p:attrName>
                                        </p:attrNameLst>
                                      </p:cBhvr>
                                      <p:tavLst>
                                        <p:tav tm="0">
                                          <p:val>
                                            <p:fltVal val="0"/>
                                          </p:val>
                                        </p:tav>
                                        <p:tav tm="100000">
                                          <p:val>
                                            <p:strVal val="#ppt_h"/>
                                          </p:val>
                                        </p:tav>
                                      </p:tavLst>
                                    </p:anim>
                                    <p:animEffect filter="fade" transition="in">
                                      <p:cBhvr>
                                        <p:cTn dur="500" id="41"/>
                                        <p:tgtEl>
                                          <p:spTgt spid="24"/>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2" presetSubtype="8">
                                  <p:stCondLst>
                                    <p:cond delay="0"/>
                                  </p:stCondLst>
                                  <p:childTnLst>
                                    <p:set>
                                      <p:cBhvr>
                                        <p:cTn dur="1" fill="hold" id="45">
                                          <p:stCondLst>
                                            <p:cond delay="0"/>
                                          </p:stCondLst>
                                        </p:cTn>
                                        <p:tgtEl>
                                          <p:spTgt spid="31"/>
                                        </p:tgtEl>
                                        <p:attrNameLst>
                                          <p:attrName>style.visibility</p:attrName>
                                        </p:attrNameLst>
                                      </p:cBhvr>
                                      <p:to>
                                        <p:strVal val="visible"/>
                                      </p:to>
                                    </p:set>
                                    <p:animEffect filter="wipe(left)" transition="in">
                                      <p:cBhvr>
                                        <p:cTn dur="750" id="46"/>
                                        <p:tgtEl>
                                          <p:spTgt spid="31"/>
                                        </p:tgtEl>
                                      </p:cBhvr>
                                    </p:animEffect>
                                  </p:childTnLst>
                                </p:cTn>
                              </p:par>
                            </p:childTnLst>
                          </p:cTn>
                        </p:par>
                        <p:par>
                          <p:cTn fill="hold" id="47" nodeType="afterGroup">
                            <p:stCondLst>
                              <p:cond delay="750"/>
                            </p:stCondLst>
                            <p:childTnLst>
                              <p:par>
                                <p:cTn fill="hold" grpId="0" id="48" nodeType="afterEffect" presetClass="entr" presetID="22" presetSubtype="8">
                                  <p:stCondLst>
                                    <p:cond delay="0"/>
                                  </p:stCondLst>
                                  <p:childTnLst>
                                    <p:set>
                                      <p:cBhvr>
                                        <p:cTn dur="1" fill="hold" id="49">
                                          <p:stCondLst>
                                            <p:cond delay="0"/>
                                          </p:stCondLst>
                                        </p:cTn>
                                        <p:tgtEl>
                                          <p:spTgt spid="32"/>
                                        </p:tgtEl>
                                        <p:attrNameLst>
                                          <p:attrName>style.visibility</p:attrName>
                                        </p:attrNameLst>
                                      </p:cBhvr>
                                      <p:to>
                                        <p:strVal val="visible"/>
                                      </p:to>
                                    </p:set>
                                    <p:animEffect filter="wipe(left)" transition="in">
                                      <p:cBhvr>
                                        <p:cTn dur="750" id="50"/>
                                        <p:tgtEl>
                                          <p:spTgt spid="32"/>
                                        </p:tgtEl>
                                      </p:cBhvr>
                                    </p:animEffect>
                                  </p:childTnLst>
                                </p:cTn>
                              </p:par>
                            </p:childTnLst>
                          </p:cTn>
                        </p:par>
                        <p:par>
                          <p:cTn fill="hold" id="51" nodeType="afterGroup">
                            <p:stCondLst>
                              <p:cond delay="1500"/>
                            </p:stCondLst>
                            <p:childTnLst>
                              <p:par>
                                <p:cTn fill="hold" grpId="0" id="52" nodeType="afterEffect" presetClass="entr" presetID="22" presetSubtype="1">
                                  <p:stCondLst>
                                    <p:cond delay="0"/>
                                  </p:stCondLst>
                                  <p:childTnLst>
                                    <p:set>
                                      <p:cBhvr>
                                        <p:cTn dur="1" fill="hold" id="53">
                                          <p:stCondLst>
                                            <p:cond delay="0"/>
                                          </p:stCondLst>
                                        </p:cTn>
                                        <p:tgtEl>
                                          <p:spTgt spid="15"/>
                                        </p:tgtEl>
                                        <p:attrNameLst>
                                          <p:attrName>style.visibility</p:attrName>
                                        </p:attrNameLst>
                                      </p:cBhvr>
                                      <p:to>
                                        <p:strVal val="visible"/>
                                      </p:to>
                                    </p:set>
                                    <p:animEffect filter="wipe(up)" transition="in">
                                      <p:cBhvr>
                                        <p:cTn dur="500" id="54"/>
                                        <p:tgtEl>
                                          <p:spTgt spid="15"/>
                                        </p:tgtEl>
                                      </p:cBhvr>
                                    </p:animEffect>
                                  </p:childTnLst>
                                </p:cTn>
                              </p:par>
                            </p:childTnLst>
                          </p:cTn>
                        </p:par>
                        <p:par>
                          <p:cTn fill="hold" id="55" nodeType="afterGroup">
                            <p:stCondLst>
                              <p:cond delay="2000"/>
                            </p:stCondLst>
                            <p:childTnLst>
                              <p:par>
                                <p:cTn fill="hold" grpId="0" id="56" nodeType="afterEffect" presetClass="entr" presetID="53" presetSubtype="0">
                                  <p:stCondLst>
                                    <p:cond delay="0"/>
                                  </p:stCondLst>
                                  <p:childTnLst>
                                    <p:set>
                                      <p:cBhvr>
                                        <p:cTn dur="1" fill="hold" id="57">
                                          <p:stCondLst>
                                            <p:cond delay="0"/>
                                          </p:stCondLst>
                                        </p:cTn>
                                        <p:tgtEl>
                                          <p:spTgt spid="42"/>
                                        </p:tgtEl>
                                        <p:attrNameLst>
                                          <p:attrName>style.visibility</p:attrName>
                                        </p:attrNameLst>
                                      </p:cBhvr>
                                      <p:to>
                                        <p:strVal val="visible"/>
                                      </p:to>
                                    </p:set>
                                    <p:anim calcmode="lin" valueType="num">
                                      <p:cBhvr>
                                        <p:cTn dur="500" fill="hold" id="58"/>
                                        <p:tgtEl>
                                          <p:spTgt spid="42"/>
                                        </p:tgtEl>
                                        <p:attrNameLst>
                                          <p:attrName>ppt_w</p:attrName>
                                        </p:attrNameLst>
                                      </p:cBhvr>
                                      <p:tavLst>
                                        <p:tav tm="0">
                                          <p:val>
                                            <p:fltVal val="0"/>
                                          </p:val>
                                        </p:tav>
                                        <p:tav tm="100000">
                                          <p:val>
                                            <p:strVal val="#ppt_w"/>
                                          </p:val>
                                        </p:tav>
                                      </p:tavLst>
                                    </p:anim>
                                    <p:anim calcmode="lin" valueType="num">
                                      <p:cBhvr>
                                        <p:cTn dur="500" fill="hold" id="59"/>
                                        <p:tgtEl>
                                          <p:spTgt spid="42"/>
                                        </p:tgtEl>
                                        <p:attrNameLst>
                                          <p:attrName>ppt_h</p:attrName>
                                        </p:attrNameLst>
                                      </p:cBhvr>
                                      <p:tavLst>
                                        <p:tav tm="0">
                                          <p:val>
                                            <p:fltVal val="0"/>
                                          </p:val>
                                        </p:tav>
                                        <p:tav tm="100000">
                                          <p:val>
                                            <p:strVal val="#ppt_h"/>
                                          </p:val>
                                        </p:tav>
                                      </p:tavLst>
                                    </p:anim>
                                    <p:animEffect filter="fade" transition="in">
                                      <p:cBhvr>
                                        <p:cTn dur="500" id="60"/>
                                        <p:tgtEl>
                                          <p:spTgt spid="42"/>
                                        </p:tgtEl>
                                      </p:cBhvr>
                                    </p:animEffect>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grpId="0" id="63" nodeType="clickEffect" presetClass="entr" presetID="22" presetSubtype="8">
                                  <p:stCondLst>
                                    <p:cond delay="0"/>
                                  </p:stCondLst>
                                  <p:childTnLst>
                                    <p:set>
                                      <p:cBhvr>
                                        <p:cTn dur="1" fill="hold" id="64">
                                          <p:stCondLst>
                                            <p:cond delay="0"/>
                                          </p:stCondLst>
                                        </p:cTn>
                                        <p:tgtEl>
                                          <p:spTgt spid="33"/>
                                        </p:tgtEl>
                                        <p:attrNameLst>
                                          <p:attrName>style.visibility</p:attrName>
                                        </p:attrNameLst>
                                      </p:cBhvr>
                                      <p:to>
                                        <p:strVal val="visible"/>
                                      </p:to>
                                    </p:set>
                                    <p:animEffect filter="wipe(left)" transition="in">
                                      <p:cBhvr>
                                        <p:cTn dur="750" id="65"/>
                                        <p:tgtEl>
                                          <p:spTgt spid="33"/>
                                        </p:tgtEl>
                                      </p:cBhvr>
                                    </p:animEffect>
                                  </p:childTnLst>
                                </p:cTn>
                              </p:par>
                            </p:childTnLst>
                          </p:cTn>
                        </p:par>
                        <p:par>
                          <p:cTn fill="hold" id="66" nodeType="afterGroup">
                            <p:stCondLst>
                              <p:cond delay="750"/>
                            </p:stCondLst>
                            <p:childTnLst>
                              <p:par>
                                <p:cTn fill="hold" grpId="0" id="67" nodeType="afterEffect" presetClass="entr" presetID="22" presetSubtype="8">
                                  <p:stCondLst>
                                    <p:cond delay="0"/>
                                  </p:stCondLst>
                                  <p:childTnLst>
                                    <p:set>
                                      <p:cBhvr>
                                        <p:cTn dur="1" fill="hold" id="68">
                                          <p:stCondLst>
                                            <p:cond delay="0"/>
                                          </p:stCondLst>
                                        </p:cTn>
                                        <p:tgtEl>
                                          <p:spTgt spid="34"/>
                                        </p:tgtEl>
                                        <p:attrNameLst>
                                          <p:attrName>style.visibility</p:attrName>
                                        </p:attrNameLst>
                                      </p:cBhvr>
                                      <p:to>
                                        <p:strVal val="visible"/>
                                      </p:to>
                                    </p:set>
                                    <p:animEffect filter="wipe(left)" transition="in">
                                      <p:cBhvr>
                                        <p:cTn dur="750" id="69"/>
                                        <p:tgtEl>
                                          <p:spTgt spid="34"/>
                                        </p:tgtEl>
                                      </p:cBhvr>
                                    </p:animEffect>
                                  </p:childTnLst>
                                </p:cTn>
                              </p:par>
                            </p:childTnLst>
                          </p:cTn>
                        </p:par>
                        <p:par>
                          <p:cTn fill="hold" id="70" nodeType="afterGroup">
                            <p:stCondLst>
                              <p:cond delay="1500"/>
                            </p:stCondLst>
                            <p:childTnLst>
                              <p:par>
                                <p:cTn fill="hold" grpId="0" id="71" nodeType="afterEffect" presetClass="entr" presetID="22" presetSubtype="1">
                                  <p:stCondLst>
                                    <p:cond delay="0"/>
                                  </p:stCondLst>
                                  <p:childTnLst>
                                    <p:set>
                                      <p:cBhvr>
                                        <p:cTn dur="1" fill="hold" id="72">
                                          <p:stCondLst>
                                            <p:cond delay="0"/>
                                          </p:stCondLst>
                                        </p:cTn>
                                        <p:tgtEl>
                                          <p:spTgt spid="17"/>
                                        </p:tgtEl>
                                        <p:attrNameLst>
                                          <p:attrName>style.visibility</p:attrName>
                                        </p:attrNameLst>
                                      </p:cBhvr>
                                      <p:to>
                                        <p:strVal val="visible"/>
                                      </p:to>
                                    </p:set>
                                    <p:animEffect filter="wipe(up)" transition="in">
                                      <p:cBhvr>
                                        <p:cTn dur="500" id="73"/>
                                        <p:tgtEl>
                                          <p:spTgt spid="17"/>
                                        </p:tgtEl>
                                      </p:cBhvr>
                                    </p:animEffect>
                                  </p:childTnLst>
                                </p:cTn>
                              </p:par>
                            </p:childTnLst>
                          </p:cTn>
                        </p:par>
                        <p:par>
                          <p:cTn fill="hold" id="74" nodeType="afterGroup">
                            <p:stCondLst>
                              <p:cond delay="2000"/>
                            </p:stCondLst>
                            <p:childTnLst>
                              <p:par>
                                <p:cTn fill="hold" grpId="0" id="75" nodeType="afterEffect" presetClass="entr" presetID="53" presetSubtype="0">
                                  <p:stCondLst>
                                    <p:cond delay="0"/>
                                  </p:stCondLst>
                                  <p:childTnLst>
                                    <p:set>
                                      <p:cBhvr>
                                        <p:cTn dur="1" fill="hold" id="76">
                                          <p:stCondLst>
                                            <p:cond delay="0"/>
                                          </p:stCondLst>
                                        </p:cTn>
                                        <p:tgtEl>
                                          <p:spTgt spid="43"/>
                                        </p:tgtEl>
                                        <p:attrNameLst>
                                          <p:attrName>style.visibility</p:attrName>
                                        </p:attrNameLst>
                                      </p:cBhvr>
                                      <p:to>
                                        <p:strVal val="visible"/>
                                      </p:to>
                                    </p:set>
                                    <p:anim calcmode="lin" valueType="num">
                                      <p:cBhvr>
                                        <p:cTn dur="500" fill="hold" id="77"/>
                                        <p:tgtEl>
                                          <p:spTgt spid="43"/>
                                        </p:tgtEl>
                                        <p:attrNameLst>
                                          <p:attrName>ppt_w</p:attrName>
                                        </p:attrNameLst>
                                      </p:cBhvr>
                                      <p:tavLst>
                                        <p:tav tm="0">
                                          <p:val>
                                            <p:fltVal val="0"/>
                                          </p:val>
                                        </p:tav>
                                        <p:tav tm="100000">
                                          <p:val>
                                            <p:strVal val="#ppt_w"/>
                                          </p:val>
                                        </p:tav>
                                      </p:tavLst>
                                    </p:anim>
                                    <p:anim calcmode="lin" valueType="num">
                                      <p:cBhvr>
                                        <p:cTn dur="500" fill="hold" id="78"/>
                                        <p:tgtEl>
                                          <p:spTgt spid="43"/>
                                        </p:tgtEl>
                                        <p:attrNameLst>
                                          <p:attrName>ppt_h</p:attrName>
                                        </p:attrNameLst>
                                      </p:cBhvr>
                                      <p:tavLst>
                                        <p:tav tm="0">
                                          <p:val>
                                            <p:fltVal val="0"/>
                                          </p:val>
                                        </p:tav>
                                        <p:tav tm="100000">
                                          <p:val>
                                            <p:strVal val="#ppt_h"/>
                                          </p:val>
                                        </p:tav>
                                      </p:tavLst>
                                    </p:anim>
                                    <p:animEffect filter="fade" transition="in">
                                      <p:cBhvr>
                                        <p:cTn dur="500" id="79"/>
                                        <p:tgtEl>
                                          <p:spTgt spid="43"/>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grpId="0" id="82" nodeType="clickEffect" presetClass="entr" presetID="22" presetSubtype="8">
                                  <p:stCondLst>
                                    <p:cond delay="0"/>
                                  </p:stCondLst>
                                  <p:childTnLst>
                                    <p:set>
                                      <p:cBhvr>
                                        <p:cTn dur="1" fill="hold" id="83">
                                          <p:stCondLst>
                                            <p:cond delay="0"/>
                                          </p:stCondLst>
                                        </p:cTn>
                                        <p:tgtEl>
                                          <p:spTgt spid="35"/>
                                        </p:tgtEl>
                                        <p:attrNameLst>
                                          <p:attrName>style.visibility</p:attrName>
                                        </p:attrNameLst>
                                      </p:cBhvr>
                                      <p:to>
                                        <p:strVal val="visible"/>
                                      </p:to>
                                    </p:set>
                                    <p:animEffect filter="wipe(left)" transition="in">
                                      <p:cBhvr>
                                        <p:cTn dur="750" id="84"/>
                                        <p:tgtEl>
                                          <p:spTgt spid="35"/>
                                        </p:tgtEl>
                                      </p:cBhvr>
                                    </p:animEffect>
                                  </p:childTnLst>
                                </p:cTn>
                              </p:par>
                            </p:childTnLst>
                          </p:cTn>
                        </p:par>
                        <p:par>
                          <p:cTn fill="hold" id="85" nodeType="afterGroup">
                            <p:stCondLst>
                              <p:cond delay="750"/>
                            </p:stCondLst>
                            <p:childTnLst>
                              <p:par>
                                <p:cTn fill="hold" grpId="0" id="86" nodeType="afterEffect" presetClass="entr" presetID="22" presetSubtype="8">
                                  <p:stCondLst>
                                    <p:cond delay="0"/>
                                  </p:stCondLst>
                                  <p:childTnLst>
                                    <p:set>
                                      <p:cBhvr>
                                        <p:cTn dur="1" fill="hold" id="87">
                                          <p:stCondLst>
                                            <p:cond delay="0"/>
                                          </p:stCondLst>
                                        </p:cTn>
                                        <p:tgtEl>
                                          <p:spTgt spid="36"/>
                                        </p:tgtEl>
                                        <p:attrNameLst>
                                          <p:attrName>style.visibility</p:attrName>
                                        </p:attrNameLst>
                                      </p:cBhvr>
                                      <p:to>
                                        <p:strVal val="visible"/>
                                      </p:to>
                                    </p:set>
                                    <p:animEffect filter="wipe(left)" transition="in">
                                      <p:cBhvr>
                                        <p:cTn dur="750" id="88"/>
                                        <p:tgtEl>
                                          <p:spTgt spid="36"/>
                                        </p:tgtEl>
                                      </p:cBhvr>
                                    </p:animEffect>
                                  </p:childTnLst>
                                </p:cTn>
                              </p:par>
                            </p:childTnLst>
                          </p:cTn>
                        </p:par>
                        <p:par>
                          <p:cTn fill="hold" id="89" nodeType="afterGroup">
                            <p:stCondLst>
                              <p:cond delay="1500"/>
                            </p:stCondLst>
                            <p:childTnLst>
                              <p:par>
                                <p:cTn fill="hold" grpId="0" id="90" nodeType="afterEffect" presetClass="entr" presetID="22" presetSubtype="1">
                                  <p:stCondLst>
                                    <p:cond delay="0"/>
                                  </p:stCondLst>
                                  <p:childTnLst>
                                    <p:set>
                                      <p:cBhvr>
                                        <p:cTn dur="1" fill="hold" id="91">
                                          <p:stCondLst>
                                            <p:cond delay="0"/>
                                          </p:stCondLst>
                                        </p:cTn>
                                        <p:tgtEl>
                                          <p:spTgt spid="16"/>
                                        </p:tgtEl>
                                        <p:attrNameLst>
                                          <p:attrName>style.visibility</p:attrName>
                                        </p:attrNameLst>
                                      </p:cBhvr>
                                      <p:to>
                                        <p:strVal val="visible"/>
                                      </p:to>
                                    </p:set>
                                    <p:animEffect filter="wipe(up)" transition="in">
                                      <p:cBhvr>
                                        <p:cTn dur="500" id="92"/>
                                        <p:tgtEl>
                                          <p:spTgt spid="16"/>
                                        </p:tgtEl>
                                      </p:cBhvr>
                                    </p:animEffect>
                                  </p:childTnLst>
                                </p:cTn>
                              </p:par>
                            </p:childTnLst>
                          </p:cTn>
                        </p:par>
                        <p:par>
                          <p:cTn fill="hold" id="93" nodeType="afterGroup">
                            <p:stCondLst>
                              <p:cond delay="2000"/>
                            </p:stCondLst>
                            <p:childTnLst>
                              <p:par>
                                <p:cTn fill="hold" grpId="0" id="94" nodeType="afterEffect" presetClass="entr" presetID="53" presetSubtype="0">
                                  <p:stCondLst>
                                    <p:cond delay="0"/>
                                  </p:stCondLst>
                                  <p:childTnLst>
                                    <p:set>
                                      <p:cBhvr>
                                        <p:cTn dur="1" fill="hold" id="95">
                                          <p:stCondLst>
                                            <p:cond delay="0"/>
                                          </p:stCondLst>
                                        </p:cTn>
                                        <p:tgtEl>
                                          <p:spTgt spid="44"/>
                                        </p:tgtEl>
                                        <p:attrNameLst>
                                          <p:attrName>style.visibility</p:attrName>
                                        </p:attrNameLst>
                                      </p:cBhvr>
                                      <p:to>
                                        <p:strVal val="visible"/>
                                      </p:to>
                                    </p:set>
                                    <p:anim calcmode="lin" valueType="num">
                                      <p:cBhvr>
                                        <p:cTn dur="500" fill="hold" id="96"/>
                                        <p:tgtEl>
                                          <p:spTgt spid="44"/>
                                        </p:tgtEl>
                                        <p:attrNameLst>
                                          <p:attrName>ppt_w</p:attrName>
                                        </p:attrNameLst>
                                      </p:cBhvr>
                                      <p:tavLst>
                                        <p:tav tm="0">
                                          <p:val>
                                            <p:fltVal val="0"/>
                                          </p:val>
                                        </p:tav>
                                        <p:tav tm="100000">
                                          <p:val>
                                            <p:strVal val="#ppt_w"/>
                                          </p:val>
                                        </p:tav>
                                      </p:tavLst>
                                    </p:anim>
                                    <p:anim calcmode="lin" valueType="num">
                                      <p:cBhvr>
                                        <p:cTn dur="500" fill="hold" id="97"/>
                                        <p:tgtEl>
                                          <p:spTgt spid="44"/>
                                        </p:tgtEl>
                                        <p:attrNameLst>
                                          <p:attrName>ppt_h</p:attrName>
                                        </p:attrNameLst>
                                      </p:cBhvr>
                                      <p:tavLst>
                                        <p:tav tm="0">
                                          <p:val>
                                            <p:fltVal val="0"/>
                                          </p:val>
                                        </p:tav>
                                        <p:tav tm="100000">
                                          <p:val>
                                            <p:strVal val="#ppt_h"/>
                                          </p:val>
                                        </p:tav>
                                      </p:tavLst>
                                    </p:anim>
                                    <p:animEffect filter="fade" transition="in">
                                      <p:cBhvr>
                                        <p:cTn dur="500" id="98"/>
                                        <p:tgtEl>
                                          <p:spTgt spid="44"/>
                                        </p:tgtEl>
                                      </p:cBhvr>
                                    </p:animEffect>
                                  </p:childTnLst>
                                </p:cTn>
                              </p:par>
                            </p:childTnLst>
                          </p:cTn>
                        </p:par>
                      </p:childTnLst>
                    </p:cTn>
                  </p:par>
                  <p:par>
                    <p:cTn fill="hold" id="99" nodeType="clickPar">
                      <p:stCondLst>
                        <p:cond delay="indefinite"/>
                        <p:cond delay="0" evt="onBegin">
                          <p:tn val="98"/>
                        </p:cond>
                      </p:stCondLst>
                      <p:childTnLst>
                        <p:par>
                          <p:cTn fill="hold" id="100" nodeType="afterGroup">
                            <p:stCondLst>
                              <p:cond delay="0"/>
                            </p:stCondLst>
                            <p:childTnLst>
                              <p:par>
                                <p:cTn fill="hold" grpId="0" id="101" nodeType="clickEffect" presetClass="entr" presetID="22" presetSubtype="8">
                                  <p:stCondLst>
                                    <p:cond delay="0"/>
                                  </p:stCondLst>
                                  <p:childTnLst>
                                    <p:set>
                                      <p:cBhvr>
                                        <p:cTn dur="1" fill="hold" id="102">
                                          <p:stCondLst>
                                            <p:cond delay="0"/>
                                          </p:stCondLst>
                                        </p:cTn>
                                        <p:tgtEl>
                                          <p:spTgt spid="37"/>
                                        </p:tgtEl>
                                        <p:attrNameLst>
                                          <p:attrName>style.visibility</p:attrName>
                                        </p:attrNameLst>
                                      </p:cBhvr>
                                      <p:to>
                                        <p:strVal val="visible"/>
                                      </p:to>
                                    </p:set>
                                    <p:animEffect filter="wipe(left)" transition="in">
                                      <p:cBhvr>
                                        <p:cTn dur="750" id="103"/>
                                        <p:tgtEl>
                                          <p:spTgt spid="37"/>
                                        </p:tgtEl>
                                      </p:cBhvr>
                                    </p:animEffect>
                                  </p:childTnLst>
                                </p:cTn>
                              </p:par>
                            </p:childTnLst>
                          </p:cTn>
                        </p:par>
                        <p:par>
                          <p:cTn fill="hold" id="104" nodeType="afterGroup">
                            <p:stCondLst>
                              <p:cond delay="750"/>
                            </p:stCondLst>
                            <p:childTnLst>
                              <p:par>
                                <p:cTn fill="hold" grpId="0" id="105" nodeType="afterEffect" presetClass="entr" presetID="22" presetSubtype="8">
                                  <p:stCondLst>
                                    <p:cond delay="0"/>
                                  </p:stCondLst>
                                  <p:childTnLst>
                                    <p:set>
                                      <p:cBhvr>
                                        <p:cTn dur="1" fill="hold" id="106">
                                          <p:stCondLst>
                                            <p:cond delay="0"/>
                                          </p:stCondLst>
                                        </p:cTn>
                                        <p:tgtEl>
                                          <p:spTgt spid="38"/>
                                        </p:tgtEl>
                                        <p:attrNameLst>
                                          <p:attrName>style.visibility</p:attrName>
                                        </p:attrNameLst>
                                      </p:cBhvr>
                                      <p:to>
                                        <p:strVal val="visible"/>
                                      </p:to>
                                    </p:set>
                                    <p:animEffect filter="wipe(left)" transition="in">
                                      <p:cBhvr>
                                        <p:cTn dur="750" id="107"/>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9"/>
      <p:bldP grpId="0" spid="40"/>
      <p:bldP grpId="0" spid="41"/>
      <p:bldP grpId="0" spid="14"/>
      <p:bldP grpId="0" spid="15"/>
      <p:bldP grpId="0" spid="16"/>
      <p:bldP grpId="0" spid="17"/>
      <p:bldP grpId="0" spid="24"/>
      <p:bldP grpId="0" spid="31"/>
      <p:bldP grpId="0" spid="32"/>
      <p:bldP grpId="0" spid="33"/>
      <p:bldP grpId="0" spid="34"/>
      <p:bldP grpId="0" spid="35"/>
      <p:bldP grpId="0" spid="36"/>
      <p:bldP grpId="0" spid="37"/>
      <p:bldP grpId="0" spid="38"/>
      <p:bldP grpId="0" spid="42"/>
      <p:bldP grpId="0" spid="43"/>
      <p:bldP grpId="0" spid="4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49211" y="1197236"/>
            <a:ext cx="3686558" cy="3001705"/>
            <a:chOff x="549211" y="1197236"/>
            <a:chExt cx="3686558" cy="3001705"/>
          </a:xfrm>
        </p:grpSpPr>
        <p:sp>
          <p:nvSpPr>
            <p:cNvPr id="2460" name="Freeform 9"/>
            <p:cNvSpPr/>
            <p:nvPr/>
          </p:nvSpPr>
          <p:spPr>
            <a:xfrm rot="2700000">
              <a:off x="2473441" y="1347879"/>
              <a:ext cx="1762328" cy="1762328"/>
            </a:xfrm>
            <a:custGeom>
              <a:cxnLst>
                <a:cxn ang="0">
                  <a:pos x="wd2" y="hd2"/>
                </a:cxn>
                <a:cxn ang="5400000">
                  <a:pos x="wd2" y="hd2"/>
                </a:cxn>
                <a:cxn ang="10800000">
                  <a:pos x="wd2" y="hd2"/>
                </a:cxn>
                <a:cxn ang="16200000">
                  <a:pos x="wd2" y="hd2"/>
                </a:cxn>
              </a:cxnLst>
              <a:rect b="b" l="0" r="r" t="0"/>
              <a:pathLst>
                <a:path extrusionOk="0" h="21600" w="21600">
                  <a:moveTo>
                    <a:pt x="3175" y="18451"/>
                  </a:moveTo>
                  <a:cubicBezTo>
                    <a:pt x="5222" y="20471"/>
                    <a:pt x="7922" y="21600"/>
                    <a:pt x="10800" y="21600"/>
                  </a:cubicBezTo>
                  <a:cubicBezTo>
                    <a:pt x="10800" y="16519"/>
                    <a:pt x="10800" y="16519"/>
                    <a:pt x="10800" y="16519"/>
                  </a:cubicBezTo>
                  <a:cubicBezTo>
                    <a:pt x="9287" y="16519"/>
                    <a:pt x="7833" y="15925"/>
                    <a:pt x="6765" y="14826"/>
                  </a:cubicBezTo>
                  <a:cubicBezTo>
                    <a:pt x="5697" y="13756"/>
                    <a:pt x="5103" y="12330"/>
                    <a:pt x="5103" y="10785"/>
                  </a:cubicBezTo>
                  <a:cubicBezTo>
                    <a:pt x="5103" y="9270"/>
                    <a:pt x="5697" y="7844"/>
                    <a:pt x="6765" y="6744"/>
                  </a:cubicBezTo>
                  <a:cubicBezTo>
                    <a:pt x="7833" y="5675"/>
                    <a:pt x="9287" y="5081"/>
                    <a:pt x="10800" y="5081"/>
                  </a:cubicBezTo>
                  <a:cubicBezTo>
                    <a:pt x="12313" y="5081"/>
                    <a:pt x="13767" y="5675"/>
                    <a:pt x="14835" y="6744"/>
                  </a:cubicBezTo>
                  <a:cubicBezTo>
                    <a:pt x="15903" y="7844"/>
                    <a:pt x="16497" y="9270"/>
                    <a:pt x="16497" y="10785"/>
                  </a:cubicBezTo>
                  <a:cubicBezTo>
                    <a:pt x="21600" y="10785"/>
                    <a:pt x="21600" y="10785"/>
                    <a:pt x="21600" y="10785"/>
                  </a:cubicBezTo>
                  <a:cubicBezTo>
                    <a:pt x="21600" y="7903"/>
                    <a:pt x="20473" y="5199"/>
                    <a:pt x="18425" y="3149"/>
                  </a:cubicBezTo>
                  <a:cubicBezTo>
                    <a:pt x="16408" y="1129"/>
                    <a:pt x="13678" y="0"/>
                    <a:pt x="10800" y="0"/>
                  </a:cubicBezTo>
                  <a:cubicBezTo>
                    <a:pt x="7922" y="0"/>
                    <a:pt x="5222" y="1129"/>
                    <a:pt x="3175" y="3149"/>
                  </a:cubicBezTo>
                  <a:cubicBezTo>
                    <a:pt x="1127" y="5199"/>
                    <a:pt x="0" y="7903"/>
                    <a:pt x="0" y="10785"/>
                  </a:cubicBezTo>
                  <a:cubicBezTo>
                    <a:pt x="0" y="13697"/>
                    <a:pt x="1127" y="16401"/>
                    <a:pt x="3175" y="18451"/>
                  </a:cubicBezTo>
                  <a:close/>
                </a:path>
              </a:pathLst>
            </a:custGeom>
            <a:solidFill>
              <a:schemeClr val="accent5"/>
            </a:solidFill>
            <a:ln w="12700">
              <a:miter lim="400000"/>
            </a:ln>
          </p:spPr>
          <p:txBody>
            <a:bodyPr lIns="34289" rIns="34289"/>
            <a:lstStyle/>
            <a:p>
              <a:pPr>
                <a:defRPr sz="1300"/>
              </a:pPr>
              <a:endParaRPr sz="1350">
                <a:cs typeface="+mn-ea"/>
                <a:sym typeface="+mn-lt"/>
              </a:endParaRPr>
            </a:p>
          </p:txBody>
        </p:sp>
        <p:sp>
          <p:nvSpPr>
            <p:cNvPr id="2461" name="Oval 6"/>
            <p:cNvSpPr/>
            <p:nvPr/>
          </p:nvSpPr>
          <p:spPr>
            <a:xfrm rot="13500000">
              <a:off x="3609897" y="2550630"/>
              <a:ext cx="405502" cy="405502"/>
            </a:xfrm>
            <a:prstGeom prst="ellipse">
              <a:avLst/>
            </a:prstGeom>
            <a:solidFill>
              <a:srgbClr val="F9F9F9"/>
            </a:solidFill>
            <a:ln w="133350">
              <a:solidFill>
                <a:schemeClr val="accent5"/>
              </a:solidFill>
              <a:miter/>
            </a:ln>
          </p:spPr>
          <p:txBody>
            <a:bodyPr anchor="ctr" lIns="34289" rIns="34289"/>
            <a:lstStyle/>
            <a:p>
              <a:pPr algn="ctr">
                <a:defRPr sz="1300">
                  <a:solidFill>
                    <a:srgbClr val="FFFFFF"/>
                  </a:solidFill>
                </a:defRPr>
              </a:pPr>
              <a:endParaRPr sz="1350">
                <a:cs typeface="+mn-ea"/>
                <a:sym typeface="+mn-lt"/>
              </a:endParaRPr>
            </a:p>
          </p:txBody>
        </p:sp>
        <p:sp>
          <p:nvSpPr>
            <p:cNvPr id="2462" name="Freeform 9"/>
            <p:cNvSpPr/>
            <p:nvPr/>
          </p:nvSpPr>
          <p:spPr>
            <a:xfrm rot="2700000">
              <a:off x="549211" y="1347879"/>
              <a:ext cx="1762328" cy="1762328"/>
            </a:xfrm>
            <a:custGeom>
              <a:cxnLst>
                <a:cxn ang="0">
                  <a:pos x="wd2" y="hd2"/>
                </a:cxn>
                <a:cxn ang="5400000">
                  <a:pos x="wd2" y="hd2"/>
                </a:cxn>
                <a:cxn ang="10800000">
                  <a:pos x="wd2" y="hd2"/>
                </a:cxn>
                <a:cxn ang="16200000">
                  <a:pos x="wd2" y="hd2"/>
                </a:cxn>
              </a:cxnLst>
              <a:rect b="b" l="0" r="r" t="0"/>
              <a:pathLst>
                <a:path extrusionOk="0" h="21600" w="21600">
                  <a:moveTo>
                    <a:pt x="3175" y="18451"/>
                  </a:moveTo>
                  <a:cubicBezTo>
                    <a:pt x="5222" y="20471"/>
                    <a:pt x="7922" y="21600"/>
                    <a:pt x="10800" y="21600"/>
                  </a:cubicBezTo>
                  <a:cubicBezTo>
                    <a:pt x="10800" y="16519"/>
                    <a:pt x="10800" y="16519"/>
                    <a:pt x="10800" y="16519"/>
                  </a:cubicBezTo>
                  <a:cubicBezTo>
                    <a:pt x="9287" y="16519"/>
                    <a:pt x="7833" y="15925"/>
                    <a:pt x="6765" y="14826"/>
                  </a:cubicBezTo>
                  <a:cubicBezTo>
                    <a:pt x="5697" y="13756"/>
                    <a:pt x="5103" y="12330"/>
                    <a:pt x="5103" y="10785"/>
                  </a:cubicBezTo>
                  <a:cubicBezTo>
                    <a:pt x="5103" y="9270"/>
                    <a:pt x="5697" y="7844"/>
                    <a:pt x="6765" y="6744"/>
                  </a:cubicBezTo>
                  <a:cubicBezTo>
                    <a:pt x="7833" y="5675"/>
                    <a:pt x="9287" y="5081"/>
                    <a:pt x="10800" y="5081"/>
                  </a:cubicBezTo>
                  <a:cubicBezTo>
                    <a:pt x="12313" y="5081"/>
                    <a:pt x="13767" y="5675"/>
                    <a:pt x="14835" y="6744"/>
                  </a:cubicBezTo>
                  <a:cubicBezTo>
                    <a:pt x="15903" y="7844"/>
                    <a:pt x="16497" y="9270"/>
                    <a:pt x="16497" y="10785"/>
                  </a:cubicBezTo>
                  <a:cubicBezTo>
                    <a:pt x="21600" y="10785"/>
                    <a:pt x="21600" y="10785"/>
                    <a:pt x="21600" y="10785"/>
                  </a:cubicBezTo>
                  <a:cubicBezTo>
                    <a:pt x="21600" y="7903"/>
                    <a:pt x="20473" y="5199"/>
                    <a:pt x="18425" y="3149"/>
                  </a:cubicBezTo>
                  <a:cubicBezTo>
                    <a:pt x="16408" y="1129"/>
                    <a:pt x="13678" y="0"/>
                    <a:pt x="10800" y="0"/>
                  </a:cubicBezTo>
                  <a:cubicBezTo>
                    <a:pt x="7922" y="0"/>
                    <a:pt x="5222" y="1129"/>
                    <a:pt x="3175" y="3149"/>
                  </a:cubicBezTo>
                  <a:cubicBezTo>
                    <a:pt x="1127" y="5199"/>
                    <a:pt x="0" y="7903"/>
                    <a:pt x="0" y="10785"/>
                  </a:cubicBezTo>
                  <a:cubicBezTo>
                    <a:pt x="0" y="13697"/>
                    <a:pt x="1127" y="16401"/>
                    <a:pt x="3175" y="18451"/>
                  </a:cubicBezTo>
                  <a:close/>
                </a:path>
              </a:pathLst>
            </a:custGeom>
            <a:solidFill>
              <a:schemeClr val="accent3"/>
            </a:solidFill>
            <a:ln w="12700">
              <a:miter lim="400000"/>
            </a:ln>
          </p:spPr>
          <p:txBody>
            <a:bodyPr lIns="34289" rIns="34289"/>
            <a:lstStyle/>
            <a:p>
              <a:pPr>
                <a:defRPr sz="1300"/>
              </a:pPr>
              <a:endParaRPr sz="1350">
                <a:cs typeface="+mn-ea"/>
                <a:sym typeface="+mn-lt"/>
              </a:endParaRPr>
            </a:p>
          </p:txBody>
        </p:sp>
        <p:sp>
          <p:nvSpPr>
            <p:cNvPr id="2463" name="Freeform 9"/>
            <p:cNvSpPr/>
            <p:nvPr/>
          </p:nvSpPr>
          <p:spPr>
            <a:xfrm rot="13500000">
              <a:off x="1514020" y="2285974"/>
              <a:ext cx="1762328" cy="1762328"/>
            </a:xfrm>
            <a:custGeom>
              <a:cxnLst>
                <a:cxn ang="0">
                  <a:pos x="wd2" y="hd2"/>
                </a:cxn>
                <a:cxn ang="5400000">
                  <a:pos x="wd2" y="hd2"/>
                </a:cxn>
                <a:cxn ang="10800000">
                  <a:pos x="wd2" y="hd2"/>
                </a:cxn>
                <a:cxn ang="16200000">
                  <a:pos x="wd2" y="hd2"/>
                </a:cxn>
              </a:cxnLst>
              <a:rect b="b" l="0" r="r" t="0"/>
              <a:pathLst>
                <a:path extrusionOk="0" h="21600" w="21600">
                  <a:moveTo>
                    <a:pt x="3175" y="18451"/>
                  </a:moveTo>
                  <a:cubicBezTo>
                    <a:pt x="5222" y="20471"/>
                    <a:pt x="7922" y="21600"/>
                    <a:pt x="10800" y="21600"/>
                  </a:cubicBezTo>
                  <a:cubicBezTo>
                    <a:pt x="10800" y="16519"/>
                    <a:pt x="10800" y="16519"/>
                    <a:pt x="10800" y="16519"/>
                  </a:cubicBezTo>
                  <a:cubicBezTo>
                    <a:pt x="9287" y="16519"/>
                    <a:pt x="7833" y="15925"/>
                    <a:pt x="6765" y="14826"/>
                  </a:cubicBezTo>
                  <a:cubicBezTo>
                    <a:pt x="5697" y="13756"/>
                    <a:pt x="5103" y="12330"/>
                    <a:pt x="5103" y="10785"/>
                  </a:cubicBezTo>
                  <a:cubicBezTo>
                    <a:pt x="5103" y="9270"/>
                    <a:pt x="5697" y="7844"/>
                    <a:pt x="6765" y="6744"/>
                  </a:cubicBezTo>
                  <a:cubicBezTo>
                    <a:pt x="7833" y="5675"/>
                    <a:pt x="9287" y="5081"/>
                    <a:pt x="10800" y="5081"/>
                  </a:cubicBezTo>
                  <a:cubicBezTo>
                    <a:pt x="12313" y="5081"/>
                    <a:pt x="13767" y="5675"/>
                    <a:pt x="14835" y="6744"/>
                  </a:cubicBezTo>
                  <a:cubicBezTo>
                    <a:pt x="15903" y="7844"/>
                    <a:pt x="16497" y="9270"/>
                    <a:pt x="16497" y="10785"/>
                  </a:cubicBezTo>
                  <a:cubicBezTo>
                    <a:pt x="21600" y="10785"/>
                    <a:pt x="21600" y="10785"/>
                    <a:pt x="21600" y="10785"/>
                  </a:cubicBezTo>
                  <a:cubicBezTo>
                    <a:pt x="21600" y="7903"/>
                    <a:pt x="20473" y="5199"/>
                    <a:pt x="18425" y="3149"/>
                  </a:cubicBezTo>
                  <a:cubicBezTo>
                    <a:pt x="16408" y="1129"/>
                    <a:pt x="13678" y="0"/>
                    <a:pt x="10800" y="0"/>
                  </a:cubicBezTo>
                  <a:cubicBezTo>
                    <a:pt x="7922" y="0"/>
                    <a:pt x="5222" y="1129"/>
                    <a:pt x="3175" y="3149"/>
                  </a:cubicBezTo>
                  <a:cubicBezTo>
                    <a:pt x="1127" y="5199"/>
                    <a:pt x="0" y="7903"/>
                    <a:pt x="0" y="10785"/>
                  </a:cubicBezTo>
                  <a:cubicBezTo>
                    <a:pt x="0" y="13697"/>
                    <a:pt x="1127" y="16401"/>
                    <a:pt x="3175" y="18451"/>
                  </a:cubicBezTo>
                  <a:close/>
                </a:path>
              </a:pathLst>
            </a:custGeom>
            <a:solidFill>
              <a:schemeClr val="accent4"/>
            </a:solidFill>
            <a:ln w="12700">
              <a:miter lim="400000"/>
            </a:ln>
          </p:spPr>
          <p:txBody>
            <a:bodyPr lIns="34289" rIns="34289"/>
            <a:lstStyle/>
            <a:p>
              <a:pPr>
                <a:defRPr sz="1300"/>
              </a:pPr>
              <a:endParaRPr sz="1350">
                <a:cs typeface="+mn-ea"/>
                <a:sym typeface="+mn-lt"/>
              </a:endParaRPr>
            </a:p>
          </p:txBody>
        </p:sp>
        <p:sp>
          <p:nvSpPr>
            <p:cNvPr id="2464" name="Oval 9"/>
            <p:cNvSpPr/>
            <p:nvPr/>
          </p:nvSpPr>
          <p:spPr>
            <a:xfrm rot="13500000">
              <a:off x="2192436" y="3793439"/>
              <a:ext cx="405502" cy="405502"/>
            </a:xfrm>
            <a:prstGeom prst="ellipse">
              <a:avLst/>
            </a:prstGeom>
            <a:solidFill>
              <a:srgbClr val="F9F9F9"/>
            </a:solidFill>
            <a:ln w="133350">
              <a:solidFill>
                <a:schemeClr val="accent4"/>
              </a:solidFill>
              <a:miter/>
            </a:ln>
          </p:spPr>
          <p:txBody>
            <a:bodyPr anchor="ctr" lIns="34289" rIns="34289"/>
            <a:lstStyle/>
            <a:p>
              <a:pPr algn="ctr">
                <a:defRPr sz="1300">
                  <a:solidFill>
                    <a:srgbClr val="FFFFFF"/>
                  </a:solidFill>
                </a:defRPr>
              </a:pPr>
              <a:endParaRPr sz="1350">
                <a:cs charset="-122" panose="02010600030101010101" pitchFamily="2" typeface="宋体"/>
                <a:sym typeface="+mn-lt"/>
              </a:endParaRPr>
            </a:p>
          </p:txBody>
        </p:sp>
        <p:sp>
          <p:nvSpPr>
            <p:cNvPr id="2465" name="Oval 10"/>
            <p:cNvSpPr/>
            <p:nvPr/>
          </p:nvSpPr>
          <p:spPr>
            <a:xfrm rot="13500000">
              <a:off x="1227627" y="1197236"/>
              <a:ext cx="405502" cy="405502"/>
            </a:xfrm>
            <a:prstGeom prst="ellipse">
              <a:avLst/>
            </a:prstGeom>
            <a:solidFill>
              <a:srgbClr val="F9F9F9"/>
            </a:solidFill>
            <a:ln w="133350">
              <a:solidFill>
                <a:schemeClr val="accent3"/>
              </a:solidFill>
              <a:miter/>
            </a:ln>
          </p:spPr>
          <p:txBody>
            <a:bodyPr anchor="ctr" lIns="34289" rIns="34289"/>
            <a:lstStyle/>
            <a:p>
              <a:pPr algn="ctr">
                <a:defRPr sz="1300">
                  <a:solidFill>
                    <a:srgbClr val="FFFFFF"/>
                  </a:solidFill>
                </a:defRPr>
              </a:pPr>
              <a:endParaRPr sz="1350">
                <a:cs typeface="+mn-ea"/>
                <a:sym typeface="+mn-lt"/>
              </a:endParaRPr>
            </a:p>
          </p:txBody>
        </p:sp>
        <p:sp>
          <p:nvSpPr>
            <p:cNvPr id="2467" name="TextBox 12"/>
            <p:cNvSpPr txBox="1"/>
            <p:nvPr/>
          </p:nvSpPr>
          <p:spPr>
            <a:xfrm>
              <a:off x="3559842" y="2596671"/>
              <a:ext cx="493473" cy="320040"/>
            </a:xfrm>
            <a:prstGeom prst="rect">
              <a:avLst/>
            </a:prstGeom>
            <a:ln w="12700">
              <a:miter lim="400000"/>
            </a:ln>
          </p:spPr>
          <p:txBody>
            <a:bodyPr lIns="34289" rIns="34289">
              <a:spAutoFit/>
            </a:bodyPr>
            <a:lstStyle>
              <a:lvl1pPr algn="ctr">
                <a:defRPr sz="2000">
                  <a:solidFill>
                    <a:srgbClr val="808080"/>
                  </a:solidFill>
                  <a:latin typeface="Open Sans Light"/>
                  <a:ea typeface="Open Sans Light"/>
                  <a:cs typeface="Open Sans Light"/>
                  <a:sym typeface="Open Sans Light"/>
                </a:defRPr>
              </a:lvl1pPr>
            </a:lstStyle>
            <a:p>
              <a:r>
                <a:rPr sz="1500">
                  <a:latin typeface="+mn-lt"/>
                  <a:ea typeface="+mn-ea"/>
                  <a:cs typeface="+mn-ea"/>
                  <a:sym typeface="+mn-lt"/>
                </a:rPr>
                <a:t>3</a:t>
              </a:r>
            </a:p>
          </p:txBody>
        </p:sp>
        <p:sp>
          <p:nvSpPr>
            <p:cNvPr id="2468" name="TextBox 13"/>
            <p:cNvSpPr txBox="1"/>
            <p:nvPr/>
          </p:nvSpPr>
          <p:spPr>
            <a:xfrm>
              <a:off x="2140117" y="3846151"/>
              <a:ext cx="493473" cy="320040"/>
            </a:xfrm>
            <a:prstGeom prst="rect">
              <a:avLst/>
            </a:prstGeom>
            <a:ln w="12700">
              <a:miter lim="400000"/>
            </a:ln>
          </p:spPr>
          <p:txBody>
            <a:bodyPr lIns="34289" rIns="34289">
              <a:spAutoFit/>
            </a:bodyPr>
            <a:lstStyle>
              <a:lvl1pPr algn="ctr">
                <a:defRPr sz="2000">
                  <a:solidFill>
                    <a:srgbClr val="808080"/>
                  </a:solidFill>
                  <a:latin typeface="Open Sans Light"/>
                  <a:ea typeface="Open Sans Light"/>
                  <a:cs typeface="Open Sans Light"/>
                  <a:sym typeface="Open Sans Light"/>
                </a:defRPr>
              </a:lvl1pPr>
            </a:lstStyle>
            <a:p>
              <a:r>
                <a:rPr sz="1500">
                  <a:latin typeface="+mn-lt"/>
                  <a:ea typeface="+mn-ea"/>
                  <a:cs typeface="+mn-ea"/>
                  <a:sym typeface="+mn-lt"/>
                </a:rPr>
                <a:t>2</a:t>
              </a:r>
            </a:p>
          </p:txBody>
        </p:sp>
        <p:sp>
          <p:nvSpPr>
            <p:cNvPr id="2469" name="TextBox 14"/>
            <p:cNvSpPr txBox="1"/>
            <p:nvPr/>
          </p:nvSpPr>
          <p:spPr>
            <a:xfrm>
              <a:off x="1175599" y="1232640"/>
              <a:ext cx="493473" cy="320040"/>
            </a:xfrm>
            <a:prstGeom prst="rect">
              <a:avLst/>
            </a:prstGeom>
            <a:ln w="12700">
              <a:miter lim="400000"/>
            </a:ln>
          </p:spPr>
          <p:txBody>
            <a:bodyPr lIns="34289" rIns="34289">
              <a:spAutoFit/>
            </a:bodyPr>
            <a:lstStyle>
              <a:lvl1pPr algn="ctr">
                <a:defRPr sz="2000">
                  <a:solidFill>
                    <a:srgbClr val="808080"/>
                  </a:solidFill>
                  <a:latin typeface="Open Sans Light"/>
                  <a:ea typeface="Open Sans Light"/>
                  <a:cs typeface="Open Sans Light"/>
                  <a:sym typeface="Open Sans Light"/>
                </a:defRPr>
              </a:lvl1pPr>
            </a:lstStyle>
            <a:p>
              <a:r>
                <a:rPr sz="1500">
                  <a:latin typeface="+mn-lt"/>
                  <a:ea typeface="+mn-ea"/>
                  <a:cs typeface="+mn-ea"/>
                  <a:sym typeface="+mn-lt"/>
                </a:rPr>
                <a:t>1</a:t>
              </a:r>
            </a:p>
          </p:txBody>
        </p:sp>
        <p:grpSp>
          <p:nvGrpSpPr>
            <p:cNvPr id="2472" name="Group 15"/>
            <p:cNvGrpSpPr/>
            <p:nvPr/>
          </p:nvGrpSpPr>
          <p:grpSpPr>
            <a:xfrm>
              <a:off x="2153375" y="2896753"/>
              <a:ext cx="449537" cy="533126"/>
              <a:chExt cx="599381" cy="710833"/>
            </a:xfrm>
          </p:grpSpPr>
          <p:sp>
            <p:nvSpPr>
              <p:cNvPr id="2470" name="Freeform 31"/>
              <p:cNvSpPr/>
              <p:nvPr/>
            </p:nvSpPr>
            <p:spPr>
              <a:xfrm>
                <a:off x="0" y="0"/>
                <a:ext cx="599382" cy="710834"/>
              </a:xfrm>
              <a:custGeom>
                <a:cxnLst>
                  <a:cxn ang="0">
                    <a:pos x="wd2" y="hd2"/>
                  </a:cxn>
                  <a:cxn ang="5400000">
                    <a:pos x="wd2" y="hd2"/>
                  </a:cxn>
                  <a:cxn ang="10800000">
                    <a:pos x="wd2" y="hd2"/>
                  </a:cxn>
                  <a:cxn ang="16200000">
                    <a:pos x="wd2" y="hd2"/>
                  </a:cxn>
                </a:cxnLst>
                <a:rect b="b" l="0" r="r" t="0"/>
                <a:pathLst>
                  <a:path extrusionOk="0" h="21600" w="20659">
                    <a:moveTo>
                      <a:pt x="15965" y="6075"/>
                    </a:moveTo>
                    <a:cubicBezTo>
                      <a:pt x="15965" y="7931"/>
                      <a:pt x="14087" y="9450"/>
                      <a:pt x="14087" y="9450"/>
                    </a:cubicBezTo>
                    <a:cubicBezTo>
                      <a:pt x="14087" y="6075"/>
                      <a:pt x="10330" y="3375"/>
                      <a:pt x="10330" y="3375"/>
                    </a:cubicBezTo>
                    <a:cubicBezTo>
                      <a:pt x="10330" y="3375"/>
                      <a:pt x="10330" y="5400"/>
                      <a:pt x="8452" y="7425"/>
                    </a:cubicBezTo>
                    <a:cubicBezTo>
                      <a:pt x="6574" y="2700"/>
                      <a:pt x="939" y="0"/>
                      <a:pt x="939" y="0"/>
                    </a:cubicBezTo>
                    <a:cubicBezTo>
                      <a:pt x="3757" y="7425"/>
                      <a:pt x="0" y="10125"/>
                      <a:pt x="0" y="15525"/>
                    </a:cubicBezTo>
                    <a:cubicBezTo>
                      <a:pt x="0" y="18562"/>
                      <a:pt x="3757" y="21600"/>
                      <a:pt x="9391" y="21600"/>
                    </a:cubicBezTo>
                    <a:cubicBezTo>
                      <a:pt x="17843" y="21600"/>
                      <a:pt x="19487" y="19406"/>
                      <a:pt x="20191" y="16875"/>
                    </a:cubicBezTo>
                    <a:cubicBezTo>
                      <a:pt x="21600" y="13500"/>
                      <a:pt x="19722" y="9450"/>
                      <a:pt x="15965" y="6075"/>
                    </a:cubicBezTo>
                    <a:close/>
                    <a:moveTo>
                      <a:pt x="18548" y="16537"/>
                    </a:moveTo>
                    <a:cubicBezTo>
                      <a:pt x="17843" y="18225"/>
                      <a:pt x="17139" y="20250"/>
                      <a:pt x="9391" y="20250"/>
                    </a:cubicBezTo>
                    <a:cubicBezTo>
                      <a:pt x="4696" y="20250"/>
                      <a:pt x="1878" y="17888"/>
                      <a:pt x="1878" y="15525"/>
                    </a:cubicBezTo>
                    <a:cubicBezTo>
                      <a:pt x="1878" y="13669"/>
                      <a:pt x="2348" y="12150"/>
                      <a:pt x="2817" y="10631"/>
                    </a:cubicBezTo>
                    <a:cubicBezTo>
                      <a:pt x="3522" y="8606"/>
                      <a:pt x="3991" y="6581"/>
                      <a:pt x="3757" y="3881"/>
                    </a:cubicBezTo>
                    <a:cubicBezTo>
                      <a:pt x="6809" y="6750"/>
                      <a:pt x="7748" y="10631"/>
                      <a:pt x="7748" y="10631"/>
                    </a:cubicBezTo>
                    <a:cubicBezTo>
                      <a:pt x="7748" y="10631"/>
                      <a:pt x="10330" y="7931"/>
                      <a:pt x="11035" y="6581"/>
                    </a:cubicBezTo>
                    <a:cubicBezTo>
                      <a:pt x="11739" y="7425"/>
                      <a:pt x="12209" y="10125"/>
                      <a:pt x="12209" y="12825"/>
                    </a:cubicBezTo>
                    <a:cubicBezTo>
                      <a:pt x="12209" y="12825"/>
                      <a:pt x="14791" y="11306"/>
                      <a:pt x="16670" y="9112"/>
                    </a:cubicBezTo>
                    <a:cubicBezTo>
                      <a:pt x="18548" y="11644"/>
                      <a:pt x="19252" y="14344"/>
                      <a:pt x="18548" y="16537"/>
                    </a:cubicBezTo>
                    <a:close/>
                  </a:path>
                </a:pathLst>
              </a:custGeom>
              <a:solidFill>
                <a:schemeClr val="accent4"/>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2471" name="Freeform 32"/>
              <p:cNvSpPr/>
              <p:nvPr/>
            </p:nvSpPr>
            <p:spPr>
              <a:xfrm>
                <a:off x="104445" y="304642"/>
                <a:ext cx="380944" cy="255242"/>
              </a:xfrm>
              <a:custGeom>
                <a:cxnLst>
                  <a:cxn ang="0">
                    <a:pos x="wd2" y="hd2"/>
                  </a:cxn>
                  <a:cxn ang="5400000">
                    <a:pos x="wd2" y="hd2"/>
                  </a:cxn>
                  <a:cxn ang="10800000">
                    <a:pos x="wd2" y="hd2"/>
                  </a:cxn>
                  <a:cxn ang="16200000">
                    <a:pos x="wd2" y="hd2"/>
                  </a:cxn>
                </a:cxnLst>
                <a:rect b="b" l="0" r="r" t="0"/>
                <a:pathLst>
                  <a:path extrusionOk="0" h="21600" w="21236">
                    <a:moveTo>
                      <a:pt x="20842" y="5635"/>
                    </a:moveTo>
                    <a:cubicBezTo>
                      <a:pt x="19326" y="7513"/>
                      <a:pt x="19326" y="7513"/>
                      <a:pt x="19326" y="7513"/>
                    </a:cubicBezTo>
                    <a:cubicBezTo>
                      <a:pt x="17811" y="9861"/>
                      <a:pt x="16295" y="12209"/>
                      <a:pt x="12126" y="14557"/>
                    </a:cubicBezTo>
                    <a:cubicBezTo>
                      <a:pt x="11747" y="12209"/>
                      <a:pt x="11368" y="9861"/>
                      <a:pt x="11368" y="6574"/>
                    </a:cubicBezTo>
                    <a:cubicBezTo>
                      <a:pt x="11368" y="3287"/>
                      <a:pt x="11368" y="3287"/>
                      <a:pt x="11368" y="3287"/>
                    </a:cubicBezTo>
                    <a:cubicBezTo>
                      <a:pt x="9095" y="7513"/>
                      <a:pt x="9095" y="7513"/>
                      <a:pt x="9095" y="7513"/>
                    </a:cubicBezTo>
                    <a:cubicBezTo>
                      <a:pt x="7958" y="9391"/>
                      <a:pt x="7579" y="10330"/>
                      <a:pt x="6442" y="12209"/>
                    </a:cubicBezTo>
                    <a:cubicBezTo>
                      <a:pt x="4926" y="7983"/>
                      <a:pt x="4168" y="5165"/>
                      <a:pt x="3411" y="2348"/>
                    </a:cubicBezTo>
                    <a:cubicBezTo>
                      <a:pt x="2653" y="0"/>
                      <a:pt x="2653" y="0"/>
                      <a:pt x="2653" y="0"/>
                    </a:cubicBezTo>
                    <a:cubicBezTo>
                      <a:pt x="1895" y="2817"/>
                      <a:pt x="1895" y="2817"/>
                      <a:pt x="1895" y="2817"/>
                    </a:cubicBezTo>
                    <a:cubicBezTo>
                      <a:pt x="758" y="6104"/>
                      <a:pt x="0" y="9861"/>
                      <a:pt x="0" y="18783"/>
                    </a:cubicBezTo>
                    <a:cubicBezTo>
                      <a:pt x="0" y="19252"/>
                      <a:pt x="0" y="19722"/>
                      <a:pt x="758" y="19722"/>
                    </a:cubicBezTo>
                    <a:cubicBezTo>
                      <a:pt x="1137" y="19722"/>
                      <a:pt x="1516" y="19252"/>
                      <a:pt x="1516" y="18783"/>
                    </a:cubicBezTo>
                    <a:cubicBezTo>
                      <a:pt x="1516" y="11739"/>
                      <a:pt x="1895" y="8452"/>
                      <a:pt x="2653" y="5635"/>
                    </a:cubicBezTo>
                    <a:cubicBezTo>
                      <a:pt x="3411" y="7983"/>
                      <a:pt x="4547" y="10800"/>
                      <a:pt x="5684" y="14557"/>
                    </a:cubicBezTo>
                    <a:cubicBezTo>
                      <a:pt x="6063" y="15965"/>
                      <a:pt x="6063" y="15965"/>
                      <a:pt x="6063" y="15965"/>
                    </a:cubicBezTo>
                    <a:cubicBezTo>
                      <a:pt x="6821" y="14557"/>
                      <a:pt x="6821" y="14557"/>
                      <a:pt x="6821" y="14557"/>
                    </a:cubicBezTo>
                    <a:cubicBezTo>
                      <a:pt x="8337" y="12678"/>
                      <a:pt x="9095" y="11270"/>
                      <a:pt x="9853" y="9391"/>
                    </a:cubicBezTo>
                    <a:cubicBezTo>
                      <a:pt x="10232" y="12209"/>
                      <a:pt x="10611" y="14087"/>
                      <a:pt x="10989" y="15965"/>
                    </a:cubicBezTo>
                    <a:cubicBezTo>
                      <a:pt x="11368" y="17374"/>
                      <a:pt x="11368" y="17374"/>
                      <a:pt x="11368" y="17374"/>
                    </a:cubicBezTo>
                    <a:cubicBezTo>
                      <a:pt x="12126" y="16904"/>
                      <a:pt x="12126" y="16904"/>
                      <a:pt x="12126" y="16904"/>
                    </a:cubicBezTo>
                    <a:cubicBezTo>
                      <a:pt x="16295" y="14557"/>
                      <a:pt x="18189" y="12209"/>
                      <a:pt x="19705" y="9861"/>
                    </a:cubicBezTo>
                    <a:cubicBezTo>
                      <a:pt x="20084" y="13617"/>
                      <a:pt x="19705" y="17374"/>
                      <a:pt x="18568" y="20191"/>
                    </a:cubicBezTo>
                    <a:cubicBezTo>
                      <a:pt x="18568" y="20661"/>
                      <a:pt x="18568" y="21130"/>
                      <a:pt x="19326" y="21130"/>
                    </a:cubicBezTo>
                    <a:cubicBezTo>
                      <a:pt x="19326" y="21130"/>
                      <a:pt x="19326" y="21600"/>
                      <a:pt x="19326" y="21600"/>
                    </a:cubicBezTo>
                    <a:cubicBezTo>
                      <a:pt x="19705" y="21600"/>
                      <a:pt x="20084" y="21130"/>
                      <a:pt x="20084" y="20661"/>
                    </a:cubicBezTo>
                    <a:cubicBezTo>
                      <a:pt x="21221" y="17374"/>
                      <a:pt x="21600" y="12209"/>
                      <a:pt x="20842" y="7513"/>
                    </a:cubicBezTo>
                    <a:lnTo>
                      <a:pt x="20842" y="5635"/>
                    </a:lnTo>
                    <a:close/>
                  </a:path>
                </a:pathLst>
              </a:custGeom>
              <a:solidFill>
                <a:schemeClr val="accent4"/>
              </a:solidFill>
              <a:ln cap="flat" w="12700">
                <a:noFill/>
                <a:miter lim="400000"/>
              </a:ln>
              <a:effectLst/>
            </p:spPr>
            <p:txBody>
              <a:bodyPr anchor="t" bIns="34289" lIns="34289" numCol="1" rIns="34289" tIns="34289" wrap="square">
                <a:noAutofit/>
              </a:bodyPr>
              <a:lstStyle/>
              <a:p>
                <a:endParaRPr sz="1350">
                  <a:cs typeface="+mn-ea"/>
                  <a:sym typeface="+mn-lt"/>
                </a:endParaRPr>
              </a:p>
            </p:txBody>
          </p:sp>
        </p:grpSp>
        <p:grpSp>
          <p:nvGrpSpPr>
            <p:cNvPr id="2475" name="Group 18"/>
            <p:cNvGrpSpPr/>
            <p:nvPr/>
          </p:nvGrpSpPr>
          <p:grpSpPr>
            <a:xfrm>
              <a:off x="3130310" y="2012001"/>
              <a:ext cx="453749" cy="408395"/>
              <a:chExt cx="604998" cy="544526"/>
            </a:xfrm>
          </p:grpSpPr>
          <p:sp>
            <p:nvSpPr>
              <p:cNvPr id="2473" name="Oval 17"/>
              <p:cNvSpPr/>
              <p:nvPr/>
            </p:nvSpPr>
            <p:spPr>
              <a:xfrm>
                <a:off x="302569" y="298400"/>
                <a:ext cx="75057" cy="69699"/>
              </a:xfrm>
              <a:prstGeom prst="ellipse">
                <a:avLst/>
              </a:prstGeom>
              <a:solidFill>
                <a:schemeClr val="accent5"/>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2474" name="Freeform 18"/>
              <p:cNvSpPr/>
              <p:nvPr/>
            </p:nvSpPr>
            <p:spPr>
              <a:xfrm>
                <a:off x="0" y="0"/>
                <a:ext cx="604999" cy="544527"/>
              </a:xfrm>
              <a:custGeom>
                <a:cxnLst>
                  <a:cxn ang="0">
                    <a:pos x="wd2" y="hd2"/>
                  </a:cxn>
                  <a:cxn ang="5400000">
                    <a:pos x="wd2" y="hd2"/>
                  </a:cxn>
                  <a:cxn ang="10800000">
                    <a:pos x="wd2" y="hd2"/>
                  </a:cxn>
                  <a:cxn ang="16200000">
                    <a:pos x="wd2" y="hd2"/>
                  </a:cxn>
                </a:cxnLst>
                <a:rect b="b" l="0" r="r" t="0"/>
                <a:pathLst>
                  <a:path extrusionOk="0" h="21600" w="20945">
                    <a:moveTo>
                      <a:pt x="18982" y="8361"/>
                    </a:moveTo>
                    <a:cubicBezTo>
                      <a:pt x="18982" y="8361"/>
                      <a:pt x="18982" y="8361"/>
                      <a:pt x="18982" y="8361"/>
                    </a:cubicBezTo>
                    <a:cubicBezTo>
                      <a:pt x="18982" y="4181"/>
                      <a:pt x="18982" y="4181"/>
                      <a:pt x="18982" y="4181"/>
                    </a:cubicBezTo>
                    <a:cubicBezTo>
                      <a:pt x="18982" y="3832"/>
                      <a:pt x="18982" y="3832"/>
                      <a:pt x="18982" y="3832"/>
                    </a:cubicBezTo>
                    <a:cubicBezTo>
                      <a:pt x="18982" y="2090"/>
                      <a:pt x="18982" y="2090"/>
                      <a:pt x="18982" y="2090"/>
                    </a:cubicBezTo>
                    <a:cubicBezTo>
                      <a:pt x="18982" y="871"/>
                      <a:pt x="18164" y="0"/>
                      <a:pt x="17018" y="0"/>
                    </a:cubicBezTo>
                    <a:cubicBezTo>
                      <a:pt x="14400" y="0"/>
                      <a:pt x="14400" y="0"/>
                      <a:pt x="14400" y="0"/>
                    </a:cubicBezTo>
                    <a:cubicBezTo>
                      <a:pt x="3600" y="0"/>
                      <a:pt x="3600" y="0"/>
                      <a:pt x="3600" y="0"/>
                    </a:cubicBezTo>
                    <a:cubicBezTo>
                      <a:pt x="1636" y="0"/>
                      <a:pt x="0" y="1742"/>
                      <a:pt x="0" y="3832"/>
                    </a:cubicBezTo>
                    <a:cubicBezTo>
                      <a:pt x="0" y="17768"/>
                      <a:pt x="0" y="17768"/>
                      <a:pt x="0" y="17768"/>
                    </a:cubicBezTo>
                    <a:cubicBezTo>
                      <a:pt x="0" y="19858"/>
                      <a:pt x="1636" y="21600"/>
                      <a:pt x="3600" y="21600"/>
                    </a:cubicBezTo>
                    <a:cubicBezTo>
                      <a:pt x="15382" y="21600"/>
                      <a:pt x="15382" y="21600"/>
                      <a:pt x="15382" y="21600"/>
                    </a:cubicBezTo>
                    <a:cubicBezTo>
                      <a:pt x="17345" y="21600"/>
                      <a:pt x="18982" y="19858"/>
                      <a:pt x="18982" y="17768"/>
                    </a:cubicBezTo>
                    <a:cubicBezTo>
                      <a:pt x="18982" y="16723"/>
                      <a:pt x="18982" y="16723"/>
                      <a:pt x="18982" y="16723"/>
                    </a:cubicBezTo>
                    <a:cubicBezTo>
                      <a:pt x="18982" y="16723"/>
                      <a:pt x="18982" y="16723"/>
                      <a:pt x="18982" y="16723"/>
                    </a:cubicBezTo>
                    <a:cubicBezTo>
                      <a:pt x="21600" y="14632"/>
                      <a:pt x="21600" y="10452"/>
                      <a:pt x="18982" y="8361"/>
                    </a:cubicBezTo>
                    <a:close/>
                    <a:moveTo>
                      <a:pt x="3600" y="1394"/>
                    </a:moveTo>
                    <a:cubicBezTo>
                      <a:pt x="14400" y="1394"/>
                      <a:pt x="14400" y="1394"/>
                      <a:pt x="14400" y="1394"/>
                    </a:cubicBezTo>
                    <a:cubicBezTo>
                      <a:pt x="17018" y="1394"/>
                      <a:pt x="17018" y="1394"/>
                      <a:pt x="17018" y="1394"/>
                    </a:cubicBezTo>
                    <a:cubicBezTo>
                      <a:pt x="17345" y="1394"/>
                      <a:pt x="17673" y="1742"/>
                      <a:pt x="17673" y="2090"/>
                    </a:cubicBezTo>
                    <a:cubicBezTo>
                      <a:pt x="17673" y="3832"/>
                      <a:pt x="17673" y="3832"/>
                      <a:pt x="17673" y="3832"/>
                    </a:cubicBezTo>
                    <a:cubicBezTo>
                      <a:pt x="17673" y="4181"/>
                      <a:pt x="17673" y="4181"/>
                      <a:pt x="17673" y="4181"/>
                    </a:cubicBezTo>
                    <a:cubicBezTo>
                      <a:pt x="17673" y="6445"/>
                      <a:pt x="17673" y="6445"/>
                      <a:pt x="17673" y="6445"/>
                    </a:cubicBezTo>
                    <a:cubicBezTo>
                      <a:pt x="17509" y="6271"/>
                      <a:pt x="17182" y="6271"/>
                      <a:pt x="17018" y="6271"/>
                    </a:cubicBezTo>
                    <a:cubicBezTo>
                      <a:pt x="17018" y="6271"/>
                      <a:pt x="17018" y="6271"/>
                      <a:pt x="17018" y="6271"/>
                    </a:cubicBezTo>
                    <a:cubicBezTo>
                      <a:pt x="17018" y="5574"/>
                      <a:pt x="17018" y="5574"/>
                      <a:pt x="17018" y="5574"/>
                    </a:cubicBezTo>
                    <a:cubicBezTo>
                      <a:pt x="17018" y="4181"/>
                      <a:pt x="17018" y="4181"/>
                      <a:pt x="17018" y="4181"/>
                    </a:cubicBezTo>
                    <a:cubicBezTo>
                      <a:pt x="17018" y="2787"/>
                      <a:pt x="17018" y="2787"/>
                      <a:pt x="17018" y="2787"/>
                    </a:cubicBezTo>
                    <a:cubicBezTo>
                      <a:pt x="17018" y="2439"/>
                      <a:pt x="16691" y="2090"/>
                      <a:pt x="16364" y="2090"/>
                    </a:cubicBezTo>
                    <a:cubicBezTo>
                      <a:pt x="2618" y="2090"/>
                      <a:pt x="2618" y="2090"/>
                      <a:pt x="2618" y="2090"/>
                    </a:cubicBezTo>
                    <a:cubicBezTo>
                      <a:pt x="2291" y="2090"/>
                      <a:pt x="1964" y="2439"/>
                      <a:pt x="1964" y="2787"/>
                    </a:cubicBezTo>
                    <a:cubicBezTo>
                      <a:pt x="1964" y="4181"/>
                      <a:pt x="1964" y="4181"/>
                      <a:pt x="1964" y="4181"/>
                    </a:cubicBezTo>
                    <a:cubicBezTo>
                      <a:pt x="1964" y="5574"/>
                      <a:pt x="1964" y="5574"/>
                      <a:pt x="1964" y="5574"/>
                    </a:cubicBezTo>
                    <a:cubicBezTo>
                      <a:pt x="1636" y="5052"/>
                      <a:pt x="1309" y="4529"/>
                      <a:pt x="1309" y="3832"/>
                    </a:cubicBezTo>
                    <a:cubicBezTo>
                      <a:pt x="1309" y="2439"/>
                      <a:pt x="2291" y="1394"/>
                      <a:pt x="3600" y="1394"/>
                    </a:cubicBezTo>
                    <a:close/>
                    <a:moveTo>
                      <a:pt x="16364" y="3484"/>
                    </a:moveTo>
                    <a:cubicBezTo>
                      <a:pt x="2618" y="3484"/>
                      <a:pt x="2618" y="3484"/>
                      <a:pt x="2618" y="3484"/>
                    </a:cubicBezTo>
                    <a:cubicBezTo>
                      <a:pt x="2618" y="2787"/>
                      <a:pt x="2618" y="2787"/>
                      <a:pt x="2618" y="2787"/>
                    </a:cubicBezTo>
                    <a:cubicBezTo>
                      <a:pt x="16364" y="2787"/>
                      <a:pt x="16364" y="2787"/>
                      <a:pt x="16364" y="2787"/>
                    </a:cubicBezTo>
                    <a:lnTo>
                      <a:pt x="16364" y="3484"/>
                    </a:lnTo>
                    <a:close/>
                    <a:moveTo>
                      <a:pt x="16364" y="4181"/>
                    </a:moveTo>
                    <a:cubicBezTo>
                      <a:pt x="16364" y="4877"/>
                      <a:pt x="16364" y="4877"/>
                      <a:pt x="16364" y="4877"/>
                    </a:cubicBezTo>
                    <a:cubicBezTo>
                      <a:pt x="2618" y="4877"/>
                      <a:pt x="2618" y="4877"/>
                      <a:pt x="2618" y="4877"/>
                    </a:cubicBezTo>
                    <a:cubicBezTo>
                      <a:pt x="2618" y="4181"/>
                      <a:pt x="2618" y="4181"/>
                      <a:pt x="2618" y="4181"/>
                    </a:cubicBezTo>
                    <a:lnTo>
                      <a:pt x="16364" y="4181"/>
                    </a:lnTo>
                    <a:close/>
                    <a:moveTo>
                      <a:pt x="16364" y="5574"/>
                    </a:moveTo>
                    <a:cubicBezTo>
                      <a:pt x="16364" y="6271"/>
                      <a:pt x="16364" y="6271"/>
                      <a:pt x="16364" y="6271"/>
                    </a:cubicBezTo>
                    <a:cubicBezTo>
                      <a:pt x="14400" y="6271"/>
                      <a:pt x="14400" y="6271"/>
                      <a:pt x="14400" y="6271"/>
                    </a:cubicBezTo>
                    <a:cubicBezTo>
                      <a:pt x="3600" y="6271"/>
                      <a:pt x="3600" y="6271"/>
                      <a:pt x="3600" y="6271"/>
                    </a:cubicBezTo>
                    <a:cubicBezTo>
                      <a:pt x="3273" y="6271"/>
                      <a:pt x="2945" y="6097"/>
                      <a:pt x="2618" y="6097"/>
                    </a:cubicBezTo>
                    <a:cubicBezTo>
                      <a:pt x="2618" y="5574"/>
                      <a:pt x="2618" y="5574"/>
                      <a:pt x="2618" y="5574"/>
                    </a:cubicBezTo>
                    <a:lnTo>
                      <a:pt x="16364" y="5574"/>
                    </a:lnTo>
                    <a:close/>
                    <a:moveTo>
                      <a:pt x="17673" y="17768"/>
                    </a:moveTo>
                    <a:cubicBezTo>
                      <a:pt x="17673" y="19161"/>
                      <a:pt x="16691" y="20206"/>
                      <a:pt x="15382" y="20206"/>
                    </a:cubicBezTo>
                    <a:cubicBezTo>
                      <a:pt x="3600" y="20206"/>
                      <a:pt x="3600" y="20206"/>
                      <a:pt x="3600" y="20206"/>
                    </a:cubicBezTo>
                    <a:cubicBezTo>
                      <a:pt x="2291" y="20206"/>
                      <a:pt x="1309" y="19161"/>
                      <a:pt x="1309" y="17768"/>
                    </a:cubicBezTo>
                    <a:cubicBezTo>
                      <a:pt x="1309" y="6794"/>
                      <a:pt x="1309" y="6794"/>
                      <a:pt x="1309" y="6794"/>
                    </a:cubicBezTo>
                    <a:cubicBezTo>
                      <a:pt x="1964" y="7316"/>
                      <a:pt x="2782" y="7665"/>
                      <a:pt x="3600" y="7665"/>
                    </a:cubicBezTo>
                    <a:cubicBezTo>
                      <a:pt x="14400" y="7665"/>
                      <a:pt x="14400" y="7665"/>
                      <a:pt x="14400" y="7665"/>
                    </a:cubicBezTo>
                    <a:cubicBezTo>
                      <a:pt x="17018" y="7665"/>
                      <a:pt x="17018" y="7665"/>
                      <a:pt x="17018" y="7665"/>
                    </a:cubicBezTo>
                    <a:cubicBezTo>
                      <a:pt x="17345" y="7665"/>
                      <a:pt x="17673" y="8013"/>
                      <a:pt x="17673" y="8361"/>
                    </a:cubicBezTo>
                    <a:cubicBezTo>
                      <a:pt x="17673" y="9755"/>
                      <a:pt x="17673" y="9755"/>
                      <a:pt x="17673" y="9755"/>
                    </a:cubicBezTo>
                    <a:cubicBezTo>
                      <a:pt x="11782" y="9755"/>
                      <a:pt x="11782" y="9755"/>
                      <a:pt x="11782" y="9755"/>
                    </a:cubicBezTo>
                    <a:cubicBezTo>
                      <a:pt x="9982" y="9755"/>
                      <a:pt x="8509" y="11323"/>
                      <a:pt x="8509" y="13239"/>
                    </a:cubicBezTo>
                    <a:cubicBezTo>
                      <a:pt x="8509" y="15155"/>
                      <a:pt x="9982" y="16723"/>
                      <a:pt x="11782" y="16723"/>
                    </a:cubicBezTo>
                    <a:cubicBezTo>
                      <a:pt x="17673" y="16723"/>
                      <a:pt x="17673" y="16723"/>
                      <a:pt x="17673" y="16723"/>
                    </a:cubicBezTo>
                    <a:lnTo>
                      <a:pt x="17673" y="17768"/>
                    </a:lnTo>
                    <a:close/>
                    <a:moveTo>
                      <a:pt x="18491" y="15329"/>
                    </a:moveTo>
                    <a:cubicBezTo>
                      <a:pt x="11782" y="15329"/>
                      <a:pt x="11782" y="15329"/>
                      <a:pt x="11782" y="15329"/>
                    </a:cubicBezTo>
                    <a:cubicBezTo>
                      <a:pt x="10636" y="15329"/>
                      <a:pt x="9818" y="14458"/>
                      <a:pt x="9818" y="13239"/>
                    </a:cubicBezTo>
                    <a:cubicBezTo>
                      <a:pt x="9818" y="12019"/>
                      <a:pt x="10636" y="11148"/>
                      <a:pt x="11782" y="11148"/>
                    </a:cubicBezTo>
                    <a:cubicBezTo>
                      <a:pt x="17673" y="11148"/>
                      <a:pt x="17673" y="11148"/>
                      <a:pt x="17673" y="11148"/>
                    </a:cubicBezTo>
                    <a:cubicBezTo>
                      <a:pt x="18000" y="11148"/>
                      <a:pt x="18491" y="10974"/>
                      <a:pt x="18655" y="10626"/>
                    </a:cubicBezTo>
                    <a:cubicBezTo>
                      <a:pt x="18818" y="10452"/>
                      <a:pt x="18818" y="10452"/>
                      <a:pt x="18818" y="10277"/>
                    </a:cubicBezTo>
                    <a:cubicBezTo>
                      <a:pt x="18818" y="10277"/>
                      <a:pt x="18982" y="10277"/>
                      <a:pt x="18982" y="10277"/>
                    </a:cubicBezTo>
                    <a:cubicBezTo>
                      <a:pt x="19309" y="10800"/>
                      <a:pt x="19636" y="11671"/>
                      <a:pt x="19636" y="12542"/>
                    </a:cubicBezTo>
                    <a:cubicBezTo>
                      <a:pt x="19636" y="13587"/>
                      <a:pt x="19309" y="14632"/>
                      <a:pt x="18491" y="15329"/>
                    </a:cubicBezTo>
                    <a:close/>
                  </a:path>
                </a:pathLst>
              </a:custGeom>
              <a:solidFill>
                <a:schemeClr val="accent5"/>
              </a:solidFill>
              <a:ln cap="flat" w="12700">
                <a:noFill/>
                <a:miter lim="400000"/>
              </a:ln>
              <a:effectLst/>
            </p:spPr>
            <p:txBody>
              <a:bodyPr anchor="t" bIns="34289" lIns="34289" numCol="1" rIns="34289" tIns="34289" wrap="square">
                <a:noAutofit/>
              </a:bodyPr>
              <a:lstStyle/>
              <a:p>
                <a:endParaRPr sz="1350">
                  <a:cs typeface="+mn-ea"/>
                  <a:sym typeface="+mn-lt"/>
                </a:endParaRPr>
              </a:p>
            </p:txBody>
          </p:sp>
        </p:grpSp>
        <p:sp>
          <p:nvSpPr>
            <p:cNvPr id="2476" name="Freeform 113"/>
            <p:cNvSpPr/>
            <p:nvPr/>
          </p:nvSpPr>
          <p:spPr>
            <a:xfrm>
              <a:off x="1229792" y="2005467"/>
              <a:ext cx="453971" cy="421463"/>
            </a:xfrm>
            <a:custGeom>
              <a:cxnLst>
                <a:cxn ang="0">
                  <a:pos x="wd2" y="hd2"/>
                </a:cxn>
                <a:cxn ang="5400000">
                  <a:pos x="wd2" y="hd2"/>
                </a:cxn>
                <a:cxn ang="10800000">
                  <a:pos x="wd2" y="hd2"/>
                </a:cxn>
                <a:cxn ang="16200000">
                  <a:pos x="wd2" y="hd2"/>
                </a:cxn>
              </a:cxnLst>
              <a:rect b="b" l="0" r="r" t="0"/>
              <a:pathLst>
                <a:path extrusionOk="0" h="21600" w="20956">
                  <a:moveTo>
                    <a:pt x="19309" y="1687"/>
                  </a:moveTo>
                  <a:cubicBezTo>
                    <a:pt x="18164" y="675"/>
                    <a:pt x="16691" y="0"/>
                    <a:pt x="15382" y="0"/>
                  </a:cubicBezTo>
                  <a:cubicBezTo>
                    <a:pt x="14236" y="0"/>
                    <a:pt x="13091" y="506"/>
                    <a:pt x="12273" y="1350"/>
                  </a:cubicBezTo>
                  <a:cubicBezTo>
                    <a:pt x="9164" y="4556"/>
                    <a:pt x="9164" y="4556"/>
                    <a:pt x="9164" y="4556"/>
                  </a:cubicBezTo>
                  <a:cubicBezTo>
                    <a:pt x="9164" y="4556"/>
                    <a:pt x="9164" y="4556"/>
                    <a:pt x="9000" y="4556"/>
                  </a:cubicBezTo>
                  <a:cubicBezTo>
                    <a:pt x="9000" y="4556"/>
                    <a:pt x="9000" y="4556"/>
                    <a:pt x="9000" y="4556"/>
                  </a:cubicBezTo>
                  <a:cubicBezTo>
                    <a:pt x="9000" y="4556"/>
                    <a:pt x="9000" y="4556"/>
                    <a:pt x="9000" y="4556"/>
                  </a:cubicBezTo>
                  <a:cubicBezTo>
                    <a:pt x="2291" y="11644"/>
                    <a:pt x="2291" y="11644"/>
                    <a:pt x="2291" y="11644"/>
                  </a:cubicBezTo>
                  <a:cubicBezTo>
                    <a:pt x="1964" y="11981"/>
                    <a:pt x="1800" y="12319"/>
                    <a:pt x="1636" y="12825"/>
                  </a:cubicBezTo>
                  <a:cubicBezTo>
                    <a:pt x="164" y="18563"/>
                    <a:pt x="164" y="18563"/>
                    <a:pt x="164" y="18563"/>
                  </a:cubicBezTo>
                  <a:cubicBezTo>
                    <a:pt x="164" y="18563"/>
                    <a:pt x="0" y="19069"/>
                    <a:pt x="0" y="19238"/>
                  </a:cubicBezTo>
                  <a:cubicBezTo>
                    <a:pt x="0" y="20587"/>
                    <a:pt x="982" y="21600"/>
                    <a:pt x="2291" y="21600"/>
                  </a:cubicBezTo>
                  <a:cubicBezTo>
                    <a:pt x="2618" y="21600"/>
                    <a:pt x="3109" y="21431"/>
                    <a:pt x="3109" y="21431"/>
                  </a:cubicBezTo>
                  <a:cubicBezTo>
                    <a:pt x="8673" y="19912"/>
                    <a:pt x="8673" y="19912"/>
                    <a:pt x="8673" y="19912"/>
                  </a:cubicBezTo>
                  <a:cubicBezTo>
                    <a:pt x="9000" y="19912"/>
                    <a:pt x="9327" y="19575"/>
                    <a:pt x="9655" y="19238"/>
                  </a:cubicBezTo>
                  <a:cubicBezTo>
                    <a:pt x="19636" y="8944"/>
                    <a:pt x="19636" y="8944"/>
                    <a:pt x="19636" y="8944"/>
                  </a:cubicBezTo>
                  <a:cubicBezTo>
                    <a:pt x="21600" y="7088"/>
                    <a:pt x="21273" y="3881"/>
                    <a:pt x="19309" y="1687"/>
                  </a:cubicBezTo>
                  <a:close/>
                  <a:moveTo>
                    <a:pt x="10473" y="16031"/>
                  </a:moveTo>
                  <a:cubicBezTo>
                    <a:pt x="10473" y="15525"/>
                    <a:pt x="10309" y="14850"/>
                    <a:pt x="9982" y="14344"/>
                  </a:cubicBezTo>
                  <a:cubicBezTo>
                    <a:pt x="16200" y="7931"/>
                    <a:pt x="16200" y="7931"/>
                    <a:pt x="16200" y="7931"/>
                  </a:cubicBezTo>
                  <a:cubicBezTo>
                    <a:pt x="16527" y="9113"/>
                    <a:pt x="16364" y="10462"/>
                    <a:pt x="15545" y="11306"/>
                  </a:cubicBezTo>
                  <a:cubicBezTo>
                    <a:pt x="15545" y="11306"/>
                    <a:pt x="15545" y="11306"/>
                    <a:pt x="15545" y="11306"/>
                  </a:cubicBezTo>
                  <a:cubicBezTo>
                    <a:pt x="15545" y="11306"/>
                    <a:pt x="15545" y="11306"/>
                    <a:pt x="15545" y="11306"/>
                  </a:cubicBezTo>
                  <a:cubicBezTo>
                    <a:pt x="10473" y="16538"/>
                    <a:pt x="10473" y="16538"/>
                    <a:pt x="10473" y="16538"/>
                  </a:cubicBezTo>
                  <a:cubicBezTo>
                    <a:pt x="10473" y="16369"/>
                    <a:pt x="10473" y="16200"/>
                    <a:pt x="10473" y="16031"/>
                  </a:cubicBezTo>
                  <a:close/>
                  <a:moveTo>
                    <a:pt x="9655" y="13669"/>
                  </a:moveTo>
                  <a:cubicBezTo>
                    <a:pt x="9491" y="13331"/>
                    <a:pt x="9164" y="12825"/>
                    <a:pt x="8836" y="12488"/>
                  </a:cubicBezTo>
                  <a:cubicBezTo>
                    <a:pt x="8345" y="12150"/>
                    <a:pt x="8018" y="11813"/>
                    <a:pt x="7527" y="11475"/>
                  </a:cubicBezTo>
                  <a:cubicBezTo>
                    <a:pt x="13745" y="5062"/>
                    <a:pt x="13745" y="5062"/>
                    <a:pt x="13745" y="5062"/>
                  </a:cubicBezTo>
                  <a:cubicBezTo>
                    <a:pt x="14236" y="5231"/>
                    <a:pt x="14727" y="5569"/>
                    <a:pt x="15055" y="6075"/>
                  </a:cubicBezTo>
                  <a:cubicBezTo>
                    <a:pt x="15382" y="6412"/>
                    <a:pt x="15709" y="6750"/>
                    <a:pt x="15873" y="7256"/>
                  </a:cubicBezTo>
                  <a:lnTo>
                    <a:pt x="9655" y="13669"/>
                  </a:lnTo>
                  <a:close/>
                  <a:moveTo>
                    <a:pt x="6873" y="11138"/>
                  </a:moveTo>
                  <a:cubicBezTo>
                    <a:pt x="6218" y="10969"/>
                    <a:pt x="5564" y="10800"/>
                    <a:pt x="4909" y="10800"/>
                  </a:cubicBezTo>
                  <a:cubicBezTo>
                    <a:pt x="9982" y="5569"/>
                    <a:pt x="9982" y="5569"/>
                    <a:pt x="9982" y="5569"/>
                  </a:cubicBezTo>
                  <a:cubicBezTo>
                    <a:pt x="10800" y="4725"/>
                    <a:pt x="11945" y="4556"/>
                    <a:pt x="13091" y="4894"/>
                  </a:cubicBezTo>
                  <a:lnTo>
                    <a:pt x="6873" y="11138"/>
                  </a:lnTo>
                  <a:close/>
                  <a:moveTo>
                    <a:pt x="2782" y="20081"/>
                  </a:moveTo>
                  <a:cubicBezTo>
                    <a:pt x="2618" y="20250"/>
                    <a:pt x="2455" y="20250"/>
                    <a:pt x="2291" y="20250"/>
                  </a:cubicBezTo>
                  <a:cubicBezTo>
                    <a:pt x="1800" y="20250"/>
                    <a:pt x="1309" y="19744"/>
                    <a:pt x="1309" y="19238"/>
                  </a:cubicBezTo>
                  <a:cubicBezTo>
                    <a:pt x="1309" y="19069"/>
                    <a:pt x="1309" y="18900"/>
                    <a:pt x="1309" y="18900"/>
                  </a:cubicBezTo>
                  <a:cubicBezTo>
                    <a:pt x="2127" y="16200"/>
                    <a:pt x="2127" y="16200"/>
                    <a:pt x="2127" y="16200"/>
                  </a:cubicBezTo>
                  <a:cubicBezTo>
                    <a:pt x="2782" y="16200"/>
                    <a:pt x="3600" y="16538"/>
                    <a:pt x="4255" y="17213"/>
                  </a:cubicBezTo>
                  <a:cubicBezTo>
                    <a:pt x="4909" y="17888"/>
                    <a:pt x="5236" y="18731"/>
                    <a:pt x="5236" y="19575"/>
                  </a:cubicBezTo>
                  <a:lnTo>
                    <a:pt x="2782" y="20081"/>
                  </a:lnTo>
                  <a:close/>
                  <a:moveTo>
                    <a:pt x="5727" y="19406"/>
                  </a:moveTo>
                  <a:cubicBezTo>
                    <a:pt x="5727" y="18394"/>
                    <a:pt x="5400" y="17550"/>
                    <a:pt x="4745" y="16706"/>
                  </a:cubicBezTo>
                  <a:cubicBezTo>
                    <a:pt x="4091" y="16031"/>
                    <a:pt x="3109" y="15694"/>
                    <a:pt x="2291" y="15525"/>
                  </a:cubicBezTo>
                  <a:cubicBezTo>
                    <a:pt x="2945" y="13162"/>
                    <a:pt x="2945" y="13162"/>
                    <a:pt x="2945" y="13162"/>
                  </a:cubicBezTo>
                  <a:cubicBezTo>
                    <a:pt x="2945" y="12994"/>
                    <a:pt x="3109" y="12825"/>
                    <a:pt x="3109" y="12656"/>
                  </a:cubicBezTo>
                  <a:cubicBezTo>
                    <a:pt x="4418" y="11644"/>
                    <a:pt x="6545" y="11981"/>
                    <a:pt x="7855" y="13500"/>
                  </a:cubicBezTo>
                  <a:cubicBezTo>
                    <a:pt x="9327" y="15019"/>
                    <a:pt x="9655" y="17213"/>
                    <a:pt x="8509" y="18563"/>
                  </a:cubicBezTo>
                  <a:cubicBezTo>
                    <a:pt x="8345" y="18563"/>
                    <a:pt x="8345" y="18731"/>
                    <a:pt x="8182" y="18731"/>
                  </a:cubicBezTo>
                  <a:lnTo>
                    <a:pt x="5727" y="19406"/>
                  </a:lnTo>
                  <a:close/>
                  <a:moveTo>
                    <a:pt x="18818" y="7931"/>
                  </a:moveTo>
                  <a:cubicBezTo>
                    <a:pt x="17673" y="9113"/>
                    <a:pt x="17673" y="9113"/>
                    <a:pt x="17673" y="9113"/>
                  </a:cubicBezTo>
                  <a:cubicBezTo>
                    <a:pt x="17673" y="8944"/>
                    <a:pt x="17673" y="8775"/>
                    <a:pt x="17673" y="8606"/>
                  </a:cubicBezTo>
                  <a:cubicBezTo>
                    <a:pt x="17509" y="7256"/>
                    <a:pt x="17018" y="6075"/>
                    <a:pt x="16036" y="5062"/>
                  </a:cubicBezTo>
                  <a:cubicBezTo>
                    <a:pt x="14891" y="4050"/>
                    <a:pt x="13582" y="3375"/>
                    <a:pt x="12109" y="3375"/>
                  </a:cubicBezTo>
                  <a:cubicBezTo>
                    <a:pt x="13255" y="2194"/>
                    <a:pt x="13255" y="2194"/>
                    <a:pt x="13255" y="2194"/>
                  </a:cubicBezTo>
                  <a:cubicBezTo>
                    <a:pt x="13745" y="1687"/>
                    <a:pt x="14564" y="1350"/>
                    <a:pt x="15382" y="1350"/>
                  </a:cubicBezTo>
                  <a:cubicBezTo>
                    <a:pt x="16364" y="1350"/>
                    <a:pt x="17509" y="1856"/>
                    <a:pt x="18327" y="2700"/>
                  </a:cubicBezTo>
                  <a:cubicBezTo>
                    <a:pt x="19145" y="3544"/>
                    <a:pt x="19636" y="4556"/>
                    <a:pt x="19636" y="5569"/>
                  </a:cubicBezTo>
                  <a:cubicBezTo>
                    <a:pt x="19636" y="6412"/>
                    <a:pt x="19309" y="7256"/>
                    <a:pt x="18818" y="7931"/>
                  </a:cubicBezTo>
                  <a:close/>
                </a:path>
              </a:pathLst>
            </a:custGeom>
            <a:solidFill>
              <a:schemeClr val="accent3"/>
            </a:solidFill>
            <a:ln w="12700">
              <a:miter lim="400000"/>
            </a:ln>
          </p:spPr>
          <p:txBody>
            <a:bodyPr lIns="34289" rIns="34289"/>
            <a:lstStyle/>
            <a:p>
              <a:endParaRPr sz="1350">
                <a:cs typeface="+mn-ea"/>
                <a:sym typeface="+mn-lt"/>
              </a:endParaRPr>
            </a:p>
          </p:txBody>
        </p:sp>
      </p:grpSp>
      <p:sp>
        <p:nvSpPr>
          <p:cNvPr id="2477" name="Oval 22"/>
          <p:cNvSpPr/>
          <p:nvPr/>
        </p:nvSpPr>
        <p:spPr>
          <a:xfrm>
            <a:off x="4547801" y="2150754"/>
            <a:ext cx="596615" cy="596611"/>
          </a:xfrm>
          <a:prstGeom prst="ellipse">
            <a:avLst/>
          </a:prstGeom>
          <a:solidFill>
            <a:schemeClr val="accent3"/>
          </a:solidFill>
          <a:ln w="12700">
            <a:miter lim="400000"/>
          </a:ln>
        </p:spPr>
        <p:txBody>
          <a:bodyPr lIns="34289" rIns="34289"/>
          <a:lstStyle/>
          <a:p>
            <a:pPr>
              <a:defRPr sz="3200"/>
            </a:pPr>
            <a:endParaRPr sz="1350">
              <a:cs typeface="+mn-ea"/>
              <a:sym typeface="+mn-lt"/>
            </a:endParaRPr>
          </a:p>
        </p:txBody>
      </p:sp>
      <p:sp>
        <p:nvSpPr>
          <p:cNvPr id="2478" name="Oval 12"/>
          <p:cNvSpPr/>
          <p:nvPr/>
        </p:nvSpPr>
        <p:spPr>
          <a:xfrm>
            <a:off x="4547801" y="2854847"/>
            <a:ext cx="596615" cy="596611"/>
          </a:xfrm>
          <a:prstGeom prst="ellipse">
            <a:avLst/>
          </a:prstGeom>
          <a:solidFill>
            <a:schemeClr val="accent4"/>
          </a:solidFill>
          <a:ln w="12700">
            <a:miter lim="400000"/>
          </a:ln>
        </p:spPr>
        <p:txBody>
          <a:bodyPr lIns="34289" rIns="34289"/>
          <a:lstStyle/>
          <a:p>
            <a:pPr>
              <a:defRPr sz="3200"/>
            </a:pPr>
            <a:endParaRPr sz="1350">
              <a:cs typeface="+mn-ea"/>
              <a:sym typeface="+mn-lt"/>
            </a:endParaRPr>
          </a:p>
        </p:txBody>
      </p:sp>
      <p:pic>
        <p:nvPicPr>
          <p:cNvPr descr="Picture 24" id="2479" name="Picture 24"/>
          <p:cNvPicPr>
            <a:picLocks noChangeAspect="1"/>
          </p:cNvPicPr>
          <p:nvPr/>
        </p:nvPicPr>
        <p:blipFill>
          <a:blip r:embed="rId3"/>
          <a:stretch>
            <a:fillRect/>
          </a:stretch>
        </p:blipFill>
        <p:spPr>
          <a:xfrm>
            <a:off x="4624243" y="3027131"/>
            <a:ext cx="457611" cy="264279"/>
          </a:xfrm>
          <a:prstGeom prst="rect">
            <a:avLst/>
          </a:prstGeom>
          <a:ln w="12700">
            <a:miter lim="400000"/>
          </a:ln>
        </p:spPr>
      </p:pic>
      <p:pic>
        <p:nvPicPr>
          <p:cNvPr descr="Picture 25" id="2480" name="Picture 25"/>
          <p:cNvPicPr>
            <a:picLocks noChangeAspect="1"/>
          </p:cNvPicPr>
          <p:nvPr/>
        </p:nvPicPr>
        <p:blipFill>
          <a:blip r:embed="rId4"/>
          <a:stretch>
            <a:fillRect/>
          </a:stretch>
        </p:blipFill>
        <p:spPr>
          <a:xfrm>
            <a:off x="4623934" y="2356762"/>
            <a:ext cx="455831" cy="245449"/>
          </a:xfrm>
          <a:prstGeom prst="rect">
            <a:avLst/>
          </a:prstGeom>
          <a:ln w="12700">
            <a:miter lim="400000"/>
          </a:ln>
        </p:spPr>
      </p:pic>
      <p:sp>
        <p:nvSpPr>
          <p:cNvPr id="2481" name="Oval 12"/>
          <p:cNvSpPr/>
          <p:nvPr/>
        </p:nvSpPr>
        <p:spPr>
          <a:xfrm>
            <a:off x="4553542" y="3558939"/>
            <a:ext cx="596615" cy="596612"/>
          </a:xfrm>
          <a:prstGeom prst="ellipse">
            <a:avLst/>
          </a:prstGeom>
          <a:solidFill>
            <a:schemeClr val="accent5"/>
          </a:solidFill>
          <a:ln w="12700">
            <a:miter lim="400000"/>
          </a:ln>
        </p:spPr>
        <p:txBody>
          <a:bodyPr lIns="34289" rIns="34289"/>
          <a:lstStyle/>
          <a:p>
            <a:pPr>
              <a:defRPr sz="3200"/>
            </a:pPr>
            <a:endParaRPr sz="1350">
              <a:cs typeface="+mn-ea"/>
              <a:sym typeface="+mn-lt"/>
            </a:endParaRPr>
          </a:p>
        </p:txBody>
      </p:sp>
      <p:pic>
        <p:nvPicPr>
          <p:cNvPr descr="Picture 27" id="2482" name="Picture 27"/>
          <p:cNvPicPr>
            <a:picLocks noChangeAspect="1"/>
          </p:cNvPicPr>
          <p:nvPr/>
        </p:nvPicPr>
        <p:blipFill>
          <a:blip r:embed="rId5"/>
          <a:stretch>
            <a:fillRect/>
          </a:stretch>
        </p:blipFill>
        <p:spPr>
          <a:xfrm>
            <a:off x="4678578" y="3695117"/>
            <a:ext cx="337274" cy="337274"/>
          </a:xfrm>
          <a:prstGeom prst="rect">
            <a:avLst/>
          </a:prstGeom>
          <a:ln w="12700">
            <a:miter lim="400000"/>
          </a:ln>
        </p:spPr>
      </p:pic>
      <p:sp>
        <p:nvSpPr>
          <p:cNvPr id="2483" name="TextBox 28"/>
          <p:cNvSpPr txBox="1"/>
          <p:nvPr/>
        </p:nvSpPr>
        <p:spPr>
          <a:xfrm>
            <a:off x="5262441" y="2182337"/>
            <a:ext cx="3409430" cy="461772"/>
          </a:xfrm>
          <a:prstGeom prst="rect">
            <a:avLst/>
          </a:prstGeom>
          <a:ln w="12700">
            <a:miter lim="400000"/>
          </a:ln>
        </p:spPr>
        <p:txBody>
          <a:bodyPr lIns="34289" rIns="34289" wrap="square">
            <a:spAutoFit/>
          </a:bodyPr>
          <a:lstStyle>
            <a:lvl1pPr>
              <a:lnSpc>
                <a:spcPct val="90000"/>
              </a:lnSpc>
              <a:defRPr sz="1400"/>
            </a:lvl1pPr>
          </a:lstStyle>
          <a:p>
            <a:pPr>
              <a:spcBef>
                <a:spcPts val="750"/>
              </a:spcBef>
              <a:defRPr sz="1400"/>
            </a:pPr>
            <a:r>
              <a:rPr altLang="en-US" lang="zh-CN" sz="900">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2484" name="TextBox 29"/>
          <p:cNvSpPr txBox="1"/>
          <p:nvPr/>
        </p:nvSpPr>
        <p:spPr>
          <a:xfrm>
            <a:off x="5262441" y="2932145"/>
            <a:ext cx="3409430" cy="461772"/>
          </a:xfrm>
          <a:prstGeom prst="rect">
            <a:avLst/>
          </a:prstGeom>
          <a:ln w="12700">
            <a:miter lim="400000"/>
          </a:ln>
        </p:spPr>
        <p:txBody>
          <a:bodyPr lIns="34289" rIns="34289" wrap="square">
            <a:spAutoFit/>
          </a:bodyPr>
          <a:lstStyle>
            <a:lvl1pPr>
              <a:lnSpc>
                <a:spcPct val="90000"/>
              </a:lnSpc>
              <a:defRPr sz="1400"/>
            </a:lvl1pPr>
          </a:lstStyle>
          <a:p>
            <a:pPr>
              <a:spcBef>
                <a:spcPts val="750"/>
              </a:spcBef>
              <a:defRPr sz="1400"/>
            </a:pPr>
            <a:r>
              <a:rPr altLang="en-US" lang="zh-CN" sz="900">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2485" name="TextBox 30"/>
          <p:cNvSpPr txBox="1"/>
          <p:nvPr/>
        </p:nvSpPr>
        <p:spPr>
          <a:xfrm>
            <a:off x="5262441" y="3617954"/>
            <a:ext cx="3409430" cy="461772"/>
          </a:xfrm>
          <a:prstGeom prst="rect">
            <a:avLst/>
          </a:prstGeom>
          <a:ln w="12700">
            <a:miter lim="400000"/>
          </a:ln>
        </p:spPr>
        <p:txBody>
          <a:bodyPr lIns="34289" rIns="34289" wrap="square">
            <a:spAutoFit/>
          </a:bodyPr>
          <a:lstStyle>
            <a:lvl1pPr>
              <a:lnSpc>
                <a:spcPct val="90000"/>
              </a:lnSpc>
              <a:defRPr sz="1400"/>
            </a:lvl1pPr>
          </a:lstStyle>
          <a:p>
            <a:pPr>
              <a:spcBef>
                <a:spcPts val="750"/>
              </a:spcBef>
              <a:defRPr sz="1400"/>
            </a:pPr>
            <a:r>
              <a:rPr altLang="en-US" lang="zh-CN" sz="900">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2486" name="Text Placeholder 5"/>
          <p:cNvSpPr txBox="1"/>
          <p:nvPr/>
        </p:nvSpPr>
        <p:spPr>
          <a:xfrm>
            <a:off x="4547801" y="1428750"/>
            <a:ext cx="4062799" cy="680207"/>
          </a:xfrm>
          <a:prstGeom prst="rect">
            <a:avLst/>
          </a:prstGeom>
          <a:ln w="12700">
            <a:miter lim="400000"/>
          </a:ln>
        </p:spPr>
        <p:txBody>
          <a:bodyPr lIns="34289" rIns="34289">
            <a:normAutofit/>
          </a:bodyPr>
          <a:lstStyle/>
          <a:p>
            <a:pPr>
              <a:spcBef>
                <a:spcPts val="750"/>
              </a:spcBef>
              <a:defRPr sz="1400"/>
            </a:pPr>
            <a:r>
              <a:rPr altLang="en-US" lang="zh-CN" sz="1050">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a:t>
            </a:r>
          </a:p>
        </p:txBody>
      </p:sp>
    </p:spTree>
    <p:extLst>
      <p:ext uri="{BB962C8B-B14F-4D97-AF65-F5344CB8AC3E}">
        <p14:creationId val="278181187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4">
                                  <p:stCondLst>
                                    <p:cond delay="0"/>
                                  </p:stCondLst>
                                  <p:childTnLst>
                                    <p:set>
                                      <p:cBhvr>
                                        <p:cTn dur="1" fill="hold" id="13">
                                          <p:stCondLst>
                                            <p:cond delay="0"/>
                                          </p:stCondLst>
                                        </p:cTn>
                                        <p:tgtEl>
                                          <p:spTgt spid="2486"/>
                                        </p:tgtEl>
                                        <p:attrNameLst>
                                          <p:attrName>style.visibility</p:attrName>
                                        </p:attrNameLst>
                                      </p:cBhvr>
                                      <p:to>
                                        <p:strVal val="visible"/>
                                      </p:to>
                                    </p:set>
                                    <p:anim calcmode="lin" valueType="num">
                                      <p:cBhvr additive="base">
                                        <p:cTn dur="500" fill="hold" id="14"/>
                                        <p:tgtEl>
                                          <p:spTgt spid="2486"/>
                                        </p:tgtEl>
                                        <p:attrNameLst>
                                          <p:attrName>ppt_x</p:attrName>
                                        </p:attrNameLst>
                                      </p:cBhvr>
                                      <p:tavLst>
                                        <p:tav tm="0">
                                          <p:val>
                                            <p:strVal val="#ppt_x"/>
                                          </p:val>
                                        </p:tav>
                                        <p:tav tm="100000">
                                          <p:val>
                                            <p:strVal val="#ppt_x"/>
                                          </p:val>
                                        </p:tav>
                                      </p:tavLst>
                                    </p:anim>
                                    <p:anim calcmode="lin" valueType="num">
                                      <p:cBhvr additive="base">
                                        <p:cTn dur="500" fill="hold" id="15"/>
                                        <p:tgtEl>
                                          <p:spTgt spid="2486"/>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53" presetSubtype="0">
                                  <p:stCondLst>
                                    <p:cond delay="0"/>
                                  </p:stCondLst>
                                  <p:childTnLst>
                                    <p:set>
                                      <p:cBhvr>
                                        <p:cTn dur="1" fill="hold" id="19">
                                          <p:stCondLst>
                                            <p:cond delay="0"/>
                                          </p:stCondLst>
                                        </p:cTn>
                                        <p:tgtEl>
                                          <p:spTgt spid="2477"/>
                                        </p:tgtEl>
                                        <p:attrNameLst>
                                          <p:attrName>style.visibility</p:attrName>
                                        </p:attrNameLst>
                                      </p:cBhvr>
                                      <p:to>
                                        <p:strVal val="visible"/>
                                      </p:to>
                                    </p:set>
                                    <p:anim calcmode="lin" valueType="num">
                                      <p:cBhvr>
                                        <p:cTn dur="500" fill="hold" id="20"/>
                                        <p:tgtEl>
                                          <p:spTgt spid="2477"/>
                                        </p:tgtEl>
                                        <p:attrNameLst>
                                          <p:attrName>ppt_w</p:attrName>
                                        </p:attrNameLst>
                                      </p:cBhvr>
                                      <p:tavLst>
                                        <p:tav tm="0">
                                          <p:val>
                                            <p:fltVal val="0"/>
                                          </p:val>
                                        </p:tav>
                                        <p:tav tm="100000">
                                          <p:val>
                                            <p:strVal val="#ppt_w"/>
                                          </p:val>
                                        </p:tav>
                                      </p:tavLst>
                                    </p:anim>
                                    <p:anim calcmode="lin" valueType="num">
                                      <p:cBhvr>
                                        <p:cTn dur="500" fill="hold" id="21"/>
                                        <p:tgtEl>
                                          <p:spTgt spid="2477"/>
                                        </p:tgtEl>
                                        <p:attrNameLst>
                                          <p:attrName>ppt_h</p:attrName>
                                        </p:attrNameLst>
                                      </p:cBhvr>
                                      <p:tavLst>
                                        <p:tav tm="0">
                                          <p:val>
                                            <p:fltVal val="0"/>
                                          </p:val>
                                        </p:tav>
                                        <p:tav tm="100000">
                                          <p:val>
                                            <p:strVal val="#ppt_h"/>
                                          </p:val>
                                        </p:tav>
                                      </p:tavLst>
                                    </p:anim>
                                    <p:animEffect filter="fade" transition="in">
                                      <p:cBhvr>
                                        <p:cTn dur="500" id="22"/>
                                        <p:tgtEl>
                                          <p:spTgt spid="2477"/>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2478"/>
                                        </p:tgtEl>
                                        <p:attrNameLst>
                                          <p:attrName>style.visibility</p:attrName>
                                        </p:attrNameLst>
                                      </p:cBhvr>
                                      <p:to>
                                        <p:strVal val="visible"/>
                                      </p:to>
                                    </p:set>
                                    <p:anim calcmode="lin" valueType="num">
                                      <p:cBhvr>
                                        <p:cTn dur="500" fill="hold" id="25"/>
                                        <p:tgtEl>
                                          <p:spTgt spid="2478"/>
                                        </p:tgtEl>
                                        <p:attrNameLst>
                                          <p:attrName>ppt_w</p:attrName>
                                        </p:attrNameLst>
                                      </p:cBhvr>
                                      <p:tavLst>
                                        <p:tav tm="0">
                                          <p:val>
                                            <p:fltVal val="0"/>
                                          </p:val>
                                        </p:tav>
                                        <p:tav tm="100000">
                                          <p:val>
                                            <p:strVal val="#ppt_w"/>
                                          </p:val>
                                        </p:tav>
                                      </p:tavLst>
                                    </p:anim>
                                    <p:anim calcmode="lin" valueType="num">
                                      <p:cBhvr>
                                        <p:cTn dur="500" fill="hold" id="26"/>
                                        <p:tgtEl>
                                          <p:spTgt spid="2478"/>
                                        </p:tgtEl>
                                        <p:attrNameLst>
                                          <p:attrName>ppt_h</p:attrName>
                                        </p:attrNameLst>
                                      </p:cBhvr>
                                      <p:tavLst>
                                        <p:tav tm="0">
                                          <p:val>
                                            <p:fltVal val="0"/>
                                          </p:val>
                                        </p:tav>
                                        <p:tav tm="100000">
                                          <p:val>
                                            <p:strVal val="#ppt_h"/>
                                          </p:val>
                                        </p:tav>
                                      </p:tavLst>
                                    </p:anim>
                                    <p:animEffect filter="fade" transition="in">
                                      <p:cBhvr>
                                        <p:cTn dur="500" id="27"/>
                                        <p:tgtEl>
                                          <p:spTgt spid="2478"/>
                                        </p:tgtEl>
                                      </p:cBhvr>
                                    </p:animEffect>
                                  </p:childTnLst>
                                </p:cTn>
                              </p:par>
                              <p:par>
                                <p:cTn fill="hold" id="28" nodeType="withEffect" presetClass="entr" presetID="53" presetSubtype="0">
                                  <p:stCondLst>
                                    <p:cond delay="0"/>
                                  </p:stCondLst>
                                  <p:childTnLst>
                                    <p:set>
                                      <p:cBhvr>
                                        <p:cTn dur="1" fill="hold" id="29">
                                          <p:stCondLst>
                                            <p:cond delay="0"/>
                                          </p:stCondLst>
                                        </p:cTn>
                                        <p:tgtEl>
                                          <p:spTgt spid="2479"/>
                                        </p:tgtEl>
                                        <p:attrNameLst>
                                          <p:attrName>style.visibility</p:attrName>
                                        </p:attrNameLst>
                                      </p:cBhvr>
                                      <p:to>
                                        <p:strVal val="visible"/>
                                      </p:to>
                                    </p:set>
                                    <p:anim calcmode="lin" valueType="num">
                                      <p:cBhvr>
                                        <p:cTn dur="500" fill="hold" id="30"/>
                                        <p:tgtEl>
                                          <p:spTgt spid="2479"/>
                                        </p:tgtEl>
                                        <p:attrNameLst>
                                          <p:attrName>ppt_w</p:attrName>
                                        </p:attrNameLst>
                                      </p:cBhvr>
                                      <p:tavLst>
                                        <p:tav tm="0">
                                          <p:val>
                                            <p:fltVal val="0"/>
                                          </p:val>
                                        </p:tav>
                                        <p:tav tm="100000">
                                          <p:val>
                                            <p:strVal val="#ppt_w"/>
                                          </p:val>
                                        </p:tav>
                                      </p:tavLst>
                                    </p:anim>
                                    <p:anim calcmode="lin" valueType="num">
                                      <p:cBhvr>
                                        <p:cTn dur="500" fill="hold" id="31"/>
                                        <p:tgtEl>
                                          <p:spTgt spid="2479"/>
                                        </p:tgtEl>
                                        <p:attrNameLst>
                                          <p:attrName>ppt_h</p:attrName>
                                        </p:attrNameLst>
                                      </p:cBhvr>
                                      <p:tavLst>
                                        <p:tav tm="0">
                                          <p:val>
                                            <p:fltVal val="0"/>
                                          </p:val>
                                        </p:tav>
                                        <p:tav tm="100000">
                                          <p:val>
                                            <p:strVal val="#ppt_h"/>
                                          </p:val>
                                        </p:tav>
                                      </p:tavLst>
                                    </p:anim>
                                    <p:animEffect filter="fade" transition="in">
                                      <p:cBhvr>
                                        <p:cTn dur="500" id="32"/>
                                        <p:tgtEl>
                                          <p:spTgt spid="2479"/>
                                        </p:tgtEl>
                                      </p:cBhvr>
                                    </p:animEffect>
                                  </p:childTnLst>
                                </p:cTn>
                              </p:par>
                              <p:par>
                                <p:cTn fill="hold" id="33" nodeType="withEffect" presetClass="entr" presetID="53" presetSubtype="0">
                                  <p:stCondLst>
                                    <p:cond delay="0"/>
                                  </p:stCondLst>
                                  <p:childTnLst>
                                    <p:set>
                                      <p:cBhvr>
                                        <p:cTn dur="1" fill="hold" id="34">
                                          <p:stCondLst>
                                            <p:cond delay="0"/>
                                          </p:stCondLst>
                                        </p:cTn>
                                        <p:tgtEl>
                                          <p:spTgt spid="2480"/>
                                        </p:tgtEl>
                                        <p:attrNameLst>
                                          <p:attrName>style.visibility</p:attrName>
                                        </p:attrNameLst>
                                      </p:cBhvr>
                                      <p:to>
                                        <p:strVal val="visible"/>
                                      </p:to>
                                    </p:set>
                                    <p:anim calcmode="lin" valueType="num">
                                      <p:cBhvr>
                                        <p:cTn dur="500" fill="hold" id="35"/>
                                        <p:tgtEl>
                                          <p:spTgt spid="2480"/>
                                        </p:tgtEl>
                                        <p:attrNameLst>
                                          <p:attrName>ppt_w</p:attrName>
                                        </p:attrNameLst>
                                      </p:cBhvr>
                                      <p:tavLst>
                                        <p:tav tm="0">
                                          <p:val>
                                            <p:fltVal val="0"/>
                                          </p:val>
                                        </p:tav>
                                        <p:tav tm="100000">
                                          <p:val>
                                            <p:strVal val="#ppt_w"/>
                                          </p:val>
                                        </p:tav>
                                      </p:tavLst>
                                    </p:anim>
                                    <p:anim calcmode="lin" valueType="num">
                                      <p:cBhvr>
                                        <p:cTn dur="500" fill="hold" id="36"/>
                                        <p:tgtEl>
                                          <p:spTgt spid="2480"/>
                                        </p:tgtEl>
                                        <p:attrNameLst>
                                          <p:attrName>ppt_h</p:attrName>
                                        </p:attrNameLst>
                                      </p:cBhvr>
                                      <p:tavLst>
                                        <p:tav tm="0">
                                          <p:val>
                                            <p:fltVal val="0"/>
                                          </p:val>
                                        </p:tav>
                                        <p:tav tm="100000">
                                          <p:val>
                                            <p:strVal val="#ppt_h"/>
                                          </p:val>
                                        </p:tav>
                                      </p:tavLst>
                                    </p:anim>
                                    <p:animEffect filter="fade" transition="in">
                                      <p:cBhvr>
                                        <p:cTn dur="500" id="37"/>
                                        <p:tgtEl>
                                          <p:spTgt spid="2480"/>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2481"/>
                                        </p:tgtEl>
                                        <p:attrNameLst>
                                          <p:attrName>style.visibility</p:attrName>
                                        </p:attrNameLst>
                                      </p:cBhvr>
                                      <p:to>
                                        <p:strVal val="visible"/>
                                      </p:to>
                                    </p:set>
                                    <p:anim calcmode="lin" valueType="num">
                                      <p:cBhvr>
                                        <p:cTn dur="500" fill="hold" id="40"/>
                                        <p:tgtEl>
                                          <p:spTgt spid="2481"/>
                                        </p:tgtEl>
                                        <p:attrNameLst>
                                          <p:attrName>ppt_w</p:attrName>
                                        </p:attrNameLst>
                                      </p:cBhvr>
                                      <p:tavLst>
                                        <p:tav tm="0">
                                          <p:val>
                                            <p:fltVal val="0"/>
                                          </p:val>
                                        </p:tav>
                                        <p:tav tm="100000">
                                          <p:val>
                                            <p:strVal val="#ppt_w"/>
                                          </p:val>
                                        </p:tav>
                                      </p:tavLst>
                                    </p:anim>
                                    <p:anim calcmode="lin" valueType="num">
                                      <p:cBhvr>
                                        <p:cTn dur="500" fill="hold" id="41"/>
                                        <p:tgtEl>
                                          <p:spTgt spid="2481"/>
                                        </p:tgtEl>
                                        <p:attrNameLst>
                                          <p:attrName>ppt_h</p:attrName>
                                        </p:attrNameLst>
                                      </p:cBhvr>
                                      <p:tavLst>
                                        <p:tav tm="0">
                                          <p:val>
                                            <p:fltVal val="0"/>
                                          </p:val>
                                        </p:tav>
                                        <p:tav tm="100000">
                                          <p:val>
                                            <p:strVal val="#ppt_h"/>
                                          </p:val>
                                        </p:tav>
                                      </p:tavLst>
                                    </p:anim>
                                    <p:animEffect filter="fade" transition="in">
                                      <p:cBhvr>
                                        <p:cTn dur="500" id="42"/>
                                        <p:tgtEl>
                                          <p:spTgt spid="2481"/>
                                        </p:tgtEl>
                                      </p:cBhvr>
                                    </p:animEffect>
                                  </p:childTnLst>
                                </p:cTn>
                              </p:par>
                              <p:par>
                                <p:cTn fill="hold" id="43" nodeType="withEffect" presetClass="entr" presetID="53" presetSubtype="0">
                                  <p:stCondLst>
                                    <p:cond delay="0"/>
                                  </p:stCondLst>
                                  <p:childTnLst>
                                    <p:set>
                                      <p:cBhvr>
                                        <p:cTn dur="1" fill="hold" id="44">
                                          <p:stCondLst>
                                            <p:cond delay="0"/>
                                          </p:stCondLst>
                                        </p:cTn>
                                        <p:tgtEl>
                                          <p:spTgt spid="2482"/>
                                        </p:tgtEl>
                                        <p:attrNameLst>
                                          <p:attrName>style.visibility</p:attrName>
                                        </p:attrNameLst>
                                      </p:cBhvr>
                                      <p:to>
                                        <p:strVal val="visible"/>
                                      </p:to>
                                    </p:set>
                                    <p:anim calcmode="lin" valueType="num">
                                      <p:cBhvr>
                                        <p:cTn dur="500" fill="hold" id="45"/>
                                        <p:tgtEl>
                                          <p:spTgt spid="2482"/>
                                        </p:tgtEl>
                                        <p:attrNameLst>
                                          <p:attrName>ppt_w</p:attrName>
                                        </p:attrNameLst>
                                      </p:cBhvr>
                                      <p:tavLst>
                                        <p:tav tm="0">
                                          <p:val>
                                            <p:fltVal val="0"/>
                                          </p:val>
                                        </p:tav>
                                        <p:tav tm="100000">
                                          <p:val>
                                            <p:strVal val="#ppt_w"/>
                                          </p:val>
                                        </p:tav>
                                      </p:tavLst>
                                    </p:anim>
                                    <p:anim calcmode="lin" valueType="num">
                                      <p:cBhvr>
                                        <p:cTn dur="500" fill="hold" id="46"/>
                                        <p:tgtEl>
                                          <p:spTgt spid="2482"/>
                                        </p:tgtEl>
                                        <p:attrNameLst>
                                          <p:attrName>ppt_h</p:attrName>
                                        </p:attrNameLst>
                                      </p:cBhvr>
                                      <p:tavLst>
                                        <p:tav tm="0">
                                          <p:val>
                                            <p:fltVal val="0"/>
                                          </p:val>
                                        </p:tav>
                                        <p:tav tm="100000">
                                          <p:val>
                                            <p:strVal val="#ppt_h"/>
                                          </p:val>
                                        </p:tav>
                                      </p:tavLst>
                                    </p:anim>
                                    <p:animEffect filter="fade" transition="in">
                                      <p:cBhvr>
                                        <p:cTn dur="500" id="47"/>
                                        <p:tgtEl>
                                          <p:spTgt spid="2482"/>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2483"/>
                                        </p:tgtEl>
                                        <p:attrNameLst>
                                          <p:attrName>style.visibility</p:attrName>
                                        </p:attrNameLst>
                                      </p:cBhvr>
                                      <p:to>
                                        <p:strVal val="visible"/>
                                      </p:to>
                                    </p:set>
                                    <p:anim calcmode="lin" valueType="num">
                                      <p:cBhvr>
                                        <p:cTn dur="500" fill="hold" id="50"/>
                                        <p:tgtEl>
                                          <p:spTgt spid="2483"/>
                                        </p:tgtEl>
                                        <p:attrNameLst>
                                          <p:attrName>ppt_w</p:attrName>
                                        </p:attrNameLst>
                                      </p:cBhvr>
                                      <p:tavLst>
                                        <p:tav tm="0">
                                          <p:val>
                                            <p:fltVal val="0"/>
                                          </p:val>
                                        </p:tav>
                                        <p:tav tm="100000">
                                          <p:val>
                                            <p:strVal val="#ppt_w"/>
                                          </p:val>
                                        </p:tav>
                                      </p:tavLst>
                                    </p:anim>
                                    <p:anim calcmode="lin" valueType="num">
                                      <p:cBhvr>
                                        <p:cTn dur="500" fill="hold" id="51"/>
                                        <p:tgtEl>
                                          <p:spTgt spid="2483"/>
                                        </p:tgtEl>
                                        <p:attrNameLst>
                                          <p:attrName>ppt_h</p:attrName>
                                        </p:attrNameLst>
                                      </p:cBhvr>
                                      <p:tavLst>
                                        <p:tav tm="0">
                                          <p:val>
                                            <p:fltVal val="0"/>
                                          </p:val>
                                        </p:tav>
                                        <p:tav tm="100000">
                                          <p:val>
                                            <p:strVal val="#ppt_h"/>
                                          </p:val>
                                        </p:tav>
                                      </p:tavLst>
                                    </p:anim>
                                    <p:animEffect filter="fade" transition="in">
                                      <p:cBhvr>
                                        <p:cTn dur="500" id="52"/>
                                        <p:tgtEl>
                                          <p:spTgt spid="2483"/>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2484"/>
                                        </p:tgtEl>
                                        <p:attrNameLst>
                                          <p:attrName>style.visibility</p:attrName>
                                        </p:attrNameLst>
                                      </p:cBhvr>
                                      <p:to>
                                        <p:strVal val="visible"/>
                                      </p:to>
                                    </p:set>
                                    <p:anim calcmode="lin" valueType="num">
                                      <p:cBhvr>
                                        <p:cTn dur="500" fill="hold" id="55"/>
                                        <p:tgtEl>
                                          <p:spTgt spid="2484"/>
                                        </p:tgtEl>
                                        <p:attrNameLst>
                                          <p:attrName>ppt_w</p:attrName>
                                        </p:attrNameLst>
                                      </p:cBhvr>
                                      <p:tavLst>
                                        <p:tav tm="0">
                                          <p:val>
                                            <p:fltVal val="0"/>
                                          </p:val>
                                        </p:tav>
                                        <p:tav tm="100000">
                                          <p:val>
                                            <p:strVal val="#ppt_w"/>
                                          </p:val>
                                        </p:tav>
                                      </p:tavLst>
                                    </p:anim>
                                    <p:anim calcmode="lin" valueType="num">
                                      <p:cBhvr>
                                        <p:cTn dur="500" fill="hold" id="56"/>
                                        <p:tgtEl>
                                          <p:spTgt spid="2484"/>
                                        </p:tgtEl>
                                        <p:attrNameLst>
                                          <p:attrName>ppt_h</p:attrName>
                                        </p:attrNameLst>
                                      </p:cBhvr>
                                      <p:tavLst>
                                        <p:tav tm="0">
                                          <p:val>
                                            <p:fltVal val="0"/>
                                          </p:val>
                                        </p:tav>
                                        <p:tav tm="100000">
                                          <p:val>
                                            <p:strVal val="#ppt_h"/>
                                          </p:val>
                                        </p:tav>
                                      </p:tavLst>
                                    </p:anim>
                                    <p:animEffect filter="fade" transition="in">
                                      <p:cBhvr>
                                        <p:cTn dur="500" id="57"/>
                                        <p:tgtEl>
                                          <p:spTgt spid="2484"/>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2485"/>
                                        </p:tgtEl>
                                        <p:attrNameLst>
                                          <p:attrName>style.visibility</p:attrName>
                                        </p:attrNameLst>
                                      </p:cBhvr>
                                      <p:to>
                                        <p:strVal val="visible"/>
                                      </p:to>
                                    </p:set>
                                    <p:anim calcmode="lin" valueType="num">
                                      <p:cBhvr>
                                        <p:cTn dur="500" fill="hold" id="60"/>
                                        <p:tgtEl>
                                          <p:spTgt spid="2485"/>
                                        </p:tgtEl>
                                        <p:attrNameLst>
                                          <p:attrName>ppt_w</p:attrName>
                                        </p:attrNameLst>
                                      </p:cBhvr>
                                      <p:tavLst>
                                        <p:tav tm="0">
                                          <p:val>
                                            <p:fltVal val="0"/>
                                          </p:val>
                                        </p:tav>
                                        <p:tav tm="100000">
                                          <p:val>
                                            <p:strVal val="#ppt_w"/>
                                          </p:val>
                                        </p:tav>
                                      </p:tavLst>
                                    </p:anim>
                                    <p:anim calcmode="lin" valueType="num">
                                      <p:cBhvr>
                                        <p:cTn dur="500" fill="hold" id="61"/>
                                        <p:tgtEl>
                                          <p:spTgt spid="2485"/>
                                        </p:tgtEl>
                                        <p:attrNameLst>
                                          <p:attrName>ppt_h</p:attrName>
                                        </p:attrNameLst>
                                      </p:cBhvr>
                                      <p:tavLst>
                                        <p:tav tm="0">
                                          <p:val>
                                            <p:fltVal val="0"/>
                                          </p:val>
                                        </p:tav>
                                        <p:tav tm="100000">
                                          <p:val>
                                            <p:strVal val="#ppt_h"/>
                                          </p:val>
                                        </p:tav>
                                      </p:tavLst>
                                    </p:anim>
                                    <p:animEffect filter="fade" transition="in">
                                      <p:cBhvr>
                                        <p:cTn dur="500" id="62"/>
                                        <p:tgtEl>
                                          <p:spTgt spid="24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77"/>
      <p:bldP grpId="0" spid="2478"/>
      <p:bldP grpId="0" spid="2481"/>
      <p:bldP grpId="0" spid="2483"/>
      <p:bldP grpId="0" spid="2484"/>
      <p:bldP grpId="0" spid="2485"/>
      <p:bldP grpId="0" spid="248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任意多边形 23"/>
          <p:cNvSpPr/>
          <p:nvPr/>
        </p:nvSpPr>
        <p:spPr>
          <a:xfrm>
            <a:off x="0" y="1504950"/>
            <a:ext cx="9157789" cy="740582"/>
          </a:xfrm>
          <a:custGeom>
            <a:gdLst>
              <a:gd fmla="*/ 0 w 9608437" name="connsiteX0"/>
              <a:gd fmla="*/ 108241 h 836762" name="connsiteY0"/>
              <a:gd fmla="*/ 3936055 w 9608437" name="connsiteX1"/>
              <a:gd fmla="*/ 97143 h 836762" name="connsiteY1"/>
              <a:gd fmla="*/ 1955453 w 9608437" name="connsiteX2"/>
              <a:gd fmla="*/ 784516 h 836762" name="connsiteY2"/>
              <a:gd fmla="*/ 9608437 w 9608437" name="connsiteX3"/>
              <a:gd fmla="*/ 691336 h 836762" name="connsiteY3"/>
              <a:gd fmla="*/ 8265690 w 9341186" name="connsiteX4"/>
              <a:gd fmla="*/ 868855 h 868855" name="connsiteY4"/>
              <a:gd fmla="*/ 7881273 w 8858794" name="connsiteX5"/>
              <a:gd fmla="*/ 799054 h 869327" name="connsiteY5"/>
            </a:gdLst>
            <a:cxnLst>
              <a:cxn ang="0">
                <a:pos x="connsiteX0" y="connsiteY0"/>
              </a:cxn>
              <a:cxn ang="0">
                <a:pos x="connsiteX1" y="connsiteY1"/>
              </a:cxn>
              <a:cxn ang="0">
                <a:pos x="connsiteX2" y="connsiteY2"/>
              </a:cxn>
              <a:cxn ang="0">
                <a:pos x="connsiteX3" y="connsiteY3"/>
              </a:cxn>
            </a:cxnLst>
            <a:rect b="b" l="l" r="r" t="t"/>
            <a:pathLst>
              <a:path h="836762" w="9608437">
                <a:moveTo>
                  <a:pt x="0" y="108241"/>
                </a:moveTo>
                <a:cubicBezTo>
                  <a:pt x="1334861" y="133641"/>
                  <a:pt x="2885300" y="-139380"/>
                  <a:pt x="3936055" y="97143"/>
                </a:cubicBezTo>
                <a:cubicBezTo>
                  <a:pt x="4986810" y="333666"/>
                  <a:pt x="918685" y="550190"/>
                  <a:pt x="1955453" y="784516"/>
                </a:cubicBezTo>
                <a:cubicBezTo>
                  <a:pt x="2992221" y="1018842"/>
                  <a:pt x="8774776" y="370103"/>
                  <a:pt x="9608437" y="691336"/>
                </a:cubicBezTo>
              </a:path>
            </a:pathLst>
          </a:cu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914400" y="971550"/>
            <a:ext cx="852805" cy="762000"/>
          </a:xfrm>
          <a:prstGeom prst="rect">
            <a:avLst/>
          </a:prstGeom>
        </p:spPr>
        <p:txBody>
          <a:bodyPr wrap="none">
            <a:spAutoFit/>
          </a:bodyPr>
          <a:lstStyle/>
          <a:p>
            <a:r>
              <a:rPr altLang="zh-CN" lang="en-US" smtClean="0" sz="4400">
                <a:solidFill>
                  <a:srgbClr val="FF5050"/>
                </a:solidFill>
                <a:latin charset="-122" panose="00020600040101010101" pitchFamily="18" typeface="汉仪锐智W"/>
                <a:ea charset="-122" panose="00020600040101010101" pitchFamily="18" typeface="汉仪锐智W"/>
              </a:rPr>
              <a:t>03</a:t>
            </a:r>
          </a:p>
        </p:txBody>
      </p:sp>
      <p:sp>
        <p:nvSpPr>
          <p:cNvPr id="26" name="矩形 25"/>
          <p:cNvSpPr/>
          <p:nvPr/>
        </p:nvSpPr>
        <p:spPr>
          <a:xfrm>
            <a:off x="5611919" y="1435953"/>
            <a:ext cx="3103880" cy="457200"/>
          </a:xfrm>
          <a:prstGeom prst="rect">
            <a:avLst/>
          </a:prstGeom>
        </p:spPr>
        <p:txBody>
          <a:bodyPr wrap="none">
            <a:spAutoFit/>
          </a:bodyPr>
          <a:lstStyle/>
          <a:p>
            <a:r>
              <a:rPr altLang="en-US" b="1" lang="zh-CN" smtClean="0" sz="2400">
                <a:solidFill>
                  <a:schemeClr val="bg1"/>
                </a:solidFill>
                <a:latin charset="-122" panose="00020600040101010101" pitchFamily="18" typeface="汉仪锐智W"/>
                <a:ea charset="-122" panose="00020600040101010101" pitchFamily="18" typeface="汉仪锐智W"/>
              </a:rPr>
              <a:t>T  A  R  G  E  T</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869182" y="916768"/>
            <a:ext cx="1693418" cy="1273982"/>
          </a:xfrm>
          <a:prstGeom prst="rect">
            <a:avLst/>
          </a:prstGeom>
        </p:spPr>
      </p:pic>
      <p:sp>
        <p:nvSpPr>
          <p:cNvPr id="15" name="矩形 14"/>
          <p:cNvSpPr/>
          <p:nvPr/>
        </p:nvSpPr>
        <p:spPr>
          <a:xfrm>
            <a:off x="2824035" y="2724150"/>
            <a:ext cx="3693100" cy="845788"/>
          </a:xfrm>
          <a:prstGeom prst="rect">
            <a:avLst/>
          </a:prstGeom>
        </p:spPr>
        <p:txBody>
          <a:bodyPr bIns="34274" lIns="68550" rIns="68550" tIns="34274" wrap="none">
            <a:spAutoFit/>
          </a:bodyPr>
          <a:lstStyle/>
          <a:p>
            <a:pPr defTabSz="685869">
              <a:defRPr/>
            </a:pPr>
            <a:r>
              <a:rPr altLang="en-US" b="1" kern="0" lang="zh-CN" spc="1900" sz="5100">
                <a:solidFill>
                  <a:schemeClr val="accent2"/>
                </a:solidFill>
                <a:latin charset="-122" pitchFamily="34" typeface="微软雅黑"/>
                <a:ea charset="-122" pitchFamily="34" typeface="微软雅黑"/>
              </a:rPr>
              <a:t>关键要点</a:t>
            </a:r>
          </a:p>
        </p:txBody>
      </p:sp>
      <p:sp>
        <p:nvSpPr>
          <p:cNvPr id="23" name="矩形 22">
            <a:extLst>
              <a:ext uri="{FF2B5EF4-FFF2-40B4-BE49-F238E27FC236}">
                <a16:creationId xmlns:a16="http://schemas.microsoft.com/office/drawing/2014/main" id="{42695B73-0652-4F7C-8DB7-B415C73A2826}"/>
              </a:ext>
            </a:extLst>
          </p:cNvPr>
          <p:cNvSpPr/>
          <p:nvPr/>
        </p:nvSpPr>
        <p:spPr>
          <a:xfrm>
            <a:off x="1981200" y="3634085"/>
            <a:ext cx="5181600" cy="457200"/>
          </a:xfrm>
          <a:prstGeom prst="rect">
            <a:avLst/>
          </a:prstGeom>
        </p:spPr>
        <p:txBody>
          <a:bodyPr wrap="square">
            <a:spAutoFit/>
          </a:bodyPr>
          <a:lstStyle/>
          <a:p>
            <a:pPr algn="ctr"/>
            <a:r>
              <a:rPr altLang="en-US" lang="zh-CN" spc="225" sz="1200">
                <a:solidFill>
                  <a:schemeClr val="bg1"/>
                </a:solidFill>
                <a:latin charset="-122" pitchFamily="34" typeface="微软雅黑"/>
                <a:ea charset="-122" pitchFamily="34" typeface="微软雅黑"/>
              </a:rPr>
              <a:t>目标管理是以目标为导向，以人为中心，以成果为标准而使组织和个人取得最佳业绩的现代管理方法。</a:t>
            </a:r>
          </a:p>
        </p:txBody>
      </p:sp>
    </p:spTree>
    <p:extLst>
      <p:ext uri="{BB962C8B-B14F-4D97-AF65-F5344CB8AC3E}">
        <p14:creationId val="940816612"/>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24"/>
                                        </p:tgtEl>
                                        <p:attrNameLst>
                                          <p:attrName>style.visibility</p:attrName>
                                        </p:attrNameLst>
                                      </p:cBhvr>
                                      <p:to>
                                        <p:strVal val="visible"/>
                                      </p:to>
                                    </p:set>
                                    <p:animEffect filter="wipe(up)" transition="in">
                                      <p:cBhvr>
                                        <p:cTn dur="500" id="7"/>
                                        <p:tgtEl>
                                          <p:spTgt spid="2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iterate type="lt">
                                    <p:tmPct val="10000"/>
                                  </p:iterate>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2">
                                  <p:stCondLst>
                                    <p:cond delay="0"/>
                                  </p:stCondLst>
                                  <p:iterate type="lt">
                                    <p:tmPct val="10000"/>
                                  </p:iterate>
                                  <p:childTnLst>
                                    <p:set>
                                      <p:cBhvr>
                                        <p:cTn dur="1" fill="hold" id="24">
                                          <p:stCondLst>
                                            <p:cond delay="0"/>
                                          </p:stCondLst>
                                        </p:cTn>
                                        <p:tgtEl>
                                          <p:spTgt spid="26"/>
                                        </p:tgtEl>
                                        <p:attrNameLst>
                                          <p:attrName>style.visibility</p:attrName>
                                        </p:attrNameLst>
                                      </p:cBhvr>
                                      <p:to>
                                        <p:strVal val="visible"/>
                                      </p:to>
                                    </p:set>
                                    <p:anim calcmode="lin" valueType="num">
                                      <p:cBhvr additive="base">
                                        <p:cTn dur="500" fill="hold" id="25"/>
                                        <p:tgtEl>
                                          <p:spTgt spid="26"/>
                                        </p:tgtEl>
                                        <p:attrNameLst>
                                          <p:attrName>ppt_x</p:attrName>
                                        </p:attrNameLst>
                                      </p:cBhvr>
                                      <p:tavLst>
                                        <p:tav tm="0">
                                          <p:val>
                                            <p:strVal val="1+#ppt_w/2"/>
                                          </p:val>
                                        </p:tav>
                                        <p:tav tm="100000">
                                          <p:val>
                                            <p:strVal val="#ppt_x"/>
                                          </p:val>
                                        </p:tav>
                                      </p:tavLst>
                                    </p:anim>
                                    <p:anim calcmode="lin" valueType="num">
                                      <p:cBhvr additive="base">
                                        <p:cTn dur="500" fill="hold" id="26"/>
                                        <p:tgtEl>
                                          <p:spTgt spid="2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500"/>
                            </p:stCondLst>
                            <p:childTnLst>
                              <p:par>
                                <p:cTn fill="hold" grpId="0" id="28" nodeType="afterEffect" presetClass="entr" presetID="22" presetSubtype="1">
                                  <p:stCondLst>
                                    <p:cond delay="0"/>
                                  </p:stCondLst>
                                  <p:childTnLst>
                                    <p:set>
                                      <p:cBhvr>
                                        <p:cTn dur="1" fill="hold" id="29">
                                          <p:stCondLst>
                                            <p:cond delay="0"/>
                                          </p:stCondLst>
                                        </p:cTn>
                                        <p:tgtEl>
                                          <p:spTgt spid="15"/>
                                        </p:tgtEl>
                                        <p:attrNameLst>
                                          <p:attrName>style.visibility</p:attrName>
                                        </p:attrNameLst>
                                      </p:cBhvr>
                                      <p:to>
                                        <p:strVal val="visible"/>
                                      </p:to>
                                    </p:set>
                                    <p:animEffect filter="wipe(up)" transition="in">
                                      <p:cBhvr>
                                        <p:cTn dur="500" id="30"/>
                                        <p:tgtEl>
                                          <p:spTgt spid="15"/>
                                        </p:tgtEl>
                                      </p:cBhvr>
                                    </p:animEffect>
                                  </p:childTnLst>
                                </p:cTn>
                              </p:par>
                            </p:childTnLst>
                          </p:cTn>
                        </p:par>
                        <p:par>
                          <p:cTn fill="hold" id="31" nodeType="afterGroup">
                            <p:stCondLst>
                              <p:cond delay="1000"/>
                            </p:stCondLst>
                            <p:childTnLst>
                              <p:par>
                                <p:cTn accel="100000" fill="hold" grpId="0" id="32" nodeType="afterEffect" presetClass="entr" presetID="39"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35"/>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36"/>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37"/>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3"/>
      <p:bldP grpId="0" spid="26"/>
      <p:bldP grpId="0" spid="15"/>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4922796" y="1709468"/>
            <a:ext cx="3681591" cy="2455775"/>
          </a:xfrm>
          <a:prstGeom prst="rect">
            <a:avLst/>
          </a:prstGeom>
        </p:spPr>
      </p:pic>
      <p:sp>
        <p:nvSpPr>
          <p:cNvPr id="4" name="矩形 3"/>
          <p:cNvSpPr/>
          <p:nvPr/>
        </p:nvSpPr>
        <p:spPr>
          <a:xfrm>
            <a:off x="413064" y="1709469"/>
            <a:ext cx="1039153" cy="1039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itchFamily="34" typeface="微软雅黑"/>
                <a:ea charset="-122" pitchFamily="34" typeface="微软雅黑"/>
              </a:rPr>
              <a:t>添加</a:t>
            </a:r>
          </a:p>
          <a:p>
            <a:pPr algn="ctr"/>
            <a:r>
              <a:rPr altLang="en-US" lang="zh-CN">
                <a:latin charset="-122" pitchFamily="34" typeface="微软雅黑"/>
                <a:ea charset="-122" pitchFamily="34" typeface="微软雅黑"/>
              </a:rPr>
              <a:t>内容</a:t>
            </a:r>
          </a:p>
        </p:txBody>
      </p:sp>
      <p:sp>
        <p:nvSpPr>
          <p:cNvPr id="5" name="矩形 4"/>
          <p:cNvSpPr/>
          <p:nvPr/>
        </p:nvSpPr>
        <p:spPr>
          <a:xfrm>
            <a:off x="3705533" y="1709469"/>
            <a:ext cx="1039153" cy="1039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a:solidFill>
                  <a:srgbClr val="FFFFFF"/>
                </a:solidFill>
                <a:latin charset="-122" pitchFamily="34" typeface="微软雅黑"/>
                <a:ea charset="-122" pitchFamily="34" typeface="微软雅黑"/>
              </a:rPr>
              <a:t>添加</a:t>
            </a:r>
          </a:p>
          <a:p>
            <a:pPr algn="ctr" lvl="0"/>
            <a:r>
              <a:rPr altLang="en-US" lang="zh-CN">
                <a:solidFill>
                  <a:srgbClr val="FFFFFF"/>
                </a:solidFill>
                <a:latin charset="-122" pitchFamily="34" typeface="微软雅黑"/>
                <a:ea charset="-122" pitchFamily="34" typeface="微软雅黑"/>
              </a:rPr>
              <a:t>内容</a:t>
            </a:r>
          </a:p>
        </p:txBody>
      </p:sp>
      <p:sp>
        <p:nvSpPr>
          <p:cNvPr id="6" name="矩形 5"/>
          <p:cNvSpPr/>
          <p:nvPr/>
        </p:nvSpPr>
        <p:spPr>
          <a:xfrm>
            <a:off x="1510554" y="1709469"/>
            <a:ext cx="1039153" cy="1039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a:solidFill>
                  <a:srgbClr val="FFFFFF"/>
                </a:solidFill>
                <a:latin charset="-122" pitchFamily="34" typeface="微软雅黑"/>
                <a:ea charset="-122" pitchFamily="34" typeface="微软雅黑"/>
              </a:rPr>
              <a:t>添加</a:t>
            </a:r>
          </a:p>
          <a:p>
            <a:pPr algn="ctr" lvl="0"/>
            <a:r>
              <a:rPr altLang="en-US" lang="zh-CN">
                <a:solidFill>
                  <a:srgbClr val="FFFFFF"/>
                </a:solidFill>
                <a:latin charset="-122" pitchFamily="34" typeface="微软雅黑"/>
                <a:ea charset="-122" pitchFamily="34" typeface="微软雅黑"/>
              </a:rPr>
              <a:t>内容</a:t>
            </a:r>
          </a:p>
        </p:txBody>
      </p:sp>
      <p:sp>
        <p:nvSpPr>
          <p:cNvPr id="7" name="矩形 6"/>
          <p:cNvSpPr/>
          <p:nvPr/>
        </p:nvSpPr>
        <p:spPr>
          <a:xfrm>
            <a:off x="2608043" y="1709469"/>
            <a:ext cx="1039153" cy="1039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a:solidFill>
                  <a:srgbClr val="FFFFFF"/>
                </a:solidFill>
                <a:latin charset="-122" pitchFamily="34" typeface="微软雅黑"/>
                <a:ea charset="-122" pitchFamily="34" typeface="微软雅黑"/>
              </a:rPr>
              <a:t>添加</a:t>
            </a:r>
          </a:p>
          <a:p>
            <a:pPr algn="ctr" lvl="0"/>
            <a:r>
              <a:rPr altLang="en-US" lang="zh-CN">
                <a:solidFill>
                  <a:srgbClr val="FFFFFF"/>
                </a:solidFill>
                <a:latin charset="-122" pitchFamily="34" typeface="微软雅黑"/>
                <a:ea charset="-122" pitchFamily="34" typeface="微软雅黑"/>
              </a:rPr>
              <a:t>内容</a:t>
            </a:r>
          </a:p>
        </p:txBody>
      </p:sp>
      <p:sp>
        <p:nvSpPr>
          <p:cNvPr id="8" name="文本框 7"/>
          <p:cNvSpPr txBox="1"/>
          <p:nvPr/>
        </p:nvSpPr>
        <p:spPr>
          <a:xfrm>
            <a:off x="413064" y="2868735"/>
            <a:ext cx="4331621" cy="1377315"/>
          </a:xfrm>
          <a:prstGeom prst="rect">
            <a:avLst/>
          </a:prstGeom>
          <a:noFill/>
        </p:spPr>
        <p:txBody>
          <a:bodyPr rtlCol="0" wrap="square">
            <a:spAutoFit/>
          </a:bodyPr>
          <a:lstStyle/>
          <a:p>
            <a:pPr>
              <a:lnSpc>
                <a:spcPct val="125000"/>
              </a:lnSpc>
              <a:spcAft>
                <a:spcPts val="450"/>
              </a:spcAft>
            </a:pPr>
            <a:r>
              <a:rPr altLang="en-US" lang="zh-CN" sz="1350">
                <a:latin charset="-122" pitchFamily="34" typeface="微软雅黑"/>
                <a:ea charset="-122" pitchFamily="34" typeface="微软雅黑"/>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spTree>
    <p:extLst>
      <p:ext uri="{BB962C8B-B14F-4D97-AF65-F5344CB8AC3E}">
        <p14:creationId val="37519553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 calcmode="lin" valueType="num">
                                      <p:cBhvr>
                                        <p:cTn dur="500" fill="hold" id="9"/>
                                        <p:tgtEl>
                                          <p:spTgt spid="4"/>
                                        </p:tgtEl>
                                        <p:attrNameLst>
                                          <p:attrName>ppt_x</p:attrName>
                                        </p:attrNameLst>
                                      </p:cBhvr>
                                      <p:tavLst>
                                        <p:tav tm="0">
                                          <p:val>
                                            <p:fltVal val="0.5"/>
                                          </p:val>
                                        </p:tav>
                                        <p:tav tm="100000">
                                          <p:val>
                                            <p:strVal val="#ppt_x"/>
                                          </p:val>
                                        </p:tav>
                                      </p:tavLst>
                                    </p:anim>
                                    <p:anim calcmode="lin" valueType="num">
                                      <p:cBhvr>
                                        <p:cTn dur="500" fill="hold" id="10"/>
                                        <p:tgtEl>
                                          <p:spTgt spid="4"/>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25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 calcmode="lin" valueType="num">
                                      <p:cBhvr>
                                        <p:cTn dur="500" fill="hold" id="15"/>
                                        <p:tgtEl>
                                          <p:spTgt spid="6"/>
                                        </p:tgtEl>
                                        <p:attrNameLst>
                                          <p:attrName>ppt_x</p:attrName>
                                        </p:attrNameLst>
                                      </p:cBhvr>
                                      <p:tavLst>
                                        <p:tav tm="0">
                                          <p:val>
                                            <p:fltVal val="0.5"/>
                                          </p:val>
                                        </p:tav>
                                        <p:tav tm="100000">
                                          <p:val>
                                            <p:strVal val="#ppt_x"/>
                                          </p:val>
                                        </p:tav>
                                      </p:tavLst>
                                    </p:anim>
                                    <p:anim calcmode="lin" valueType="num">
                                      <p:cBhvr>
                                        <p:cTn dur="500" fill="hold" id="16"/>
                                        <p:tgtEl>
                                          <p:spTgt spid="6"/>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50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 calcmode="lin" valueType="num">
                                      <p:cBhvr>
                                        <p:cTn dur="500" fill="hold" id="21"/>
                                        <p:tgtEl>
                                          <p:spTgt spid="7"/>
                                        </p:tgtEl>
                                        <p:attrNameLst>
                                          <p:attrName>ppt_x</p:attrName>
                                        </p:attrNameLst>
                                      </p:cBhvr>
                                      <p:tavLst>
                                        <p:tav tm="0">
                                          <p:val>
                                            <p:fltVal val="0.5"/>
                                          </p:val>
                                        </p:tav>
                                        <p:tav tm="100000">
                                          <p:val>
                                            <p:strVal val="#ppt_x"/>
                                          </p:val>
                                        </p:tav>
                                      </p:tavLst>
                                    </p:anim>
                                    <p:anim calcmode="lin" valueType="num">
                                      <p:cBhvr>
                                        <p:cTn dur="500" fill="hold" id="22"/>
                                        <p:tgtEl>
                                          <p:spTgt spid="7"/>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75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 calcmode="lin" valueType="num">
                                      <p:cBhvr>
                                        <p:cTn dur="500" fill="hold" id="27"/>
                                        <p:tgtEl>
                                          <p:spTgt spid="5"/>
                                        </p:tgtEl>
                                        <p:attrNameLst>
                                          <p:attrName>ppt_x</p:attrName>
                                        </p:attrNameLst>
                                      </p:cBhvr>
                                      <p:tavLst>
                                        <p:tav tm="0">
                                          <p:val>
                                            <p:fltVal val="0.5"/>
                                          </p:val>
                                        </p:tav>
                                        <p:tav tm="100000">
                                          <p:val>
                                            <p:strVal val="#ppt_x"/>
                                          </p:val>
                                        </p:tav>
                                      </p:tavLst>
                                    </p:anim>
                                    <p:anim calcmode="lin" valueType="num">
                                      <p:cBhvr>
                                        <p:cTn dur="500" fill="hold" id="28"/>
                                        <p:tgtEl>
                                          <p:spTgt spid="5"/>
                                        </p:tgtEl>
                                        <p:attrNameLst>
                                          <p:attrName>ppt_y</p:attrName>
                                        </p:attrNameLst>
                                      </p:cBhvr>
                                      <p:tavLst>
                                        <p:tav tm="0">
                                          <p:val>
                                            <p:fltVal val="0.5"/>
                                          </p:val>
                                        </p:tav>
                                        <p:tav tm="100000">
                                          <p:val>
                                            <p:strVal val="#ppt_y"/>
                                          </p:val>
                                        </p:tav>
                                      </p:tavLst>
                                    </p:anim>
                                  </p:childTnLst>
                                </p:cTn>
                              </p:par>
                            </p:childTnLst>
                          </p:cTn>
                        </p:par>
                        <p:par>
                          <p:cTn fill="hold" id="29" nodeType="afterGroup">
                            <p:stCondLst>
                              <p:cond delay="1250"/>
                            </p:stCondLst>
                            <p:childTnLst>
                              <p:par>
                                <p:cTn fill="hold" grpId="0" id="30" nodeType="afterEffect" presetClass="entr" presetID="10" presetSubtype="0">
                                  <p:stCondLst>
                                    <p:cond delay="0"/>
                                  </p:stCondLst>
                                  <p:iterate type="lt">
                                    <p:tmPct val="3000"/>
                                  </p:iterate>
                                  <p:childTnLst>
                                    <p:set>
                                      <p:cBhvr>
                                        <p:cTn dur="1" fill="hold" id="31">
                                          <p:stCondLst>
                                            <p:cond delay="0"/>
                                          </p:stCondLst>
                                        </p:cTn>
                                        <p:tgtEl>
                                          <p:spTgt spid="8"/>
                                        </p:tgtEl>
                                        <p:attrNameLst>
                                          <p:attrName>style.visibility</p:attrName>
                                        </p:attrNameLst>
                                      </p:cBhvr>
                                      <p:to>
                                        <p:strVal val="visible"/>
                                      </p:to>
                                    </p:set>
                                    <p:animEffect filter="fade" transition="in">
                                      <p:cBhvr>
                                        <p:cTn dur="500" id="32"/>
                                        <p:tgtEl>
                                          <p:spTgt spid="8"/>
                                        </p:tgtEl>
                                      </p:cBhvr>
                                    </p:animEffect>
                                  </p:childTnLst>
                                </p:cTn>
                              </p:par>
                            </p:childTnLst>
                          </p:cTn>
                        </p:par>
                        <p:par>
                          <p:cTn fill="hold" id="33" nodeType="afterGroup">
                            <p:stCondLst>
                              <p:cond delay="1750"/>
                            </p:stCondLst>
                            <p:childTnLst>
                              <p:par>
                                <p:cTn fill="hold" id="34" nodeType="afterEffect" presetClass="entr" presetID="23" presetSubtype="528">
                                  <p:stCondLst>
                                    <p:cond delay="0"/>
                                  </p:stCondLst>
                                  <p:childTnLst>
                                    <p:set>
                                      <p:cBhvr>
                                        <p:cTn dur="1" fill="hold" id="35">
                                          <p:stCondLst>
                                            <p:cond delay="0"/>
                                          </p:stCondLst>
                                        </p:cTn>
                                        <p:tgtEl>
                                          <p:spTgt spid="3"/>
                                        </p:tgtEl>
                                        <p:attrNameLst>
                                          <p:attrName>style.visibility</p:attrName>
                                        </p:attrNameLst>
                                      </p:cBhvr>
                                      <p:to>
                                        <p:strVal val="visible"/>
                                      </p:to>
                                    </p:set>
                                    <p:anim calcmode="lin" valueType="num">
                                      <p:cBhvr>
                                        <p:cTn dur="500" fill="hold" id="36"/>
                                        <p:tgtEl>
                                          <p:spTgt spid="3"/>
                                        </p:tgtEl>
                                        <p:attrNameLst>
                                          <p:attrName>ppt_w</p:attrName>
                                        </p:attrNameLst>
                                      </p:cBhvr>
                                      <p:tavLst>
                                        <p:tav tm="0">
                                          <p:val>
                                            <p:fltVal val="0"/>
                                          </p:val>
                                        </p:tav>
                                        <p:tav tm="100000">
                                          <p:val>
                                            <p:strVal val="#ppt_w"/>
                                          </p:val>
                                        </p:tav>
                                      </p:tavLst>
                                    </p:anim>
                                    <p:anim calcmode="lin" valueType="num">
                                      <p:cBhvr>
                                        <p:cTn dur="500" fill="hold" id="37"/>
                                        <p:tgtEl>
                                          <p:spTgt spid="3"/>
                                        </p:tgtEl>
                                        <p:attrNameLst>
                                          <p:attrName>ppt_h</p:attrName>
                                        </p:attrNameLst>
                                      </p:cBhvr>
                                      <p:tavLst>
                                        <p:tav tm="0">
                                          <p:val>
                                            <p:fltVal val="0"/>
                                          </p:val>
                                        </p:tav>
                                        <p:tav tm="100000">
                                          <p:val>
                                            <p:strVal val="#ppt_h"/>
                                          </p:val>
                                        </p:tav>
                                      </p:tavLst>
                                    </p:anim>
                                    <p:anim calcmode="lin" valueType="num">
                                      <p:cBhvr>
                                        <p:cTn dur="500" fill="hold" id="38"/>
                                        <p:tgtEl>
                                          <p:spTgt spid="3"/>
                                        </p:tgtEl>
                                        <p:attrNameLst>
                                          <p:attrName>ppt_x</p:attrName>
                                        </p:attrNameLst>
                                      </p:cBhvr>
                                      <p:tavLst>
                                        <p:tav tm="0">
                                          <p:val>
                                            <p:fltVal val="0.5"/>
                                          </p:val>
                                        </p:tav>
                                        <p:tav tm="100000">
                                          <p:val>
                                            <p:strVal val="#ppt_x"/>
                                          </p:val>
                                        </p:tav>
                                      </p:tavLst>
                                    </p:anim>
                                    <p:anim calcmode="lin" valueType="num">
                                      <p:cBhvr>
                                        <p:cTn dur="500" fill="hold" id="39"/>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Inhaltsplatzhalter 4"/>
          <p:cNvSpPr txBox="1"/>
          <p:nvPr/>
        </p:nvSpPr>
        <p:spPr>
          <a:xfrm>
            <a:off x="609600" y="1581150"/>
            <a:ext cx="2257013" cy="1234440"/>
          </a:xfrm>
          <a:prstGeom prst="rect">
            <a:avLst/>
          </a:prstGeom>
        </p:spPr>
        <p:txBody>
          <a:bodyP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ct val="100000"/>
              </a:lnSpc>
              <a:spcAft>
                <a:spcPts val="900"/>
              </a:spcAft>
              <a:buNone/>
            </a:pPr>
            <a:r>
              <a:rPr altLang="en-US" lang="zh-CN" sz="1350">
                <a:solidFill>
                  <a:schemeClr val="tx1"/>
                </a:solidFill>
                <a:latin typeface="+mn-lt"/>
                <a:cs typeface="+mn-ea"/>
                <a:sym typeface="+mn-lt"/>
              </a:rPr>
              <a:t>输入标题</a:t>
            </a:r>
            <a:br>
              <a:rPr altLang="en-US" lang="zh-CN" sz="1350">
                <a:solidFill>
                  <a:schemeClr val="tx1"/>
                </a:solidFill>
                <a:latin typeface="+mn-lt"/>
                <a:cs typeface="+mn-ea"/>
                <a:sym typeface="+mn-lt"/>
              </a:rPr>
            </a:br>
            <a:r>
              <a:rPr altLang="en-US" lang="zh-CN" sz="1350">
                <a:solidFill>
                  <a:schemeClr val="tx1"/>
                </a:solidFill>
                <a:latin typeface="+mn-lt"/>
                <a:cs typeface="+mn-ea"/>
                <a:sym typeface="+mn-lt"/>
              </a:rPr>
              <a:t>点击添加主要文字内容点击添加主要文点击添加主要文字内容点击添加主要文字内容点击字内容点击</a:t>
            </a:r>
            <a:br>
              <a:rPr altLang="en-US" lang="zh-CN" sz="1350">
                <a:solidFill>
                  <a:schemeClr val="tx1"/>
                </a:solidFill>
                <a:latin typeface="+mn-lt"/>
                <a:cs typeface="+mn-ea"/>
                <a:sym typeface="+mn-lt"/>
              </a:rPr>
            </a:br>
            <a:r>
              <a:rPr altLang="en-US" lang="zh-CN" sz="1350">
                <a:solidFill>
                  <a:schemeClr val="tx1"/>
                </a:solidFill>
                <a:latin typeface="+mn-lt"/>
                <a:cs typeface="+mn-ea"/>
                <a:sym typeface="+mn-lt"/>
              </a:rPr>
              <a:t>. </a:t>
            </a:r>
          </a:p>
        </p:txBody>
      </p:sp>
      <p:sp>
        <p:nvSpPr>
          <p:cNvPr id="24" name="Inhaltsplatzhalter 4"/>
          <p:cNvSpPr txBox="1"/>
          <p:nvPr/>
        </p:nvSpPr>
        <p:spPr>
          <a:xfrm>
            <a:off x="609600" y="2594309"/>
            <a:ext cx="2257013" cy="1234440"/>
          </a:xfrm>
          <a:prstGeom prst="rect">
            <a:avLst/>
          </a:prstGeom>
        </p:spPr>
        <p:txBody>
          <a:bodyP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ct val="100000"/>
              </a:lnSpc>
              <a:spcAft>
                <a:spcPts val="900"/>
              </a:spcAft>
              <a:buNone/>
            </a:pPr>
            <a:r>
              <a:rPr altLang="en-US" lang="zh-CN" sz="1350">
                <a:solidFill>
                  <a:schemeClr val="tx1"/>
                </a:solidFill>
                <a:latin typeface="Microsoft YaHei"/>
                <a:cs typeface="+mn-ea"/>
                <a:sym typeface="+mn-lt"/>
              </a:rPr>
              <a:t>输入标题</a:t>
            </a:r>
            <a:br>
              <a:rPr altLang="en-US" lang="zh-CN" sz="1350">
                <a:solidFill>
                  <a:schemeClr val="tx1"/>
                </a:solidFill>
                <a:latin typeface="Microsoft YaHei"/>
                <a:cs typeface="+mn-ea"/>
                <a:sym typeface="+mn-lt"/>
              </a:rPr>
            </a:br>
            <a:r>
              <a:rPr altLang="en-US" lang="zh-CN" sz="1350">
                <a:solidFill>
                  <a:schemeClr val="tx1"/>
                </a:solidFill>
                <a:latin typeface="Microsoft YaHei"/>
                <a:cs typeface="+mn-ea"/>
                <a:sym typeface="+mn-lt"/>
              </a:rPr>
              <a:t>点击添加主要文字内容点击添加主要文点击添加主要文字内容点击添加主要文字内容点击字内容点击</a:t>
            </a:r>
            <a:br>
              <a:rPr altLang="en-US" lang="zh-CN" sz="1350">
                <a:solidFill>
                  <a:schemeClr val="tx1"/>
                </a:solidFill>
                <a:latin typeface="Microsoft YaHei"/>
                <a:cs typeface="+mn-ea"/>
                <a:sym typeface="+mn-lt"/>
              </a:rPr>
            </a:br>
          </a:p>
        </p:txBody>
      </p:sp>
      <p:sp>
        <p:nvSpPr>
          <p:cNvPr id="25" name="Inhaltsplatzhalter 4"/>
          <p:cNvSpPr txBox="1"/>
          <p:nvPr/>
        </p:nvSpPr>
        <p:spPr>
          <a:xfrm>
            <a:off x="609600" y="3598587"/>
            <a:ext cx="2257013" cy="1234440"/>
          </a:xfrm>
          <a:prstGeom prst="rect">
            <a:avLst/>
          </a:prstGeom>
        </p:spPr>
        <p:txBody>
          <a:bodyP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ct val="100000"/>
              </a:lnSpc>
              <a:spcAft>
                <a:spcPts val="900"/>
              </a:spcAft>
              <a:buNone/>
            </a:pPr>
            <a:r>
              <a:rPr altLang="en-US" lang="zh-CN" sz="1350">
                <a:solidFill>
                  <a:schemeClr val="tx1"/>
                </a:solidFill>
                <a:latin typeface="Microsoft YaHei"/>
                <a:cs typeface="+mn-ea"/>
                <a:sym typeface="+mn-lt"/>
              </a:rPr>
              <a:t>输入标题</a:t>
            </a:r>
            <a:br>
              <a:rPr altLang="en-US" lang="zh-CN" sz="1350">
                <a:solidFill>
                  <a:schemeClr val="tx1"/>
                </a:solidFill>
                <a:latin typeface="Microsoft YaHei"/>
                <a:cs typeface="+mn-ea"/>
                <a:sym typeface="+mn-lt"/>
              </a:rPr>
            </a:br>
            <a:r>
              <a:rPr altLang="en-US" lang="zh-CN" sz="1350">
                <a:solidFill>
                  <a:schemeClr val="tx1"/>
                </a:solidFill>
                <a:latin typeface="Microsoft YaHei"/>
                <a:cs typeface="+mn-ea"/>
                <a:sym typeface="+mn-lt"/>
              </a:rPr>
              <a:t>点击添加主要文字内容点击添加主要文点击添加主要文字内容点击添加主要文字内容点击字内容点击</a:t>
            </a:r>
            <a:br>
              <a:rPr altLang="en-US" lang="zh-CN" sz="1350">
                <a:solidFill>
                  <a:schemeClr val="tx1"/>
                </a:solidFill>
                <a:latin typeface="Microsoft YaHei"/>
                <a:cs typeface="+mn-ea"/>
                <a:sym typeface="+mn-lt"/>
              </a:rPr>
            </a:br>
            <a:r>
              <a:rPr altLang="en-US" lang="zh-CN" sz="1350">
                <a:solidFill>
                  <a:schemeClr val="tx1"/>
                </a:solidFill>
                <a:latin typeface="Microsoft YaHei"/>
                <a:cs typeface="+mn-ea"/>
                <a:sym typeface="+mn-lt"/>
              </a:rPr>
              <a:t>. </a:t>
            </a:r>
          </a:p>
        </p:txBody>
      </p:sp>
      <p:sp>
        <p:nvSpPr>
          <p:cNvPr id="26" name="Inhaltsplatzhalter 4"/>
          <p:cNvSpPr txBox="1"/>
          <p:nvPr/>
        </p:nvSpPr>
        <p:spPr>
          <a:xfrm>
            <a:off x="6493452" y="2733385"/>
            <a:ext cx="2257013" cy="1234440"/>
          </a:xfrm>
          <a:prstGeom prst="rect">
            <a:avLst/>
          </a:prstGeom>
        </p:spPr>
        <p:txBody>
          <a:bodyP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00000"/>
              </a:lnSpc>
              <a:spcAft>
                <a:spcPts val="900"/>
              </a:spcAft>
              <a:buNone/>
            </a:pPr>
            <a:r>
              <a:rPr altLang="en-US" lang="zh-CN" sz="1350">
                <a:solidFill>
                  <a:schemeClr val="tx1"/>
                </a:solidFill>
                <a:latin typeface="Microsoft YaHei"/>
                <a:cs typeface="+mn-ea"/>
                <a:sym typeface="+mn-lt"/>
              </a:rPr>
              <a:t>输入标题</a:t>
            </a:r>
            <a:br>
              <a:rPr altLang="en-US" lang="zh-CN" sz="1350">
                <a:solidFill>
                  <a:schemeClr val="tx1"/>
                </a:solidFill>
                <a:latin typeface="Microsoft YaHei"/>
                <a:cs typeface="+mn-ea"/>
                <a:sym typeface="+mn-lt"/>
              </a:rPr>
            </a:br>
            <a:r>
              <a:rPr altLang="en-US" lang="zh-CN" sz="1350">
                <a:solidFill>
                  <a:schemeClr val="tx1"/>
                </a:solidFill>
                <a:latin typeface="Microsoft YaHei"/>
                <a:cs typeface="+mn-ea"/>
                <a:sym typeface="+mn-lt"/>
              </a:rPr>
              <a:t>点击添加主要文字内容点击添加主要文点击添加主要文字内容点击添加主要文字内容点击字内容点击</a:t>
            </a:r>
            <a:br>
              <a:rPr altLang="en-US" lang="zh-CN" sz="1350">
                <a:solidFill>
                  <a:schemeClr val="tx1"/>
                </a:solidFill>
                <a:latin typeface="Microsoft YaHei"/>
                <a:cs typeface="+mn-ea"/>
                <a:sym typeface="+mn-lt"/>
              </a:rPr>
            </a:br>
          </a:p>
        </p:txBody>
      </p:sp>
      <p:sp>
        <p:nvSpPr>
          <p:cNvPr id="27" name="Inhaltsplatzhalter 4"/>
          <p:cNvSpPr txBox="1"/>
          <p:nvPr/>
        </p:nvSpPr>
        <p:spPr>
          <a:xfrm>
            <a:off x="6399103" y="1573707"/>
            <a:ext cx="2257013" cy="1234440"/>
          </a:xfrm>
          <a:prstGeom prst="rect">
            <a:avLst/>
          </a:prstGeom>
        </p:spPr>
        <p:txBody>
          <a:bodyP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00000"/>
              </a:lnSpc>
              <a:spcAft>
                <a:spcPts val="900"/>
              </a:spcAft>
              <a:buNone/>
            </a:pPr>
            <a:r>
              <a:rPr altLang="en-US" lang="zh-CN" sz="1350">
                <a:solidFill>
                  <a:schemeClr val="tx1"/>
                </a:solidFill>
                <a:latin typeface="+mn-lt"/>
                <a:cs typeface="+mn-ea"/>
                <a:sym typeface="+mn-lt"/>
              </a:rPr>
              <a:t>输入标题</a:t>
            </a:r>
            <a:br>
              <a:rPr altLang="en-US" lang="zh-CN" sz="1350">
                <a:solidFill>
                  <a:schemeClr val="tx1"/>
                </a:solidFill>
                <a:latin typeface="+mn-lt"/>
                <a:cs typeface="+mn-ea"/>
                <a:sym typeface="+mn-lt"/>
              </a:rPr>
            </a:br>
            <a:r>
              <a:rPr altLang="en-US" lang="zh-CN" sz="1350">
                <a:solidFill>
                  <a:schemeClr val="tx1"/>
                </a:solidFill>
                <a:latin typeface="+mn-lt"/>
                <a:cs typeface="+mn-ea"/>
                <a:sym typeface="+mn-lt"/>
              </a:rPr>
              <a:t>点击添加主要文字内容点击添加主要文点击添加主要文字内容点击添加主要文字内容点击字内容点击</a:t>
            </a:r>
            <a:br>
              <a:rPr altLang="en-US" lang="zh-CN" sz="1350">
                <a:solidFill>
                  <a:schemeClr val="tx1"/>
                </a:solidFill>
                <a:latin typeface="+mn-lt"/>
                <a:cs typeface="+mn-ea"/>
                <a:sym typeface="+mn-lt"/>
              </a:rPr>
            </a:br>
          </a:p>
        </p:txBody>
      </p:sp>
      <p:sp>
        <p:nvSpPr>
          <p:cNvPr id="28" name="Inhaltsplatzhalter 4"/>
          <p:cNvSpPr txBox="1"/>
          <p:nvPr/>
        </p:nvSpPr>
        <p:spPr>
          <a:xfrm>
            <a:off x="6493452" y="3739304"/>
            <a:ext cx="2257013" cy="1234440"/>
          </a:xfrm>
          <a:prstGeom prst="rect">
            <a:avLst/>
          </a:prstGeom>
        </p:spPr>
        <p:txBody>
          <a:bodyP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685800" indent="0" marL="0">
              <a:lnSpc>
                <a:spcPct val="100000"/>
              </a:lnSpc>
              <a:spcAft>
                <a:spcPts val="900"/>
              </a:spcAft>
              <a:buNone/>
            </a:pPr>
            <a:r>
              <a:rPr altLang="en-US" lang="zh-CN" sz="1350">
                <a:solidFill>
                  <a:schemeClr val="tx1"/>
                </a:solidFill>
                <a:latin typeface="Microsoft YaHei"/>
                <a:cs typeface="+mn-ea"/>
                <a:sym typeface="+mn-lt"/>
              </a:rPr>
              <a:t>输入标题</a:t>
            </a:r>
            <a:br>
              <a:rPr altLang="en-US" lang="zh-CN" sz="1350">
                <a:solidFill>
                  <a:schemeClr val="tx1"/>
                </a:solidFill>
                <a:latin typeface="Microsoft YaHei"/>
                <a:cs typeface="+mn-ea"/>
                <a:sym typeface="+mn-lt"/>
              </a:rPr>
            </a:br>
            <a:r>
              <a:rPr altLang="en-US" lang="zh-CN" sz="1350">
                <a:solidFill>
                  <a:schemeClr val="tx1"/>
                </a:solidFill>
                <a:latin typeface="Microsoft YaHei"/>
                <a:cs typeface="+mn-ea"/>
                <a:sym typeface="+mn-lt"/>
              </a:rPr>
              <a:t>点击添加主要文字内容点击添加主要文点击添加主要文字内容点击添加主要文字内容点击字内容点击</a:t>
            </a:r>
            <a:br>
              <a:rPr altLang="en-US" lang="zh-CN" sz="1350">
                <a:solidFill>
                  <a:schemeClr val="tx1"/>
                </a:solidFill>
                <a:latin typeface="Microsoft YaHei"/>
                <a:cs typeface="+mn-ea"/>
                <a:sym typeface="+mn-lt"/>
              </a:rPr>
            </a:br>
          </a:p>
        </p:txBody>
      </p:sp>
      <p:pic>
        <p:nvPicPr>
          <p:cNvPr id="3" name="图片 2"/>
          <p:cNvPicPr>
            <a:picLocks noChangeAspect="1"/>
          </p:cNvPicPr>
          <p:nvPr/>
        </p:nvPicPr>
        <p:blipFill>
          <a:blip r:embed="rId3">
            <a:extLst>
              <a:ext uri="{28A0092B-C50C-407E-A947-70E740481C1C}">
                <a14:useLocalDpi val="0"/>
              </a:ext>
            </a:extLst>
          </a:blip>
          <a:srcRect r="18613"/>
          <a:stretch>
            <a:fillRect/>
          </a:stretch>
        </p:blipFill>
        <p:spPr>
          <a:xfrm>
            <a:off x="3048000" y="1573706"/>
            <a:ext cx="3276600" cy="2674443"/>
          </a:xfrm>
          <a:prstGeom prst="rect">
            <a:avLst/>
          </a:prstGeom>
        </p:spPr>
      </p:pic>
    </p:spTree>
    <p:extLst>
      <p:ext uri="{BB962C8B-B14F-4D97-AF65-F5344CB8AC3E}">
        <p14:creationId val="2984055099"/>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3" presetSubtype="0">
                                  <p:stCondLst>
                                    <p:cond delay="0"/>
                                  </p:stCondLst>
                                  <p:childTnLst>
                                    <p:set>
                                      <p:cBhvr>
                                        <p:cTn dur="1" fill="hold" id="13">
                                          <p:stCondLst>
                                            <p:cond delay="0"/>
                                          </p:stCondLst>
                                        </p:cTn>
                                        <p:tgtEl>
                                          <p:spTgt spid="23"/>
                                        </p:tgtEl>
                                        <p:attrNameLst>
                                          <p:attrName>style.visibility</p:attrName>
                                        </p:attrNameLst>
                                      </p:cBhvr>
                                      <p:to>
                                        <p:strVal val="visible"/>
                                      </p:to>
                                    </p:set>
                                    <p:anim calcmode="lin" valueType="num">
                                      <p:cBhvr>
                                        <p:cTn dur="500" fill="hold" id="14"/>
                                        <p:tgtEl>
                                          <p:spTgt spid="23"/>
                                        </p:tgtEl>
                                        <p:attrNameLst>
                                          <p:attrName>ppt_w</p:attrName>
                                        </p:attrNameLst>
                                      </p:cBhvr>
                                      <p:tavLst>
                                        <p:tav tm="0">
                                          <p:val>
                                            <p:fltVal val="0"/>
                                          </p:val>
                                        </p:tav>
                                        <p:tav tm="100000">
                                          <p:val>
                                            <p:strVal val="#ppt_w"/>
                                          </p:val>
                                        </p:tav>
                                      </p:tavLst>
                                    </p:anim>
                                    <p:anim calcmode="lin" valueType="num">
                                      <p:cBhvr>
                                        <p:cTn dur="500" fill="hold" id="15"/>
                                        <p:tgtEl>
                                          <p:spTgt spid="23"/>
                                        </p:tgtEl>
                                        <p:attrNameLst>
                                          <p:attrName>ppt_h</p:attrName>
                                        </p:attrNameLst>
                                      </p:cBhvr>
                                      <p:tavLst>
                                        <p:tav tm="0">
                                          <p:val>
                                            <p:fltVal val="0"/>
                                          </p:val>
                                        </p:tav>
                                        <p:tav tm="100000">
                                          <p:val>
                                            <p:strVal val="#ppt_h"/>
                                          </p:val>
                                        </p:tav>
                                      </p:tavLst>
                                    </p:anim>
                                    <p:animEffect filter="fade" transition="in">
                                      <p:cBhvr>
                                        <p:cTn dur="500" id="16"/>
                                        <p:tgtEl>
                                          <p:spTgt spid="23"/>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500" fill="hold" id="19"/>
                                        <p:tgtEl>
                                          <p:spTgt spid="27"/>
                                        </p:tgtEl>
                                        <p:attrNameLst>
                                          <p:attrName>ppt_w</p:attrName>
                                        </p:attrNameLst>
                                      </p:cBhvr>
                                      <p:tavLst>
                                        <p:tav tm="0">
                                          <p:val>
                                            <p:fltVal val="0"/>
                                          </p:val>
                                        </p:tav>
                                        <p:tav tm="100000">
                                          <p:val>
                                            <p:strVal val="#ppt_w"/>
                                          </p:val>
                                        </p:tav>
                                      </p:tavLst>
                                    </p:anim>
                                    <p:anim calcmode="lin" valueType="num">
                                      <p:cBhvr>
                                        <p:cTn dur="500" fill="hold" id="20"/>
                                        <p:tgtEl>
                                          <p:spTgt spid="27"/>
                                        </p:tgtEl>
                                        <p:attrNameLst>
                                          <p:attrName>ppt_h</p:attrName>
                                        </p:attrNameLst>
                                      </p:cBhvr>
                                      <p:tavLst>
                                        <p:tav tm="0">
                                          <p:val>
                                            <p:fltVal val="0"/>
                                          </p:val>
                                        </p:tav>
                                        <p:tav tm="100000">
                                          <p:val>
                                            <p:strVal val="#ppt_h"/>
                                          </p:val>
                                        </p:tav>
                                      </p:tavLst>
                                    </p:anim>
                                    <p:animEffect filter="fade" transition="in">
                                      <p:cBhvr>
                                        <p:cTn dur="500" id="21"/>
                                        <p:tgtEl>
                                          <p:spTgt spid="27"/>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p:cTn dur="500" fill="hold" id="24"/>
                                        <p:tgtEl>
                                          <p:spTgt spid="24"/>
                                        </p:tgtEl>
                                        <p:attrNameLst>
                                          <p:attrName>ppt_w</p:attrName>
                                        </p:attrNameLst>
                                      </p:cBhvr>
                                      <p:tavLst>
                                        <p:tav tm="0">
                                          <p:val>
                                            <p:fltVal val="0"/>
                                          </p:val>
                                        </p:tav>
                                        <p:tav tm="100000">
                                          <p:val>
                                            <p:strVal val="#ppt_w"/>
                                          </p:val>
                                        </p:tav>
                                      </p:tavLst>
                                    </p:anim>
                                    <p:anim calcmode="lin" valueType="num">
                                      <p:cBhvr>
                                        <p:cTn dur="500" fill="hold" id="25"/>
                                        <p:tgtEl>
                                          <p:spTgt spid="24"/>
                                        </p:tgtEl>
                                        <p:attrNameLst>
                                          <p:attrName>ppt_h</p:attrName>
                                        </p:attrNameLst>
                                      </p:cBhvr>
                                      <p:tavLst>
                                        <p:tav tm="0">
                                          <p:val>
                                            <p:fltVal val="0"/>
                                          </p:val>
                                        </p:tav>
                                        <p:tav tm="100000">
                                          <p:val>
                                            <p:strVal val="#ppt_h"/>
                                          </p:val>
                                        </p:tav>
                                      </p:tavLst>
                                    </p:anim>
                                    <p:animEffect filter="fade" transition="in">
                                      <p:cBhvr>
                                        <p:cTn dur="500" id="26"/>
                                        <p:tgtEl>
                                          <p:spTgt spid="24"/>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p:cTn dur="500" fill="hold" id="29"/>
                                        <p:tgtEl>
                                          <p:spTgt spid="26"/>
                                        </p:tgtEl>
                                        <p:attrNameLst>
                                          <p:attrName>ppt_w</p:attrName>
                                        </p:attrNameLst>
                                      </p:cBhvr>
                                      <p:tavLst>
                                        <p:tav tm="0">
                                          <p:val>
                                            <p:fltVal val="0"/>
                                          </p:val>
                                        </p:tav>
                                        <p:tav tm="100000">
                                          <p:val>
                                            <p:strVal val="#ppt_w"/>
                                          </p:val>
                                        </p:tav>
                                      </p:tavLst>
                                    </p:anim>
                                    <p:anim calcmode="lin" valueType="num">
                                      <p:cBhvr>
                                        <p:cTn dur="500" fill="hold" id="30"/>
                                        <p:tgtEl>
                                          <p:spTgt spid="26"/>
                                        </p:tgtEl>
                                        <p:attrNameLst>
                                          <p:attrName>ppt_h</p:attrName>
                                        </p:attrNameLst>
                                      </p:cBhvr>
                                      <p:tavLst>
                                        <p:tav tm="0">
                                          <p:val>
                                            <p:fltVal val="0"/>
                                          </p:val>
                                        </p:tav>
                                        <p:tav tm="100000">
                                          <p:val>
                                            <p:strVal val="#ppt_h"/>
                                          </p:val>
                                        </p:tav>
                                      </p:tavLst>
                                    </p:anim>
                                    <p:animEffect filter="fade" transition="in">
                                      <p:cBhvr>
                                        <p:cTn dur="500" id="31"/>
                                        <p:tgtEl>
                                          <p:spTgt spid="26"/>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5"/>
                                        </p:tgtEl>
                                        <p:attrNameLst>
                                          <p:attrName>style.visibility</p:attrName>
                                        </p:attrNameLst>
                                      </p:cBhvr>
                                      <p:to>
                                        <p:strVal val="visible"/>
                                      </p:to>
                                    </p:set>
                                    <p:anim calcmode="lin" valueType="num">
                                      <p:cBhvr>
                                        <p:cTn dur="500" fill="hold" id="34"/>
                                        <p:tgtEl>
                                          <p:spTgt spid="25"/>
                                        </p:tgtEl>
                                        <p:attrNameLst>
                                          <p:attrName>ppt_w</p:attrName>
                                        </p:attrNameLst>
                                      </p:cBhvr>
                                      <p:tavLst>
                                        <p:tav tm="0">
                                          <p:val>
                                            <p:fltVal val="0"/>
                                          </p:val>
                                        </p:tav>
                                        <p:tav tm="100000">
                                          <p:val>
                                            <p:strVal val="#ppt_w"/>
                                          </p:val>
                                        </p:tav>
                                      </p:tavLst>
                                    </p:anim>
                                    <p:anim calcmode="lin" valueType="num">
                                      <p:cBhvr>
                                        <p:cTn dur="500" fill="hold" id="35"/>
                                        <p:tgtEl>
                                          <p:spTgt spid="25"/>
                                        </p:tgtEl>
                                        <p:attrNameLst>
                                          <p:attrName>ppt_h</p:attrName>
                                        </p:attrNameLst>
                                      </p:cBhvr>
                                      <p:tavLst>
                                        <p:tav tm="0">
                                          <p:val>
                                            <p:fltVal val="0"/>
                                          </p:val>
                                        </p:tav>
                                        <p:tav tm="100000">
                                          <p:val>
                                            <p:strVal val="#ppt_h"/>
                                          </p:val>
                                        </p:tav>
                                      </p:tavLst>
                                    </p:anim>
                                    <p:animEffect filter="fade" transition="in">
                                      <p:cBhvr>
                                        <p:cTn dur="500" id="36"/>
                                        <p:tgtEl>
                                          <p:spTgt spid="25"/>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p:cTn dur="500" fill="hold" id="39"/>
                                        <p:tgtEl>
                                          <p:spTgt spid="28"/>
                                        </p:tgtEl>
                                        <p:attrNameLst>
                                          <p:attrName>ppt_w</p:attrName>
                                        </p:attrNameLst>
                                      </p:cBhvr>
                                      <p:tavLst>
                                        <p:tav tm="0">
                                          <p:val>
                                            <p:fltVal val="0"/>
                                          </p:val>
                                        </p:tav>
                                        <p:tav tm="100000">
                                          <p:val>
                                            <p:strVal val="#ppt_w"/>
                                          </p:val>
                                        </p:tav>
                                      </p:tavLst>
                                    </p:anim>
                                    <p:anim calcmode="lin" valueType="num">
                                      <p:cBhvr>
                                        <p:cTn dur="500" fill="hold" id="40"/>
                                        <p:tgtEl>
                                          <p:spTgt spid="28"/>
                                        </p:tgtEl>
                                        <p:attrNameLst>
                                          <p:attrName>ppt_h</p:attrName>
                                        </p:attrNameLst>
                                      </p:cBhvr>
                                      <p:tavLst>
                                        <p:tav tm="0">
                                          <p:val>
                                            <p:fltVal val="0"/>
                                          </p:val>
                                        </p:tav>
                                        <p:tav tm="100000">
                                          <p:val>
                                            <p:strVal val="#ppt_h"/>
                                          </p:val>
                                        </p:tav>
                                      </p:tavLst>
                                    </p:anim>
                                    <p:animEffect filter="fade" transition="in">
                                      <p:cBhvr>
                                        <p:cTn dur="500" id="4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251385" y="1516118"/>
            <a:ext cx="4641233" cy="2536338"/>
            <a:chOff x="2251385" y="1516118"/>
            <a:chExt cx="4641233" cy="2536338"/>
          </a:xfrm>
        </p:grpSpPr>
        <p:sp>
          <p:nvSpPr>
            <p:cNvPr id="7619" name="Shape 7619"/>
            <p:cNvSpPr/>
            <p:nvPr/>
          </p:nvSpPr>
          <p:spPr>
            <a:xfrm flipH="1">
              <a:off x="2251385" y="3466019"/>
              <a:ext cx="586437" cy="586437"/>
            </a:xfrm>
            <a:prstGeom prst="rightArrow">
              <a:avLst>
                <a:gd fmla="val 5906" name="adj1"/>
                <a:gd fmla="val 50000" name="adj2"/>
              </a:avLst>
            </a:prstGeom>
            <a:solidFill>
              <a:schemeClr val="accent3"/>
            </a:solidFill>
            <a:ln w="12700">
              <a:miter lim="400000"/>
            </a:ln>
          </p:spPr>
          <p:txBody>
            <a:bodyPr anchor="ctr" lIns="34289" rIns="34289"/>
            <a:lstStyle/>
            <a:p>
              <a:pPr algn="ctr">
                <a:defRPr>
                  <a:solidFill>
                    <a:srgbClr val="F9F9F9"/>
                  </a:solidFill>
                </a:defRPr>
              </a:pPr>
              <a:endParaRPr sz="1350">
                <a:cs typeface="+mn-ea"/>
                <a:sym typeface="+mn-lt"/>
              </a:endParaRPr>
            </a:p>
          </p:txBody>
        </p:sp>
        <p:sp>
          <p:nvSpPr>
            <p:cNvPr id="7620" name="Shape 7620"/>
            <p:cNvSpPr/>
            <p:nvPr/>
          </p:nvSpPr>
          <p:spPr>
            <a:xfrm flipH="1">
              <a:off x="2251385" y="1579499"/>
              <a:ext cx="586437" cy="586437"/>
            </a:xfrm>
            <a:prstGeom prst="rightArrow">
              <a:avLst>
                <a:gd fmla="val 5906" name="adj1"/>
                <a:gd fmla="val 50000" name="adj2"/>
              </a:avLst>
            </a:prstGeom>
            <a:solidFill>
              <a:schemeClr val="accent1"/>
            </a:solidFill>
            <a:ln w="12700">
              <a:miter lim="400000"/>
            </a:ln>
          </p:spPr>
          <p:txBody>
            <a:bodyPr anchor="ctr" lIns="34289" rIns="34289"/>
            <a:lstStyle/>
            <a:p>
              <a:pPr algn="ctr">
                <a:defRPr>
                  <a:solidFill>
                    <a:srgbClr val="F9F9F9"/>
                  </a:solidFill>
                </a:defRPr>
              </a:pPr>
              <a:endParaRPr sz="1350">
                <a:cs typeface="+mn-ea"/>
                <a:sym typeface="+mn-lt"/>
              </a:endParaRPr>
            </a:p>
          </p:txBody>
        </p:sp>
        <p:sp>
          <p:nvSpPr>
            <p:cNvPr id="7621" name="Shape 7621"/>
            <p:cNvSpPr/>
            <p:nvPr/>
          </p:nvSpPr>
          <p:spPr>
            <a:xfrm>
              <a:off x="6306181" y="3410404"/>
              <a:ext cx="586437" cy="586437"/>
            </a:xfrm>
            <a:prstGeom prst="rightArrow">
              <a:avLst>
                <a:gd fmla="val 5906" name="adj1"/>
                <a:gd fmla="val 50000" name="adj2"/>
              </a:avLst>
            </a:prstGeom>
            <a:solidFill>
              <a:schemeClr val="accent4"/>
            </a:solidFill>
            <a:ln w="12700">
              <a:miter lim="400000"/>
            </a:ln>
          </p:spPr>
          <p:txBody>
            <a:bodyPr anchor="ctr" lIns="34289" rIns="34289"/>
            <a:lstStyle/>
            <a:p>
              <a:pPr algn="ctr">
                <a:defRPr>
                  <a:solidFill>
                    <a:srgbClr val="F9F9F9"/>
                  </a:solidFill>
                </a:defRPr>
              </a:pPr>
              <a:endParaRPr sz="1350">
                <a:cs typeface="+mn-ea"/>
                <a:sym typeface="+mn-lt"/>
              </a:endParaRPr>
            </a:p>
          </p:txBody>
        </p:sp>
        <p:sp>
          <p:nvSpPr>
            <p:cNvPr id="7622" name="Shape 7622"/>
            <p:cNvSpPr/>
            <p:nvPr/>
          </p:nvSpPr>
          <p:spPr>
            <a:xfrm>
              <a:off x="4599087" y="3432529"/>
              <a:ext cx="2072313" cy="408710"/>
            </a:xfrm>
            <a:custGeom>
              <a:cxnLst>
                <a:cxn ang="0">
                  <a:pos x="wd2" y="hd2"/>
                </a:cxn>
                <a:cxn ang="5400000">
                  <a:pos x="wd2" y="hd2"/>
                </a:cxn>
                <a:cxn ang="10800000">
                  <a:pos x="wd2" y="hd2"/>
                </a:cxn>
                <a:cxn ang="16200000">
                  <a:pos x="wd2" y="hd2"/>
                </a:cxn>
              </a:cxnLst>
              <a:rect b="b" l="0" r="r" t="0"/>
              <a:pathLst>
                <a:path extrusionOk="0" h="21600" w="21600">
                  <a:moveTo>
                    <a:pt x="1933" y="0"/>
                  </a:moveTo>
                  <a:cubicBezTo>
                    <a:pt x="3278" y="4469"/>
                    <a:pt x="4892" y="7200"/>
                    <a:pt x="6629" y="7200"/>
                  </a:cubicBezTo>
                  <a:cubicBezTo>
                    <a:pt x="6629" y="7200"/>
                    <a:pt x="6629" y="7200"/>
                    <a:pt x="6629" y="7200"/>
                  </a:cubicBezTo>
                  <a:cubicBezTo>
                    <a:pt x="21600" y="7200"/>
                    <a:pt x="21600" y="7200"/>
                    <a:pt x="21600" y="7200"/>
                  </a:cubicBezTo>
                  <a:cubicBezTo>
                    <a:pt x="21600" y="21600"/>
                    <a:pt x="21600" y="21600"/>
                    <a:pt x="21600" y="21600"/>
                  </a:cubicBezTo>
                  <a:cubicBezTo>
                    <a:pt x="6629" y="21600"/>
                    <a:pt x="6629" y="21600"/>
                    <a:pt x="6629" y="21600"/>
                  </a:cubicBezTo>
                  <a:cubicBezTo>
                    <a:pt x="4159" y="21600"/>
                    <a:pt x="1859" y="17503"/>
                    <a:pt x="0" y="10676"/>
                  </a:cubicBezTo>
                  <a:lnTo>
                    <a:pt x="1933" y="0"/>
                  </a:lnTo>
                  <a:close/>
                </a:path>
              </a:pathLst>
            </a:custGeom>
            <a:solidFill>
              <a:schemeClr val="accent4"/>
            </a:solidFill>
            <a:ln w="12700">
              <a:miter lim="400000"/>
            </a:ln>
          </p:spPr>
          <p:txBody>
            <a:bodyPr lIns="34289" rIns="34289"/>
            <a:lstStyle/>
            <a:p>
              <a:endParaRPr sz="1350">
                <a:cs typeface="+mn-ea"/>
                <a:sym typeface="+mn-lt"/>
              </a:endParaRPr>
            </a:p>
          </p:txBody>
        </p:sp>
        <p:sp>
          <p:nvSpPr>
            <p:cNvPr id="7623" name="Shape 7623"/>
            <p:cNvSpPr/>
            <p:nvPr/>
          </p:nvSpPr>
          <p:spPr>
            <a:xfrm>
              <a:off x="2540666" y="1734205"/>
              <a:ext cx="2077272" cy="423590"/>
            </a:xfrm>
            <a:custGeom>
              <a:cxnLst>
                <a:cxn ang="0">
                  <a:pos x="wd2" y="hd2"/>
                </a:cxn>
                <a:cxn ang="5400000">
                  <a:pos x="wd2" y="hd2"/>
                </a:cxn>
                <a:cxn ang="10800000">
                  <a:pos x="wd2" y="hd2"/>
                </a:cxn>
                <a:cxn ang="16200000">
                  <a:pos x="wd2" y="hd2"/>
                </a:cxn>
              </a:cxnLst>
              <a:rect b="b" l="0" r="r" t="0"/>
              <a:pathLst>
                <a:path extrusionOk="0" h="21600" w="21600">
                  <a:moveTo>
                    <a:pt x="19794" y="21600"/>
                  </a:moveTo>
                  <a:cubicBezTo>
                    <a:pt x="18427" y="16800"/>
                    <a:pt x="16743" y="13920"/>
                    <a:pt x="14937" y="13920"/>
                  </a:cubicBezTo>
                  <a:cubicBezTo>
                    <a:pt x="14937" y="13920"/>
                    <a:pt x="14937" y="13920"/>
                    <a:pt x="14937" y="13920"/>
                  </a:cubicBezTo>
                  <a:cubicBezTo>
                    <a:pt x="0" y="13920"/>
                    <a:pt x="0" y="13920"/>
                    <a:pt x="0" y="13920"/>
                  </a:cubicBezTo>
                  <a:cubicBezTo>
                    <a:pt x="0" y="0"/>
                    <a:pt x="0" y="0"/>
                    <a:pt x="0" y="0"/>
                  </a:cubicBezTo>
                  <a:cubicBezTo>
                    <a:pt x="14937" y="0"/>
                    <a:pt x="14937" y="0"/>
                    <a:pt x="14937" y="0"/>
                  </a:cubicBezTo>
                  <a:cubicBezTo>
                    <a:pt x="17426" y="0"/>
                    <a:pt x="19745" y="3960"/>
                    <a:pt x="21600" y="10800"/>
                  </a:cubicBezTo>
                  <a:lnTo>
                    <a:pt x="19794" y="21600"/>
                  </a:lnTo>
                  <a:close/>
                </a:path>
              </a:pathLst>
            </a:custGeom>
            <a:solidFill>
              <a:schemeClr val="accent1"/>
            </a:solidFill>
            <a:ln w="12700">
              <a:miter lim="400000"/>
            </a:ln>
          </p:spPr>
          <p:txBody>
            <a:bodyPr lIns="34289" rIns="34289"/>
            <a:lstStyle/>
            <a:p>
              <a:endParaRPr sz="1350">
                <a:cs typeface="+mn-ea"/>
                <a:sym typeface="+mn-lt"/>
              </a:endParaRPr>
            </a:p>
          </p:txBody>
        </p:sp>
        <p:sp>
          <p:nvSpPr>
            <p:cNvPr id="7624" name="Shape 7624"/>
            <p:cNvSpPr/>
            <p:nvPr/>
          </p:nvSpPr>
          <p:spPr>
            <a:xfrm>
              <a:off x="2540664" y="2049665"/>
              <a:ext cx="2515741" cy="1848117"/>
            </a:xfrm>
            <a:custGeom>
              <a:cxnLst>
                <a:cxn ang="0">
                  <a:pos x="wd2" y="hd2"/>
                </a:cxn>
                <a:cxn ang="5400000">
                  <a:pos x="wd2" y="hd2"/>
                </a:cxn>
                <a:cxn ang="10800000">
                  <a:pos x="wd2" y="hd2"/>
                </a:cxn>
                <a:cxn ang="16200000">
                  <a:pos x="wd2" y="hd2"/>
                </a:cxn>
              </a:cxnLst>
              <a:rect b="b" l="0" r="r" t="0"/>
              <a:pathLst>
                <a:path extrusionOk="0" h="21600" w="21600">
                  <a:moveTo>
                    <a:pt x="18880" y="0"/>
                  </a:moveTo>
                  <a:cubicBezTo>
                    <a:pt x="20552" y="2308"/>
                    <a:pt x="21600" y="5469"/>
                    <a:pt x="21600" y="8959"/>
                  </a:cubicBezTo>
                  <a:cubicBezTo>
                    <a:pt x="21600" y="15939"/>
                    <a:pt x="17449" y="21600"/>
                    <a:pt x="12331" y="21600"/>
                  </a:cubicBezTo>
                  <a:cubicBezTo>
                    <a:pt x="0" y="21600"/>
                    <a:pt x="0" y="21600"/>
                    <a:pt x="0" y="21600"/>
                  </a:cubicBezTo>
                  <a:cubicBezTo>
                    <a:pt x="0" y="18522"/>
                    <a:pt x="0" y="18522"/>
                    <a:pt x="0" y="18522"/>
                  </a:cubicBezTo>
                  <a:cubicBezTo>
                    <a:pt x="12331" y="18522"/>
                    <a:pt x="12331" y="18522"/>
                    <a:pt x="12331" y="18522"/>
                  </a:cubicBezTo>
                  <a:cubicBezTo>
                    <a:pt x="12331" y="18412"/>
                    <a:pt x="12331" y="18412"/>
                    <a:pt x="12331" y="18412"/>
                  </a:cubicBezTo>
                  <a:cubicBezTo>
                    <a:pt x="16160" y="18412"/>
                    <a:pt x="19263" y="14180"/>
                    <a:pt x="19263" y="8959"/>
                  </a:cubicBezTo>
                  <a:cubicBezTo>
                    <a:pt x="19263" y="6376"/>
                    <a:pt x="18517" y="4040"/>
                    <a:pt x="17288" y="2336"/>
                  </a:cubicBezTo>
                  <a:lnTo>
                    <a:pt x="18880" y="0"/>
                  </a:lnTo>
                  <a:close/>
                </a:path>
              </a:pathLst>
            </a:custGeom>
            <a:solidFill>
              <a:schemeClr val="accent3"/>
            </a:solidFill>
            <a:ln w="12700">
              <a:miter lim="400000"/>
            </a:ln>
          </p:spPr>
          <p:txBody>
            <a:bodyPr lIns="34289" rIns="34289"/>
            <a:lstStyle/>
            <a:p>
              <a:endParaRPr sz="1350">
                <a:cs typeface="+mn-ea"/>
                <a:sym typeface="+mn-lt"/>
              </a:endParaRPr>
            </a:p>
          </p:txBody>
        </p:sp>
        <p:sp>
          <p:nvSpPr>
            <p:cNvPr id="7625" name="Shape 7625"/>
            <p:cNvSpPr/>
            <p:nvPr/>
          </p:nvSpPr>
          <p:spPr>
            <a:xfrm>
              <a:off x="4155659" y="1677660"/>
              <a:ext cx="2515741" cy="1806454"/>
            </a:xfrm>
            <a:custGeom>
              <a:cxnLst>
                <a:cxn ang="0">
                  <a:pos x="wd2" y="hd2"/>
                </a:cxn>
                <a:cxn ang="5400000">
                  <a:pos x="wd2" y="hd2"/>
                </a:cxn>
                <a:cxn ang="10800000">
                  <a:pos x="wd2" y="hd2"/>
                </a:cxn>
                <a:cxn ang="16200000">
                  <a:pos x="wd2" y="hd2"/>
                </a:cxn>
              </a:cxnLst>
              <a:rect b="b" l="0" r="r" t="0"/>
              <a:pathLst>
                <a:path extrusionOk="0" h="21600" w="21600">
                  <a:moveTo>
                    <a:pt x="4070" y="19322"/>
                  </a:moveTo>
                  <a:cubicBezTo>
                    <a:pt x="2982" y="17634"/>
                    <a:pt x="2337" y="15384"/>
                    <a:pt x="2337" y="12937"/>
                  </a:cubicBezTo>
                  <a:cubicBezTo>
                    <a:pt x="2337" y="7594"/>
                    <a:pt x="5481" y="3262"/>
                    <a:pt x="9269" y="3262"/>
                  </a:cubicBezTo>
                  <a:cubicBezTo>
                    <a:pt x="9269" y="3150"/>
                    <a:pt x="9269" y="3150"/>
                    <a:pt x="9269" y="3150"/>
                  </a:cubicBezTo>
                  <a:cubicBezTo>
                    <a:pt x="21600" y="3150"/>
                    <a:pt x="21600" y="3150"/>
                    <a:pt x="21600" y="3150"/>
                  </a:cubicBezTo>
                  <a:cubicBezTo>
                    <a:pt x="21600" y="0"/>
                    <a:pt x="21600" y="0"/>
                    <a:pt x="21600" y="0"/>
                  </a:cubicBezTo>
                  <a:cubicBezTo>
                    <a:pt x="9269" y="0"/>
                    <a:pt x="9269" y="0"/>
                    <a:pt x="9269" y="0"/>
                  </a:cubicBezTo>
                  <a:cubicBezTo>
                    <a:pt x="4151" y="0"/>
                    <a:pt x="0" y="5794"/>
                    <a:pt x="0" y="12937"/>
                  </a:cubicBezTo>
                  <a:cubicBezTo>
                    <a:pt x="0" y="16256"/>
                    <a:pt x="907" y="19294"/>
                    <a:pt x="2378" y="21600"/>
                  </a:cubicBezTo>
                  <a:cubicBezTo>
                    <a:pt x="2378" y="21600"/>
                    <a:pt x="3425" y="20531"/>
                    <a:pt x="4070" y="19322"/>
                  </a:cubicBezTo>
                  <a:close/>
                </a:path>
              </a:pathLst>
            </a:custGeom>
            <a:solidFill>
              <a:schemeClr val="accent2"/>
            </a:solidFill>
            <a:ln w="12700">
              <a:miter lim="400000"/>
            </a:ln>
          </p:spPr>
          <p:txBody>
            <a:bodyPr lIns="34289" rIns="34289"/>
            <a:lstStyle/>
            <a:p>
              <a:endParaRPr sz="1350">
                <a:cs typeface="+mn-ea"/>
                <a:sym typeface="+mn-lt"/>
              </a:endParaRPr>
            </a:p>
          </p:txBody>
        </p:sp>
        <p:sp>
          <p:nvSpPr>
            <p:cNvPr id="7626" name="Shape 7626"/>
            <p:cNvSpPr/>
            <p:nvPr/>
          </p:nvSpPr>
          <p:spPr>
            <a:xfrm>
              <a:off x="6306181" y="1516118"/>
              <a:ext cx="586437" cy="586437"/>
            </a:xfrm>
            <a:prstGeom prst="rightArrow">
              <a:avLst>
                <a:gd fmla="val 5906" name="adj1"/>
                <a:gd fmla="val 50000" name="adj2"/>
              </a:avLst>
            </a:prstGeom>
            <a:solidFill>
              <a:schemeClr val="accent2"/>
            </a:solidFill>
            <a:ln w="12700">
              <a:miter lim="400000"/>
            </a:ln>
          </p:spPr>
          <p:txBody>
            <a:bodyPr anchor="ctr" lIns="34289" rIns="34289"/>
            <a:lstStyle/>
            <a:p>
              <a:pPr algn="ctr">
                <a:defRPr>
                  <a:solidFill>
                    <a:srgbClr val="F9F9F9"/>
                  </a:solidFill>
                </a:defRPr>
              </a:pPr>
              <a:endParaRPr sz="1350">
                <a:cs typeface="+mn-ea"/>
                <a:sym typeface="+mn-lt"/>
              </a:endParaRPr>
            </a:p>
          </p:txBody>
        </p:sp>
        <p:sp>
          <p:nvSpPr>
            <p:cNvPr id="7627" name="Shape 7627"/>
            <p:cNvSpPr/>
            <p:nvPr/>
          </p:nvSpPr>
          <p:spPr>
            <a:xfrm>
              <a:off x="2971373" y="1732404"/>
              <a:ext cx="716278" cy="297180"/>
            </a:xfrm>
            <a:prstGeom prst="rect">
              <a:avLst/>
            </a:prstGeom>
            <a:ln w="12700">
              <a:miter lim="400000"/>
            </a:ln>
          </p:spPr>
          <p:txBody>
            <a:bodyPr lIns="34289" rIns="34289" wrap="none">
              <a:spAutoFit/>
            </a:bodyPr>
            <a:lstStyle>
              <a:lvl1pPr algn="ctr">
                <a:defRPr>
                  <a:solidFill>
                    <a:srgbClr val="F9F9F9"/>
                  </a:solidFill>
                </a:defRPr>
              </a:lvl1pPr>
            </a:lstStyle>
            <a:p>
              <a:pPr>
                <a:defRPr>
                  <a:solidFill>
                    <a:srgbClr val="1A242E"/>
                  </a:solidFill>
                </a:defRPr>
              </a:pPr>
              <a:r>
                <a:rPr sz="1350">
                  <a:cs typeface="+mn-ea"/>
                  <a:sym typeface="+mn-lt"/>
                </a:rPr>
                <a:t>Strenght</a:t>
              </a:r>
            </a:p>
          </p:txBody>
        </p:sp>
        <p:sp>
          <p:nvSpPr>
            <p:cNvPr id="7628" name="Shape 7628"/>
            <p:cNvSpPr/>
            <p:nvPr/>
          </p:nvSpPr>
          <p:spPr>
            <a:xfrm>
              <a:off x="2899934" y="3645212"/>
              <a:ext cx="859153" cy="297180"/>
            </a:xfrm>
            <a:prstGeom prst="rect">
              <a:avLst/>
            </a:prstGeom>
            <a:ln w="12700">
              <a:miter lim="400000"/>
            </a:ln>
          </p:spPr>
          <p:txBody>
            <a:bodyPr lIns="34289" rIns="34289" wrap="none">
              <a:spAutoFit/>
            </a:bodyPr>
            <a:lstStyle>
              <a:lvl1pPr algn="ctr">
                <a:defRPr>
                  <a:solidFill>
                    <a:srgbClr val="F9F9F9"/>
                  </a:solidFill>
                </a:defRPr>
              </a:lvl1pPr>
            </a:lstStyle>
            <a:p>
              <a:pPr>
                <a:defRPr>
                  <a:solidFill>
                    <a:srgbClr val="1A242E"/>
                  </a:solidFill>
                </a:defRPr>
              </a:pPr>
              <a:r>
                <a:rPr sz="1350">
                  <a:cs typeface="+mn-ea"/>
                  <a:sym typeface="+mn-lt"/>
                </a:rPr>
                <a:t>Oportunity</a:t>
              </a:r>
            </a:p>
          </p:txBody>
        </p:sp>
      </p:grpSp>
      <p:sp>
        <p:nvSpPr>
          <p:cNvPr id="7631" name="Shape 7631"/>
          <p:cNvSpPr/>
          <p:nvPr/>
        </p:nvSpPr>
        <p:spPr>
          <a:xfrm>
            <a:off x="1141788" y="1740146"/>
            <a:ext cx="1028701" cy="342900"/>
          </a:xfrm>
          <a:prstGeom prst="rect">
            <a:avLst/>
          </a:prstGeom>
          <a:ln w="12700">
            <a:miter lim="400000"/>
          </a:ln>
        </p:spPr>
        <p:txBody>
          <a:bodyPr lIns="34289" rIns="34289">
            <a:spAutoFit/>
          </a:bodyPr>
          <a:lstStyle>
            <a:lvl1pPr algn="r">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altLang="en-US" lang="zh-CN" sz="825">
                <a:latin typeface="+mn-lt"/>
                <a:ea typeface="+mn-ea"/>
                <a:cs typeface="+mn-ea"/>
                <a:sym typeface="+mn-lt"/>
              </a:rPr>
              <a:t>点击添加内容点击添加内容点击添加内容</a:t>
            </a:r>
          </a:p>
        </p:txBody>
      </p:sp>
      <p:sp>
        <p:nvSpPr>
          <p:cNvPr id="7632" name="Shape 7632"/>
          <p:cNvSpPr/>
          <p:nvPr/>
        </p:nvSpPr>
        <p:spPr>
          <a:xfrm>
            <a:off x="1454209" y="1516117"/>
            <a:ext cx="716278" cy="297180"/>
          </a:xfrm>
          <a:prstGeom prst="rect">
            <a:avLst/>
          </a:prstGeom>
          <a:ln w="12700">
            <a:miter lim="400000"/>
          </a:ln>
        </p:spPr>
        <p:txBody>
          <a:bodyPr lIns="34289" rIns="34289" wrap="none">
            <a:spAutoFit/>
          </a:bodyPr>
          <a:lstStyle>
            <a:lvl1pPr algn="r"/>
          </a:lstStyle>
          <a:p>
            <a:r>
              <a:rPr sz="1350">
                <a:cs typeface="+mn-ea"/>
                <a:sym typeface="+mn-lt"/>
              </a:rPr>
              <a:t>Strenght</a:t>
            </a:r>
          </a:p>
        </p:txBody>
      </p:sp>
      <p:sp>
        <p:nvSpPr>
          <p:cNvPr id="7633" name="Shape 7633"/>
          <p:cNvSpPr/>
          <p:nvPr/>
        </p:nvSpPr>
        <p:spPr>
          <a:xfrm>
            <a:off x="1143129" y="3618499"/>
            <a:ext cx="1028701" cy="342900"/>
          </a:xfrm>
          <a:prstGeom prst="rect">
            <a:avLst/>
          </a:prstGeom>
          <a:ln w="12700">
            <a:miter lim="400000"/>
          </a:ln>
        </p:spPr>
        <p:txBody>
          <a:bodyPr lIns="34289" rIns="34289">
            <a:spAutoFit/>
          </a:bodyPr>
          <a:lstStyle>
            <a:lvl1pPr algn="r">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altLang="en-US" lang="zh-CN" sz="825">
                <a:latin typeface="+mn-lt"/>
                <a:ea typeface="+mn-ea"/>
                <a:cs typeface="+mn-ea"/>
                <a:sym typeface="+mn-lt"/>
              </a:rPr>
              <a:t>点击添加内容点击添加内容点击添加内容</a:t>
            </a:r>
          </a:p>
        </p:txBody>
      </p:sp>
      <p:sp>
        <p:nvSpPr>
          <p:cNvPr id="7634" name="Shape 7634"/>
          <p:cNvSpPr/>
          <p:nvPr/>
        </p:nvSpPr>
        <p:spPr>
          <a:xfrm>
            <a:off x="1312677" y="3368894"/>
            <a:ext cx="859153" cy="297180"/>
          </a:xfrm>
          <a:prstGeom prst="rect">
            <a:avLst/>
          </a:prstGeom>
          <a:ln w="12700">
            <a:miter lim="400000"/>
          </a:ln>
        </p:spPr>
        <p:txBody>
          <a:bodyPr lIns="34289" rIns="34289" wrap="none">
            <a:spAutoFit/>
          </a:bodyPr>
          <a:lstStyle>
            <a:lvl1pPr algn="r"/>
          </a:lstStyle>
          <a:p>
            <a:r>
              <a:rPr sz="1350">
                <a:cs typeface="+mn-ea"/>
                <a:sym typeface="+mn-lt"/>
              </a:rPr>
              <a:t>Oportunity</a:t>
            </a:r>
          </a:p>
        </p:txBody>
      </p:sp>
      <p:sp>
        <p:nvSpPr>
          <p:cNvPr id="7635" name="Shape 7635"/>
          <p:cNvSpPr/>
          <p:nvPr/>
        </p:nvSpPr>
        <p:spPr>
          <a:xfrm>
            <a:off x="6892616" y="3618499"/>
            <a:ext cx="1028701" cy="342900"/>
          </a:xfrm>
          <a:prstGeom prst="rect">
            <a:avLst/>
          </a:prstGeom>
          <a:ln w="12700">
            <a:miter lim="400000"/>
          </a:ln>
        </p:spPr>
        <p:txBody>
          <a:bodyPr lIns="34289" rIns="34289">
            <a:spAutoFit/>
          </a:bodyPr>
          <a:lstStyle>
            <a:lvl1pPr>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altLang="en-US" lang="zh-CN" sz="825">
                <a:latin typeface="+mn-lt"/>
                <a:ea typeface="+mn-ea"/>
                <a:cs typeface="+mn-ea"/>
                <a:sym typeface="+mn-lt"/>
              </a:rPr>
              <a:t>点击添加内容点击添加内容点击添加内容</a:t>
            </a:r>
          </a:p>
        </p:txBody>
      </p:sp>
      <p:sp>
        <p:nvSpPr>
          <p:cNvPr id="7636" name="Shape 7636"/>
          <p:cNvSpPr/>
          <p:nvPr/>
        </p:nvSpPr>
        <p:spPr>
          <a:xfrm>
            <a:off x="6892615" y="3368894"/>
            <a:ext cx="462266" cy="297180"/>
          </a:xfrm>
          <a:prstGeom prst="rect">
            <a:avLst/>
          </a:prstGeom>
          <a:ln w="12700">
            <a:miter lim="400000"/>
          </a:ln>
        </p:spPr>
        <p:txBody>
          <a:bodyPr lIns="34289" rIns="34289" wrap="none">
            <a:spAutoFit/>
          </a:bodyPr>
          <a:lstStyle/>
          <a:p>
            <a:r>
              <a:rPr sz="1350">
                <a:cs typeface="+mn-ea"/>
                <a:sym typeface="+mn-lt"/>
              </a:rPr>
              <a:t>Treat</a:t>
            </a:r>
          </a:p>
        </p:txBody>
      </p:sp>
      <p:sp>
        <p:nvSpPr>
          <p:cNvPr id="7637" name="Shape 7637"/>
          <p:cNvSpPr/>
          <p:nvPr/>
        </p:nvSpPr>
        <p:spPr>
          <a:xfrm>
            <a:off x="6958822" y="1681233"/>
            <a:ext cx="1028701" cy="342900"/>
          </a:xfrm>
          <a:prstGeom prst="rect">
            <a:avLst/>
          </a:prstGeom>
          <a:ln w="12700">
            <a:miter lim="400000"/>
          </a:ln>
        </p:spPr>
        <p:txBody>
          <a:bodyPr lIns="34289" rIns="34289">
            <a:spAutoFit/>
          </a:bodyPr>
          <a:lstStyle>
            <a:lvl1pPr>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altLang="en-US" lang="zh-CN" sz="825">
                <a:latin typeface="+mn-lt"/>
                <a:ea typeface="+mn-ea"/>
                <a:cs typeface="+mn-ea"/>
                <a:sym typeface="+mn-lt"/>
              </a:rPr>
              <a:t>点击添加内容点击添加内容点击添加内容</a:t>
            </a:r>
          </a:p>
        </p:txBody>
      </p:sp>
      <p:sp>
        <p:nvSpPr>
          <p:cNvPr id="7638" name="Shape 7638"/>
          <p:cNvSpPr/>
          <p:nvPr/>
        </p:nvSpPr>
        <p:spPr>
          <a:xfrm>
            <a:off x="6958822" y="1457206"/>
            <a:ext cx="865580" cy="297180"/>
          </a:xfrm>
          <a:prstGeom prst="rect">
            <a:avLst/>
          </a:prstGeom>
          <a:ln w="12700">
            <a:miter lim="400000"/>
          </a:ln>
        </p:spPr>
        <p:txBody>
          <a:bodyPr lIns="34289" rIns="34289" wrap="none">
            <a:spAutoFit/>
          </a:bodyPr>
          <a:lstStyle/>
          <a:p>
            <a:r>
              <a:rPr sz="1350">
                <a:cs typeface="+mn-ea"/>
                <a:sym typeface="+mn-lt"/>
              </a:rPr>
              <a:t>Weakness</a:t>
            </a:r>
          </a:p>
        </p:txBody>
      </p:sp>
    </p:spTree>
    <p:extLst>
      <p:ext uri="{BB962C8B-B14F-4D97-AF65-F5344CB8AC3E}">
        <p14:creationId val="2352156199"/>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7636"/>
                                        </p:tgtEl>
                                        <p:attrNameLst>
                                          <p:attrName>style.visibility</p:attrName>
                                        </p:attrNameLst>
                                      </p:cBhvr>
                                      <p:to>
                                        <p:strVal val="visible"/>
                                      </p:to>
                                    </p:set>
                                    <p:anim calcmode="lin" valueType="num">
                                      <p:cBhvr additive="base">
                                        <p:cTn dur="500" fill="hold" id="7"/>
                                        <p:tgtEl>
                                          <p:spTgt spid="7636"/>
                                        </p:tgtEl>
                                        <p:attrNameLst>
                                          <p:attrName>ppt_x</p:attrName>
                                        </p:attrNameLst>
                                      </p:cBhvr>
                                      <p:tavLst>
                                        <p:tav tm="0">
                                          <p:val>
                                            <p:strVal val="1+#ppt_w/2"/>
                                          </p:val>
                                        </p:tav>
                                        <p:tav tm="100000">
                                          <p:val>
                                            <p:strVal val="#ppt_x"/>
                                          </p:val>
                                        </p:tav>
                                      </p:tavLst>
                                    </p:anim>
                                    <p:anim calcmode="lin" valueType="num">
                                      <p:cBhvr additive="base">
                                        <p:cTn dur="500" fill="hold" id="8"/>
                                        <p:tgtEl>
                                          <p:spTgt spid="763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Effect filter="fade" transition="in">
                                      <p:cBhvr>
                                        <p:cTn dur="500" id="15"/>
                                        <p:tgtEl>
                                          <p:spTgt spid="2"/>
                                        </p:tgtEl>
                                      </p:cBhvr>
                                    </p:animEffect>
                                  </p:childTnLst>
                                </p:cTn>
                              </p:par>
                              <p:par>
                                <p:cTn fill="hold" grpId="0" id="16" nodeType="withEffect" presetClass="entr" presetID="2" presetSubtype="8">
                                  <p:stCondLst>
                                    <p:cond delay="0"/>
                                  </p:stCondLst>
                                  <p:childTnLst>
                                    <p:set>
                                      <p:cBhvr>
                                        <p:cTn dur="1" fill="hold" id="17">
                                          <p:stCondLst>
                                            <p:cond delay="0"/>
                                          </p:stCondLst>
                                        </p:cTn>
                                        <p:tgtEl>
                                          <p:spTgt spid="7631"/>
                                        </p:tgtEl>
                                        <p:attrNameLst>
                                          <p:attrName>style.visibility</p:attrName>
                                        </p:attrNameLst>
                                      </p:cBhvr>
                                      <p:to>
                                        <p:strVal val="visible"/>
                                      </p:to>
                                    </p:set>
                                    <p:anim calcmode="lin" valueType="num">
                                      <p:cBhvr additive="base">
                                        <p:cTn dur="500" fill="hold" id="18"/>
                                        <p:tgtEl>
                                          <p:spTgt spid="7631"/>
                                        </p:tgtEl>
                                        <p:attrNameLst>
                                          <p:attrName>ppt_x</p:attrName>
                                        </p:attrNameLst>
                                      </p:cBhvr>
                                      <p:tavLst>
                                        <p:tav tm="0">
                                          <p:val>
                                            <p:strVal val="0-#ppt_w/2"/>
                                          </p:val>
                                        </p:tav>
                                        <p:tav tm="100000">
                                          <p:val>
                                            <p:strVal val="#ppt_x"/>
                                          </p:val>
                                        </p:tav>
                                      </p:tavLst>
                                    </p:anim>
                                    <p:anim calcmode="lin" valueType="num">
                                      <p:cBhvr additive="base">
                                        <p:cTn dur="500" fill="hold" id="19"/>
                                        <p:tgtEl>
                                          <p:spTgt spid="7631"/>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7632"/>
                                        </p:tgtEl>
                                        <p:attrNameLst>
                                          <p:attrName>style.visibility</p:attrName>
                                        </p:attrNameLst>
                                      </p:cBhvr>
                                      <p:to>
                                        <p:strVal val="visible"/>
                                      </p:to>
                                    </p:set>
                                    <p:anim calcmode="lin" valueType="num">
                                      <p:cBhvr additive="base">
                                        <p:cTn dur="500" fill="hold" id="22"/>
                                        <p:tgtEl>
                                          <p:spTgt spid="7632"/>
                                        </p:tgtEl>
                                        <p:attrNameLst>
                                          <p:attrName>ppt_x</p:attrName>
                                        </p:attrNameLst>
                                      </p:cBhvr>
                                      <p:tavLst>
                                        <p:tav tm="0">
                                          <p:val>
                                            <p:strVal val="0-#ppt_w/2"/>
                                          </p:val>
                                        </p:tav>
                                        <p:tav tm="100000">
                                          <p:val>
                                            <p:strVal val="#ppt_x"/>
                                          </p:val>
                                        </p:tav>
                                      </p:tavLst>
                                    </p:anim>
                                    <p:anim calcmode="lin" valueType="num">
                                      <p:cBhvr additive="base">
                                        <p:cTn dur="500" fill="hold" id="23"/>
                                        <p:tgtEl>
                                          <p:spTgt spid="7632"/>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0"/>
                                  </p:stCondLst>
                                  <p:childTnLst>
                                    <p:set>
                                      <p:cBhvr>
                                        <p:cTn dur="1" fill="hold" id="25">
                                          <p:stCondLst>
                                            <p:cond delay="0"/>
                                          </p:stCondLst>
                                        </p:cTn>
                                        <p:tgtEl>
                                          <p:spTgt spid="7633"/>
                                        </p:tgtEl>
                                        <p:attrNameLst>
                                          <p:attrName>style.visibility</p:attrName>
                                        </p:attrNameLst>
                                      </p:cBhvr>
                                      <p:to>
                                        <p:strVal val="visible"/>
                                      </p:to>
                                    </p:set>
                                    <p:anim calcmode="lin" valueType="num">
                                      <p:cBhvr additive="base">
                                        <p:cTn dur="500" fill="hold" id="26"/>
                                        <p:tgtEl>
                                          <p:spTgt spid="7633"/>
                                        </p:tgtEl>
                                        <p:attrNameLst>
                                          <p:attrName>ppt_x</p:attrName>
                                        </p:attrNameLst>
                                      </p:cBhvr>
                                      <p:tavLst>
                                        <p:tav tm="0">
                                          <p:val>
                                            <p:strVal val="0-#ppt_w/2"/>
                                          </p:val>
                                        </p:tav>
                                        <p:tav tm="100000">
                                          <p:val>
                                            <p:strVal val="#ppt_x"/>
                                          </p:val>
                                        </p:tav>
                                      </p:tavLst>
                                    </p:anim>
                                    <p:anim calcmode="lin" valueType="num">
                                      <p:cBhvr additive="base">
                                        <p:cTn dur="500" fill="hold" id="27"/>
                                        <p:tgtEl>
                                          <p:spTgt spid="7633"/>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0"/>
                                  </p:stCondLst>
                                  <p:childTnLst>
                                    <p:set>
                                      <p:cBhvr>
                                        <p:cTn dur="1" fill="hold" id="29">
                                          <p:stCondLst>
                                            <p:cond delay="0"/>
                                          </p:stCondLst>
                                        </p:cTn>
                                        <p:tgtEl>
                                          <p:spTgt spid="7634"/>
                                        </p:tgtEl>
                                        <p:attrNameLst>
                                          <p:attrName>style.visibility</p:attrName>
                                        </p:attrNameLst>
                                      </p:cBhvr>
                                      <p:to>
                                        <p:strVal val="visible"/>
                                      </p:to>
                                    </p:set>
                                    <p:anim calcmode="lin" valueType="num">
                                      <p:cBhvr additive="base">
                                        <p:cTn dur="500" fill="hold" id="30"/>
                                        <p:tgtEl>
                                          <p:spTgt spid="7634"/>
                                        </p:tgtEl>
                                        <p:attrNameLst>
                                          <p:attrName>ppt_x</p:attrName>
                                        </p:attrNameLst>
                                      </p:cBhvr>
                                      <p:tavLst>
                                        <p:tav tm="0">
                                          <p:val>
                                            <p:strVal val="0-#ppt_w/2"/>
                                          </p:val>
                                        </p:tav>
                                        <p:tav tm="100000">
                                          <p:val>
                                            <p:strVal val="#ppt_x"/>
                                          </p:val>
                                        </p:tav>
                                      </p:tavLst>
                                    </p:anim>
                                    <p:anim calcmode="lin" valueType="num">
                                      <p:cBhvr additive="base">
                                        <p:cTn dur="500" fill="hold" id="31"/>
                                        <p:tgtEl>
                                          <p:spTgt spid="7634"/>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7635"/>
                                        </p:tgtEl>
                                        <p:attrNameLst>
                                          <p:attrName>style.visibility</p:attrName>
                                        </p:attrNameLst>
                                      </p:cBhvr>
                                      <p:to>
                                        <p:strVal val="visible"/>
                                      </p:to>
                                    </p:set>
                                    <p:anim calcmode="lin" valueType="num">
                                      <p:cBhvr additive="base">
                                        <p:cTn dur="500" fill="hold" id="34"/>
                                        <p:tgtEl>
                                          <p:spTgt spid="7635"/>
                                        </p:tgtEl>
                                        <p:attrNameLst>
                                          <p:attrName>ppt_x</p:attrName>
                                        </p:attrNameLst>
                                      </p:cBhvr>
                                      <p:tavLst>
                                        <p:tav tm="0">
                                          <p:val>
                                            <p:strVal val="1+#ppt_w/2"/>
                                          </p:val>
                                        </p:tav>
                                        <p:tav tm="100000">
                                          <p:val>
                                            <p:strVal val="#ppt_x"/>
                                          </p:val>
                                        </p:tav>
                                      </p:tavLst>
                                    </p:anim>
                                    <p:anim calcmode="lin" valueType="num">
                                      <p:cBhvr additive="base">
                                        <p:cTn dur="500" fill="hold" id="35"/>
                                        <p:tgtEl>
                                          <p:spTgt spid="7635"/>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7637"/>
                                        </p:tgtEl>
                                        <p:attrNameLst>
                                          <p:attrName>style.visibility</p:attrName>
                                        </p:attrNameLst>
                                      </p:cBhvr>
                                      <p:to>
                                        <p:strVal val="visible"/>
                                      </p:to>
                                    </p:set>
                                    <p:anim calcmode="lin" valueType="num">
                                      <p:cBhvr additive="base">
                                        <p:cTn dur="500" fill="hold" id="38"/>
                                        <p:tgtEl>
                                          <p:spTgt spid="7637"/>
                                        </p:tgtEl>
                                        <p:attrNameLst>
                                          <p:attrName>ppt_x</p:attrName>
                                        </p:attrNameLst>
                                      </p:cBhvr>
                                      <p:tavLst>
                                        <p:tav tm="0">
                                          <p:val>
                                            <p:strVal val="1+#ppt_w/2"/>
                                          </p:val>
                                        </p:tav>
                                        <p:tav tm="100000">
                                          <p:val>
                                            <p:strVal val="#ppt_x"/>
                                          </p:val>
                                        </p:tav>
                                      </p:tavLst>
                                    </p:anim>
                                    <p:anim calcmode="lin" valueType="num">
                                      <p:cBhvr additive="base">
                                        <p:cTn dur="500" fill="hold" id="39"/>
                                        <p:tgtEl>
                                          <p:spTgt spid="7637"/>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7638"/>
                                        </p:tgtEl>
                                        <p:attrNameLst>
                                          <p:attrName>style.visibility</p:attrName>
                                        </p:attrNameLst>
                                      </p:cBhvr>
                                      <p:to>
                                        <p:strVal val="visible"/>
                                      </p:to>
                                    </p:set>
                                    <p:anim calcmode="lin" valueType="num">
                                      <p:cBhvr additive="base">
                                        <p:cTn dur="500" fill="hold" id="42"/>
                                        <p:tgtEl>
                                          <p:spTgt spid="7638"/>
                                        </p:tgtEl>
                                        <p:attrNameLst>
                                          <p:attrName>ppt_x</p:attrName>
                                        </p:attrNameLst>
                                      </p:cBhvr>
                                      <p:tavLst>
                                        <p:tav tm="0">
                                          <p:val>
                                            <p:strVal val="1+#ppt_w/2"/>
                                          </p:val>
                                        </p:tav>
                                        <p:tav tm="100000">
                                          <p:val>
                                            <p:strVal val="#ppt_x"/>
                                          </p:val>
                                        </p:tav>
                                      </p:tavLst>
                                    </p:anim>
                                    <p:anim calcmode="lin" valueType="num">
                                      <p:cBhvr additive="base">
                                        <p:cTn dur="500" fill="hold" id="43"/>
                                        <p:tgtEl>
                                          <p:spTgt spid="76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31"/>
      <p:bldP grpId="0" spid="7632"/>
      <p:bldP grpId="0" spid="7633"/>
      <p:bldP grpId="0" spid="7634"/>
      <p:bldP grpId="0" spid="7635"/>
      <p:bldP grpId="0" spid="7636"/>
      <p:bldP grpId="0" spid="7637"/>
      <p:bldP grpId="0" spid="763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Oval 12"/>
          <p:cNvSpPr/>
          <p:nvPr/>
        </p:nvSpPr>
        <p:spPr>
          <a:xfrm>
            <a:off x="3103250" y="1218580"/>
            <a:ext cx="2844098" cy="2844098"/>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cs typeface="+mn-ea"/>
              <a:sym typeface="+mn-lt"/>
            </a:endParaRPr>
          </a:p>
        </p:txBody>
      </p:sp>
      <p:sp>
        <p:nvSpPr>
          <p:cNvPr id="17" name="Oval 16"/>
          <p:cNvSpPr/>
          <p:nvPr/>
        </p:nvSpPr>
        <p:spPr>
          <a:xfrm>
            <a:off x="3536375" y="1640178"/>
            <a:ext cx="2000618" cy="2000616"/>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cs typeface="+mn-ea"/>
              <a:sym typeface="+mn-lt"/>
            </a:endParaRPr>
          </a:p>
        </p:txBody>
      </p:sp>
      <p:sp>
        <p:nvSpPr>
          <p:cNvPr id="18" name="Oval 17"/>
          <p:cNvSpPr/>
          <p:nvPr/>
        </p:nvSpPr>
        <p:spPr>
          <a:xfrm>
            <a:off x="3941111" y="2044668"/>
            <a:ext cx="1191147" cy="1191146"/>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cs typeface="+mn-ea"/>
              <a:sym typeface="+mn-lt"/>
            </a:endParaRPr>
          </a:p>
        </p:txBody>
      </p:sp>
      <p:sp>
        <p:nvSpPr>
          <p:cNvPr id="10" name="Freeform 11"/>
          <p:cNvSpPr/>
          <p:nvPr/>
        </p:nvSpPr>
        <p:spPr bwMode="auto">
          <a:xfrm>
            <a:off x="3847119" y="1919599"/>
            <a:ext cx="1421805" cy="1445768"/>
          </a:xfrm>
          <a:custGeom>
            <a:gdLst>
              <a:gd fmla="*/ 147 w 300" name="T0"/>
              <a:gd fmla="*/ 276 h 305" name="T1"/>
              <a:gd fmla="*/ 147 w 300" name="T2"/>
              <a:gd fmla="*/ 277 h 305" name="T3"/>
              <a:gd fmla="*/ 177 w 300" name="T4"/>
              <a:gd fmla="*/ 302 h 305" name="T5"/>
              <a:gd fmla="*/ 300 w 300" name="T6"/>
              <a:gd fmla="*/ 152 h 305" name="T7"/>
              <a:gd fmla="*/ 147 w 300" name="T8"/>
              <a:gd fmla="*/ 0 h 305" name="T9"/>
              <a:gd fmla="*/ 19 w 300" name="T10"/>
              <a:gd fmla="*/ 69 h 305" name="T11"/>
              <a:gd fmla="*/ 0 w 300" name="T12"/>
              <a:gd fmla="*/ 63 h 305" name="T13"/>
              <a:gd fmla="*/ 20 w 300" name="T14"/>
              <a:gd fmla="*/ 152 h 305" name="T15"/>
              <a:gd fmla="*/ 87 w 300" name="T16"/>
              <a:gd fmla="*/ 90 h 305" name="T17"/>
              <a:gd fmla="*/ 71 w 300" name="T18"/>
              <a:gd fmla="*/ 85 h 305" name="T19"/>
              <a:gd fmla="*/ 147 w 300" name="T20"/>
              <a:gd fmla="*/ 51 h 305" name="T21"/>
              <a:gd fmla="*/ 249 w 300" name="T22"/>
              <a:gd fmla="*/ 152 h 305" name="T23"/>
              <a:gd fmla="*/ 168 w 300" name="T24"/>
              <a:gd fmla="*/ 252 h 305" name="T25"/>
              <a:gd fmla="*/ 147 w 300" name="T26"/>
              <a:gd fmla="*/ 276 h 30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5" w="300">
                <a:moveTo>
                  <a:pt x="147" y="276"/>
                </a:moveTo>
                <a:cubicBezTo>
                  <a:pt x="147" y="277"/>
                  <a:pt x="147" y="277"/>
                  <a:pt x="147" y="277"/>
                </a:cubicBezTo>
                <a:cubicBezTo>
                  <a:pt x="147" y="293"/>
                  <a:pt x="161" y="305"/>
                  <a:pt x="177" y="302"/>
                </a:cubicBezTo>
                <a:cubicBezTo>
                  <a:pt x="247" y="288"/>
                  <a:pt x="300" y="226"/>
                  <a:pt x="300" y="152"/>
                </a:cubicBezTo>
                <a:cubicBezTo>
                  <a:pt x="300" y="68"/>
                  <a:pt x="231" y="0"/>
                  <a:pt x="147" y="0"/>
                </a:cubicBezTo>
                <a:cubicBezTo>
                  <a:pt x="96" y="0"/>
                  <a:pt x="47" y="26"/>
                  <a:pt x="19" y="69"/>
                </a:cubicBezTo>
                <a:cubicBezTo>
                  <a:pt x="0" y="63"/>
                  <a:pt x="0" y="63"/>
                  <a:pt x="0" y="63"/>
                </a:cubicBezTo>
                <a:cubicBezTo>
                  <a:pt x="20" y="152"/>
                  <a:pt x="20" y="152"/>
                  <a:pt x="20" y="152"/>
                </a:cubicBezTo>
                <a:cubicBezTo>
                  <a:pt x="87" y="90"/>
                  <a:pt x="87" y="90"/>
                  <a:pt x="87" y="90"/>
                </a:cubicBezTo>
                <a:cubicBezTo>
                  <a:pt x="71" y="85"/>
                  <a:pt x="71" y="85"/>
                  <a:pt x="71" y="85"/>
                </a:cubicBezTo>
                <a:cubicBezTo>
                  <a:pt x="90" y="63"/>
                  <a:pt x="118" y="51"/>
                  <a:pt x="147" y="51"/>
                </a:cubicBezTo>
                <a:cubicBezTo>
                  <a:pt x="203" y="51"/>
                  <a:pt x="249" y="96"/>
                  <a:pt x="249" y="152"/>
                </a:cubicBezTo>
                <a:cubicBezTo>
                  <a:pt x="249" y="201"/>
                  <a:pt x="214" y="242"/>
                  <a:pt x="168" y="252"/>
                </a:cubicBezTo>
                <a:cubicBezTo>
                  <a:pt x="156" y="254"/>
                  <a:pt x="147" y="264"/>
                  <a:pt x="147" y="276"/>
                </a:cubicBezTo>
                <a:close/>
              </a:path>
            </a:pathLst>
          </a:custGeom>
          <a:solidFill>
            <a:schemeClr val="accent3"/>
          </a:solidFill>
          <a:ln>
            <a:noFill/>
          </a:ln>
        </p:spPr>
        <p:txBody>
          <a:bodyPr anchor="t" anchorCtr="0" bIns="34290" compatLnSpc="1" lIns="68580" numCol="1" rIns="68580" tIns="34290" vert="horz" wrap="square"/>
          <a:lstStyle/>
          <a:p>
            <a:endParaRPr lang="en-US" sz="1350">
              <a:cs typeface="+mn-ea"/>
              <a:sym typeface="+mn-lt"/>
            </a:endParaRPr>
          </a:p>
        </p:txBody>
      </p:sp>
      <p:sp>
        <p:nvSpPr>
          <p:cNvPr id="11" name="Freeform 12"/>
          <p:cNvSpPr/>
          <p:nvPr/>
        </p:nvSpPr>
        <p:spPr bwMode="auto">
          <a:xfrm>
            <a:off x="3395816" y="1512229"/>
            <a:ext cx="2270495" cy="2274488"/>
          </a:xfrm>
          <a:custGeom>
            <a:gdLst>
              <a:gd fmla="*/ 5 w 479" name="T0"/>
              <a:gd fmla="*/ 227 h 480" name="T1"/>
              <a:gd fmla="*/ 160 w 479" name="T2"/>
              <a:gd fmla="*/ 461 h 480" name="T3"/>
              <a:gd fmla="*/ 156 w 479" name="T4"/>
              <a:gd fmla="*/ 480 h 480" name="T5"/>
              <a:gd fmla="*/ 242 w 479" name="T6"/>
              <a:gd fmla="*/ 450 h 480" name="T7"/>
              <a:gd fmla="*/ 173 w 479" name="T8"/>
              <a:gd fmla="*/ 391 h 480" name="T9"/>
              <a:gd fmla="*/ 169 w 479" name="T10"/>
              <a:gd fmla="*/ 410 h 480" name="T11"/>
              <a:gd fmla="*/ 56 w 479" name="T12"/>
              <a:gd fmla="*/ 224 h 480" name="T13"/>
              <a:gd fmla="*/ 236 w 479" name="T14"/>
              <a:gd fmla="*/ 52 h 480" name="T15"/>
              <a:gd fmla="*/ 427 w 479" name="T16"/>
              <a:gd fmla="*/ 216 h 480" name="T17"/>
              <a:gd fmla="*/ 452 w 479" name="T18"/>
              <a:gd fmla="*/ 238 h 480" name="T19"/>
              <a:gd fmla="*/ 453 w 479" name="T20"/>
              <a:gd fmla="*/ 238 h 480" name="T21"/>
              <a:gd fmla="*/ 478 w 479" name="T22"/>
              <a:gd fmla="*/ 210 h 480" name="T23"/>
              <a:gd fmla="*/ 240 w 479" name="T24"/>
              <a:gd fmla="*/ 1 h 480" name="T25"/>
              <a:gd fmla="*/ 5 w 479" name="T26"/>
              <a:gd fmla="*/ 227 h 4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80" w="479">
                <a:moveTo>
                  <a:pt x="5" y="227"/>
                </a:moveTo>
                <a:cubicBezTo>
                  <a:pt x="0" y="331"/>
                  <a:pt x="63" y="425"/>
                  <a:pt x="160" y="461"/>
                </a:cubicBezTo>
                <a:cubicBezTo>
                  <a:pt x="156" y="480"/>
                  <a:pt x="156" y="480"/>
                  <a:pt x="156" y="480"/>
                </a:cubicBezTo>
                <a:cubicBezTo>
                  <a:pt x="242" y="450"/>
                  <a:pt x="242" y="450"/>
                  <a:pt x="242" y="450"/>
                </a:cubicBezTo>
                <a:cubicBezTo>
                  <a:pt x="173" y="391"/>
                  <a:pt x="173" y="391"/>
                  <a:pt x="173" y="391"/>
                </a:cubicBezTo>
                <a:cubicBezTo>
                  <a:pt x="169" y="410"/>
                  <a:pt x="169" y="410"/>
                  <a:pt x="169" y="410"/>
                </a:cubicBezTo>
                <a:cubicBezTo>
                  <a:pt x="97" y="379"/>
                  <a:pt x="50" y="305"/>
                  <a:pt x="56" y="224"/>
                </a:cubicBezTo>
                <a:cubicBezTo>
                  <a:pt x="64" y="130"/>
                  <a:pt x="142" y="55"/>
                  <a:pt x="236" y="52"/>
                </a:cubicBezTo>
                <a:cubicBezTo>
                  <a:pt x="334" y="49"/>
                  <a:pt x="416" y="122"/>
                  <a:pt x="427" y="216"/>
                </a:cubicBezTo>
                <a:cubicBezTo>
                  <a:pt x="429" y="229"/>
                  <a:pt x="439" y="238"/>
                  <a:pt x="452" y="238"/>
                </a:cubicBezTo>
                <a:cubicBezTo>
                  <a:pt x="453" y="238"/>
                  <a:pt x="453" y="238"/>
                  <a:pt x="453" y="238"/>
                </a:cubicBezTo>
                <a:cubicBezTo>
                  <a:pt x="468" y="238"/>
                  <a:pt x="479" y="225"/>
                  <a:pt x="478" y="210"/>
                </a:cubicBezTo>
                <a:cubicBezTo>
                  <a:pt x="463" y="92"/>
                  <a:pt x="362" y="0"/>
                  <a:pt x="240" y="1"/>
                </a:cubicBezTo>
                <a:cubicBezTo>
                  <a:pt x="116" y="2"/>
                  <a:pt x="11" y="102"/>
                  <a:pt x="5" y="227"/>
                </a:cubicBezTo>
                <a:close/>
              </a:path>
            </a:pathLst>
          </a:custGeom>
          <a:solidFill>
            <a:schemeClr val="accent2"/>
          </a:solidFill>
          <a:ln>
            <a:noFill/>
          </a:ln>
        </p:spPr>
        <p:txBody>
          <a:bodyPr anchor="t" anchorCtr="0" bIns="34290" compatLnSpc="1" lIns="68580" numCol="1" rIns="68580" tIns="34290" vert="horz" wrap="square"/>
          <a:lstStyle/>
          <a:p>
            <a:endParaRPr lang="en-US" sz="1350">
              <a:cs typeface="+mn-ea"/>
              <a:sym typeface="+mn-lt"/>
            </a:endParaRPr>
          </a:p>
        </p:txBody>
      </p:sp>
      <p:sp>
        <p:nvSpPr>
          <p:cNvPr id="12" name="Freeform 13"/>
          <p:cNvSpPr/>
          <p:nvPr/>
        </p:nvSpPr>
        <p:spPr bwMode="auto">
          <a:xfrm>
            <a:off x="3018398" y="1114842"/>
            <a:ext cx="3099216" cy="3051289"/>
          </a:xfrm>
          <a:custGeom>
            <a:gdLst>
              <a:gd fmla="*/ 654 w 654" name="T0"/>
              <a:gd fmla="*/ 406 h 644" name="T1"/>
              <a:gd fmla="*/ 619 w 654" name="T2"/>
              <a:gd fmla="*/ 322 h 644" name="T3"/>
              <a:gd fmla="*/ 563 w 654" name="T4"/>
              <a:gd fmla="*/ 395 h 644" name="T5"/>
              <a:gd fmla="*/ 583 w 654" name="T6"/>
              <a:gd fmla="*/ 397 h 644" name="T7"/>
              <a:gd fmla="*/ 322 w 654" name="T8"/>
              <a:gd fmla="*/ 593 h 644" name="T9"/>
              <a:gd fmla="*/ 51 w 654" name="T10"/>
              <a:gd fmla="*/ 322 h 644" name="T11"/>
              <a:gd fmla="*/ 299 w 654" name="T12"/>
              <a:gd fmla="*/ 52 h 644" name="T13"/>
              <a:gd fmla="*/ 322 w 654" name="T14"/>
              <a:gd fmla="*/ 27 h 644" name="T15"/>
              <a:gd fmla="*/ 322 w 654" name="T16"/>
              <a:gd fmla="*/ 27 h 644" name="T17"/>
              <a:gd fmla="*/ 295 w 654" name="T18"/>
              <a:gd fmla="*/ 2 h 644" name="T19"/>
              <a:gd fmla="*/ 0 w 654" name="T20"/>
              <a:gd fmla="*/ 322 h 644" name="T21"/>
              <a:gd fmla="*/ 322 w 654" name="T22"/>
              <a:gd fmla="*/ 644 h 644" name="T23"/>
              <a:gd fmla="*/ 525 w 654" name="T24"/>
              <a:gd fmla="*/ 572 h 644" name="T25"/>
              <a:gd fmla="*/ 633 w 654" name="T26"/>
              <a:gd fmla="*/ 404 h 644" name="T27"/>
              <a:gd fmla="*/ 654 w 654" name="T28"/>
              <a:gd fmla="*/ 406 h 64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44" w="654">
                <a:moveTo>
                  <a:pt x="654" y="406"/>
                </a:moveTo>
                <a:cubicBezTo>
                  <a:pt x="619" y="322"/>
                  <a:pt x="619" y="322"/>
                  <a:pt x="619" y="322"/>
                </a:cubicBezTo>
                <a:cubicBezTo>
                  <a:pt x="563" y="395"/>
                  <a:pt x="563" y="395"/>
                  <a:pt x="563" y="395"/>
                </a:cubicBezTo>
                <a:cubicBezTo>
                  <a:pt x="583" y="397"/>
                  <a:pt x="583" y="397"/>
                  <a:pt x="583" y="397"/>
                </a:cubicBezTo>
                <a:cubicBezTo>
                  <a:pt x="550" y="512"/>
                  <a:pt x="443" y="593"/>
                  <a:pt x="322" y="593"/>
                </a:cubicBezTo>
                <a:cubicBezTo>
                  <a:pt x="173" y="593"/>
                  <a:pt x="51" y="472"/>
                  <a:pt x="51" y="322"/>
                </a:cubicBezTo>
                <a:cubicBezTo>
                  <a:pt x="51" y="181"/>
                  <a:pt x="161" y="64"/>
                  <a:pt x="299" y="52"/>
                </a:cubicBezTo>
                <a:cubicBezTo>
                  <a:pt x="312" y="51"/>
                  <a:pt x="322" y="40"/>
                  <a:pt x="322" y="27"/>
                </a:cubicBezTo>
                <a:cubicBezTo>
                  <a:pt x="322" y="27"/>
                  <a:pt x="322" y="27"/>
                  <a:pt x="322" y="27"/>
                </a:cubicBezTo>
                <a:cubicBezTo>
                  <a:pt x="322" y="12"/>
                  <a:pt x="310" y="0"/>
                  <a:pt x="295" y="2"/>
                </a:cubicBezTo>
                <a:cubicBezTo>
                  <a:pt x="130" y="15"/>
                  <a:pt x="0" y="154"/>
                  <a:pt x="0" y="322"/>
                </a:cubicBezTo>
                <a:cubicBezTo>
                  <a:pt x="0" y="500"/>
                  <a:pt x="145" y="644"/>
                  <a:pt x="322" y="644"/>
                </a:cubicBezTo>
                <a:cubicBezTo>
                  <a:pt x="396" y="644"/>
                  <a:pt x="468" y="618"/>
                  <a:pt x="525" y="572"/>
                </a:cubicBezTo>
                <a:cubicBezTo>
                  <a:pt x="578" y="529"/>
                  <a:pt x="616" y="470"/>
                  <a:pt x="633" y="404"/>
                </a:cubicBezTo>
                <a:lnTo>
                  <a:pt x="654" y="406"/>
                </a:lnTo>
                <a:close/>
              </a:path>
            </a:pathLst>
          </a:custGeom>
          <a:solidFill>
            <a:schemeClr val="accent1"/>
          </a:solidFill>
          <a:ln>
            <a:noFill/>
          </a:ln>
        </p:spPr>
        <p:txBody>
          <a:bodyPr anchor="t" anchorCtr="0" bIns="34290" compatLnSpc="1" lIns="68580" numCol="1" rIns="68580" tIns="34290" vert="horz" wrap="square"/>
          <a:lstStyle/>
          <a:p>
            <a:endParaRPr lang="en-US" sz="1350">
              <a:cs typeface="+mn-ea"/>
              <a:sym typeface="+mn-lt"/>
            </a:endParaRPr>
          </a:p>
        </p:txBody>
      </p:sp>
      <p:sp>
        <p:nvSpPr>
          <p:cNvPr id="19" name="TextBox 18"/>
          <p:cNvSpPr txBox="1"/>
          <p:nvPr/>
        </p:nvSpPr>
        <p:spPr>
          <a:xfrm rot="18900000">
            <a:off x="2865766" y="1616710"/>
            <a:ext cx="1579880" cy="258928"/>
          </a:xfrm>
          <a:prstGeom prst="rect">
            <a:avLst/>
          </a:prstGeom>
          <a:noFill/>
        </p:spPr>
        <p:txBody>
          <a:bodyPr rtlCol="0" wrap="none">
            <a:prstTxWarp prst="textArchUp">
              <a:avLst/>
            </a:prstTxWarp>
            <a:spAutoFit/>
          </a:bodyPr>
          <a:lstStyle/>
          <a:p>
            <a:pPr algn="ctr"/>
            <a:r>
              <a:rPr altLang="en-US" lang="zh-CN" sz="1099">
                <a:solidFill>
                  <a:schemeClr val="bg1"/>
                </a:solidFill>
                <a:cs typeface="+mn-ea"/>
                <a:sym typeface="+mn-lt"/>
              </a:rPr>
              <a:t>点击添加主要文字内容</a:t>
            </a:r>
          </a:p>
        </p:txBody>
      </p:sp>
      <p:sp>
        <p:nvSpPr>
          <p:cNvPr id="20" name="TextBox 19"/>
          <p:cNvSpPr txBox="1"/>
          <p:nvPr/>
        </p:nvSpPr>
        <p:spPr>
          <a:xfrm rot="16200000">
            <a:off x="2886602" y="2520008"/>
            <a:ext cx="1579880" cy="258928"/>
          </a:xfrm>
          <a:prstGeom prst="rect">
            <a:avLst/>
          </a:prstGeom>
          <a:noFill/>
        </p:spPr>
        <p:txBody>
          <a:bodyPr rtlCol="0" wrap="none">
            <a:prstTxWarp prst="textArchUp">
              <a:avLst/>
            </a:prstTxWarp>
            <a:spAutoFit/>
          </a:bodyPr>
          <a:lstStyle/>
          <a:p>
            <a:pPr algn="ctr"/>
            <a:r>
              <a:rPr altLang="en-US" lang="zh-CN" sz="1099">
                <a:solidFill>
                  <a:schemeClr val="bg1"/>
                </a:solidFill>
                <a:cs typeface="+mn-ea"/>
                <a:sym typeface="+mn-lt"/>
              </a:rPr>
              <a:t>点击添加主要文字内容</a:t>
            </a:r>
          </a:p>
        </p:txBody>
      </p:sp>
      <p:sp>
        <p:nvSpPr>
          <p:cNvPr id="21" name="TextBox 20"/>
          <p:cNvSpPr txBox="1"/>
          <p:nvPr/>
        </p:nvSpPr>
        <p:spPr>
          <a:xfrm rot="2700000">
            <a:off x="4076971" y="2175912"/>
            <a:ext cx="1579880" cy="258928"/>
          </a:xfrm>
          <a:prstGeom prst="rect">
            <a:avLst/>
          </a:prstGeom>
          <a:noFill/>
        </p:spPr>
        <p:txBody>
          <a:bodyPr rtlCol="0" wrap="none">
            <a:prstTxWarp prst="textArchUp">
              <a:avLst/>
            </a:prstTxWarp>
            <a:spAutoFit/>
          </a:bodyPr>
          <a:lstStyle/>
          <a:p>
            <a:pPr algn="ctr"/>
            <a:r>
              <a:rPr altLang="en-US" lang="zh-CN" sz="1099">
                <a:solidFill>
                  <a:schemeClr val="bg1"/>
                </a:solidFill>
                <a:cs typeface="+mn-ea"/>
                <a:sym typeface="+mn-lt"/>
              </a:rPr>
              <a:t>点击添加主要文字内容</a:t>
            </a:r>
          </a:p>
        </p:txBody>
      </p:sp>
      <p:sp>
        <p:nvSpPr>
          <p:cNvPr id="22" name="Rectangle 21"/>
          <p:cNvSpPr/>
          <p:nvPr/>
        </p:nvSpPr>
        <p:spPr>
          <a:xfrm>
            <a:off x="6766951" y="2970244"/>
            <a:ext cx="1666583" cy="376276"/>
          </a:xfrm>
          <a:prstGeom prst="rect">
            <a:avLst/>
          </a:prstGeom>
        </p:spPr>
        <p:txBody>
          <a:bodyPr bIns="45720" lIns="91440" rIns="91440" wrap="square">
            <a:spAutoFit/>
          </a:bodyPr>
          <a:lstStyle/>
          <a:p>
            <a:pPr>
              <a:lnSpc>
                <a:spcPct val="89000"/>
              </a:lnSpc>
            </a:pPr>
            <a:r>
              <a:rPr altLang="en-US" lang="zh-CN" sz="1050">
                <a:cs typeface="+mn-ea"/>
                <a:sym typeface="+mn-lt"/>
              </a:rPr>
              <a:t>点击添加主要文字内容点击添加主要文字内容</a:t>
            </a:r>
          </a:p>
        </p:txBody>
      </p:sp>
      <p:cxnSp>
        <p:nvCxnSpPr>
          <p:cNvPr id="23" name="Straight Connector 22"/>
          <p:cNvCxnSpPr/>
          <p:nvPr/>
        </p:nvCxnSpPr>
        <p:spPr>
          <a:xfrm>
            <a:off x="5898441" y="3193181"/>
            <a:ext cx="756892" cy="0"/>
          </a:xfrm>
          <a:prstGeom prst="line">
            <a:avLst/>
          </a:prstGeom>
          <a:ln cmpd="sng" w="12700">
            <a:headEnd type="none"/>
            <a:tailEnd len="lg" type="oval" w="lg"/>
          </a:ln>
          <a:effectLst/>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flipH="1">
            <a:off x="3221243" y="3291744"/>
            <a:ext cx="1579356" cy="798013"/>
          </a:xfrm>
          <a:custGeom>
            <a:gdLst>
              <a:gd fmla="*/ 9167091 w 9167091" name="connsiteX0"/>
              <a:gd fmla="*/ 5137727 h 5149273" name="connsiteY0"/>
              <a:gd fmla="*/ 11546 w 9167091" name="connsiteX1"/>
              <a:gd fmla="*/ 5149273 h 5149273" name="connsiteY1"/>
              <a:gd fmla="*/ 0 w 9167091" name="connsiteX2"/>
              <a:gd fmla="*/ 0 h 5149273" name="connsiteY2"/>
            </a:gdLst>
            <a:cxnLst>
              <a:cxn ang="0">
                <a:pos x="connsiteX0" y="connsiteY0"/>
              </a:cxn>
              <a:cxn ang="0">
                <a:pos x="connsiteX1" y="connsiteY1"/>
              </a:cxn>
              <a:cxn ang="0">
                <a:pos x="connsiteX2" y="connsiteY2"/>
              </a:cxn>
            </a:cxnLst>
            <a:rect b="b" l="l" r="r" t="t"/>
            <a:pathLst>
              <a:path h="5149273" w="9167091">
                <a:moveTo>
                  <a:pt x="9167091" y="5137727"/>
                </a:moveTo>
                <a:lnTo>
                  <a:pt x="11546" y="5149273"/>
                </a:lnTo>
                <a:cubicBezTo>
                  <a:pt x="7697" y="3432849"/>
                  <a:pt x="3849" y="1716424"/>
                  <a:pt x="0" y="0"/>
                </a:cubicBezTo>
              </a:path>
            </a:pathLst>
          </a:custGeom>
          <a:ln cmpd="sng" w="12700">
            <a:solidFill>
              <a:schemeClr val="accent3"/>
            </a:solidFill>
            <a:headEnd len="lg" type="oval" w="lg"/>
            <a:tailEnd len="lg" type="none" w="lg"/>
          </a:ln>
          <a:effectLst/>
        </p:spPr>
        <p:style>
          <a:lnRef idx="2">
            <a:schemeClr val="accent1"/>
          </a:lnRef>
          <a:fillRef idx="0">
            <a:schemeClr val="accent1"/>
          </a:fillRef>
          <a:effectRef idx="1">
            <a:schemeClr val="accent1"/>
          </a:effectRef>
          <a:fontRef idx="minor">
            <a:schemeClr val="tx1"/>
          </a:fontRef>
        </p:style>
        <p:txBody>
          <a:bodyPr anchor="ctr" rtlCol="0"/>
          <a:lstStyle/>
          <a:p>
            <a:pPr algn="ctr"/>
            <a:endParaRPr lang="en-US" sz="2400">
              <a:cs typeface="+mn-ea"/>
              <a:sym typeface="+mn-lt"/>
            </a:endParaRPr>
          </a:p>
        </p:txBody>
      </p:sp>
      <p:sp>
        <p:nvSpPr>
          <p:cNvPr id="25" name="Rectangle 24"/>
          <p:cNvSpPr/>
          <p:nvPr/>
        </p:nvSpPr>
        <p:spPr>
          <a:xfrm>
            <a:off x="1443022" y="3952515"/>
            <a:ext cx="1676400" cy="376276"/>
          </a:xfrm>
          <a:prstGeom prst="rect">
            <a:avLst/>
          </a:prstGeom>
        </p:spPr>
        <p:txBody>
          <a:bodyPr bIns="45720" lIns="91440" rIns="91440" wrap="square">
            <a:spAutoFit/>
          </a:bodyPr>
          <a:lstStyle/>
          <a:p>
            <a:pPr algn="r">
              <a:lnSpc>
                <a:spcPct val="89000"/>
              </a:lnSpc>
            </a:pPr>
            <a:r>
              <a:rPr altLang="en-US" lang="zh-CN" sz="1050">
                <a:cs typeface="+mn-ea"/>
                <a:sym typeface="+mn-lt"/>
              </a:rPr>
              <a:t>点击添加主要文字内容点击添加主要文字内容</a:t>
            </a:r>
          </a:p>
        </p:txBody>
      </p:sp>
      <p:sp>
        <p:nvSpPr>
          <p:cNvPr id="26" name="Rectangle 25"/>
          <p:cNvSpPr/>
          <p:nvPr/>
        </p:nvSpPr>
        <p:spPr>
          <a:xfrm>
            <a:off x="6665416" y="1218580"/>
            <a:ext cx="1676400" cy="376276"/>
          </a:xfrm>
          <a:prstGeom prst="rect">
            <a:avLst/>
          </a:prstGeom>
        </p:spPr>
        <p:txBody>
          <a:bodyPr bIns="45720" lIns="91440" rIns="91440" wrap="square">
            <a:spAutoFit/>
          </a:bodyPr>
          <a:lstStyle/>
          <a:p>
            <a:pPr>
              <a:lnSpc>
                <a:spcPct val="89000"/>
              </a:lnSpc>
            </a:pPr>
            <a:r>
              <a:rPr altLang="en-US" lang="zh-CN" sz="1050">
                <a:cs typeface="+mn-ea"/>
                <a:sym typeface="+mn-lt"/>
              </a:rPr>
              <a:t>点击添加主要文字内容点击添加主要文字内容</a:t>
            </a:r>
          </a:p>
        </p:txBody>
      </p:sp>
      <p:sp>
        <p:nvSpPr>
          <p:cNvPr id="27" name="Freeform 26"/>
          <p:cNvSpPr/>
          <p:nvPr/>
        </p:nvSpPr>
        <p:spPr>
          <a:xfrm flipV="1">
            <a:off x="5135619" y="1388541"/>
            <a:ext cx="1466395" cy="295427"/>
          </a:xfrm>
          <a:custGeom>
            <a:gdLst>
              <a:gd fmla="*/ 9167091 w 9167091" name="connsiteX0"/>
              <a:gd fmla="*/ 5137727 h 5149273" name="connsiteY0"/>
              <a:gd fmla="*/ 11546 w 9167091" name="connsiteX1"/>
              <a:gd fmla="*/ 5149273 h 5149273" name="connsiteY1"/>
              <a:gd fmla="*/ 0 w 9167091" name="connsiteX2"/>
              <a:gd fmla="*/ 0 h 5149273" name="connsiteY2"/>
            </a:gdLst>
            <a:cxnLst>
              <a:cxn ang="0">
                <a:pos x="connsiteX0" y="connsiteY0"/>
              </a:cxn>
              <a:cxn ang="0">
                <a:pos x="connsiteX1" y="connsiteY1"/>
              </a:cxn>
              <a:cxn ang="0">
                <a:pos x="connsiteX2" y="connsiteY2"/>
              </a:cxn>
            </a:cxnLst>
            <a:rect b="b" l="l" r="r" t="t"/>
            <a:pathLst>
              <a:path h="5149273" w="9167091">
                <a:moveTo>
                  <a:pt x="9167091" y="5137727"/>
                </a:moveTo>
                <a:lnTo>
                  <a:pt x="11546" y="5149273"/>
                </a:lnTo>
                <a:cubicBezTo>
                  <a:pt x="7697" y="3432849"/>
                  <a:pt x="3849" y="1716424"/>
                  <a:pt x="0" y="0"/>
                </a:cubicBezTo>
              </a:path>
            </a:pathLst>
          </a:custGeom>
          <a:ln cmpd="sng" w="12700">
            <a:solidFill>
              <a:schemeClr val="accent2"/>
            </a:solidFill>
            <a:headEnd len="lg" type="oval" w="lg"/>
            <a:tailEnd len="lg" type="none" w="lg"/>
          </a:ln>
          <a:effectLst/>
        </p:spPr>
        <p:style>
          <a:lnRef idx="2">
            <a:schemeClr val="accent1"/>
          </a:lnRef>
          <a:fillRef idx="0">
            <a:schemeClr val="accent1"/>
          </a:fillRef>
          <a:effectRef idx="1">
            <a:schemeClr val="accent1"/>
          </a:effectRef>
          <a:fontRef idx="minor">
            <a:schemeClr val="tx1"/>
          </a:fontRef>
        </p:style>
        <p:txBody>
          <a:bodyPr anchor="ctr" rtlCol="0"/>
          <a:lstStyle/>
          <a:p>
            <a:pPr algn="ctr"/>
            <a:endParaRPr lang="en-US" sz="2400">
              <a:cs typeface="+mn-ea"/>
              <a:sym typeface="+mn-lt"/>
            </a:endParaRPr>
          </a:p>
        </p:txBody>
      </p:sp>
    </p:spTree>
    <p:extLst>
      <p:ext uri="{BB962C8B-B14F-4D97-AF65-F5344CB8AC3E}">
        <p14:creationId val="3818294238"/>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Effect filter="fade" transition="in">
                                      <p:cBhvr>
                                        <p:cTn dur="500" id="24"/>
                                        <p:tgtEl>
                                          <p:spTgt spid="1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Effect filter="fade" transition="in">
                                      <p:cBhvr>
                                        <p:cTn dur="500" id="29"/>
                                        <p:tgtEl>
                                          <p:spTgt spid="11"/>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500" fill="hold" id="32"/>
                                        <p:tgtEl>
                                          <p:spTgt spid="10"/>
                                        </p:tgtEl>
                                        <p:attrNameLst>
                                          <p:attrName>ppt_w</p:attrName>
                                        </p:attrNameLst>
                                      </p:cBhvr>
                                      <p:tavLst>
                                        <p:tav tm="0">
                                          <p:val>
                                            <p:fltVal val="0"/>
                                          </p:val>
                                        </p:tav>
                                        <p:tav tm="100000">
                                          <p:val>
                                            <p:strVal val="#ppt_w"/>
                                          </p:val>
                                        </p:tav>
                                      </p:tavLst>
                                    </p:anim>
                                    <p:anim calcmode="lin" valueType="num">
                                      <p:cBhvr>
                                        <p:cTn dur="500" fill="hold" id="33"/>
                                        <p:tgtEl>
                                          <p:spTgt spid="10"/>
                                        </p:tgtEl>
                                        <p:attrNameLst>
                                          <p:attrName>ppt_h</p:attrName>
                                        </p:attrNameLst>
                                      </p:cBhvr>
                                      <p:tavLst>
                                        <p:tav tm="0">
                                          <p:val>
                                            <p:fltVal val="0"/>
                                          </p:val>
                                        </p:tav>
                                        <p:tav tm="100000">
                                          <p:val>
                                            <p:strVal val="#ppt_h"/>
                                          </p:val>
                                        </p:tav>
                                      </p:tavLst>
                                    </p:anim>
                                    <p:animEffect filter="fade" transition="in">
                                      <p:cBhvr>
                                        <p:cTn dur="500" id="34"/>
                                        <p:tgtEl>
                                          <p:spTgt spid="10"/>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 presetSubtype="2">
                                  <p:stCondLst>
                                    <p:cond delay="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500" fill="hold" id="39"/>
                                        <p:tgtEl>
                                          <p:spTgt spid="22"/>
                                        </p:tgtEl>
                                        <p:attrNameLst>
                                          <p:attrName>ppt_x</p:attrName>
                                        </p:attrNameLst>
                                      </p:cBhvr>
                                      <p:tavLst>
                                        <p:tav tm="0">
                                          <p:val>
                                            <p:strVal val="1+#ppt_w/2"/>
                                          </p:val>
                                        </p:tav>
                                        <p:tav tm="100000">
                                          <p:val>
                                            <p:strVal val="#ppt_x"/>
                                          </p:val>
                                        </p:tav>
                                      </p:tavLst>
                                    </p:anim>
                                    <p:anim calcmode="lin" valueType="num">
                                      <p:cBhvr additive="base">
                                        <p:cTn dur="500" fill="hold" id="40"/>
                                        <p:tgtEl>
                                          <p:spTgt spid="22"/>
                                        </p:tgtEl>
                                        <p:attrNameLst>
                                          <p:attrName>ppt_y</p:attrName>
                                        </p:attrNameLst>
                                      </p:cBhvr>
                                      <p:tavLst>
                                        <p:tav tm="0">
                                          <p:val>
                                            <p:strVal val="#ppt_y"/>
                                          </p:val>
                                        </p:tav>
                                        <p:tav tm="100000">
                                          <p:val>
                                            <p:strVal val="#ppt_y"/>
                                          </p:val>
                                        </p:tav>
                                      </p:tavLst>
                                    </p:anim>
                                  </p:childTnLst>
                                </p:cTn>
                              </p:par>
                              <p:par>
                                <p:cTn fill="hold" id="41" nodeType="withEffect" presetClass="entr" presetID="53" presetSubtype="0">
                                  <p:stCondLst>
                                    <p:cond delay="0"/>
                                  </p:stCondLst>
                                  <p:childTnLst>
                                    <p:set>
                                      <p:cBhvr>
                                        <p:cTn dur="1" fill="hold" id="42">
                                          <p:stCondLst>
                                            <p:cond delay="0"/>
                                          </p:stCondLst>
                                        </p:cTn>
                                        <p:tgtEl>
                                          <p:spTgt spid="23"/>
                                        </p:tgtEl>
                                        <p:attrNameLst>
                                          <p:attrName>style.visibility</p:attrName>
                                        </p:attrNameLst>
                                      </p:cBhvr>
                                      <p:to>
                                        <p:strVal val="visible"/>
                                      </p:to>
                                    </p:set>
                                    <p:anim calcmode="lin" valueType="num">
                                      <p:cBhvr>
                                        <p:cTn dur="500" fill="hold" id="43"/>
                                        <p:tgtEl>
                                          <p:spTgt spid="23"/>
                                        </p:tgtEl>
                                        <p:attrNameLst>
                                          <p:attrName>ppt_w</p:attrName>
                                        </p:attrNameLst>
                                      </p:cBhvr>
                                      <p:tavLst>
                                        <p:tav tm="0">
                                          <p:val>
                                            <p:fltVal val="0"/>
                                          </p:val>
                                        </p:tav>
                                        <p:tav tm="100000">
                                          <p:val>
                                            <p:strVal val="#ppt_w"/>
                                          </p:val>
                                        </p:tav>
                                      </p:tavLst>
                                    </p:anim>
                                    <p:anim calcmode="lin" valueType="num">
                                      <p:cBhvr>
                                        <p:cTn dur="500" fill="hold" id="44"/>
                                        <p:tgtEl>
                                          <p:spTgt spid="23"/>
                                        </p:tgtEl>
                                        <p:attrNameLst>
                                          <p:attrName>ppt_h</p:attrName>
                                        </p:attrNameLst>
                                      </p:cBhvr>
                                      <p:tavLst>
                                        <p:tav tm="0">
                                          <p:val>
                                            <p:fltVal val="0"/>
                                          </p:val>
                                        </p:tav>
                                        <p:tav tm="100000">
                                          <p:val>
                                            <p:strVal val="#ppt_h"/>
                                          </p:val>
                                        </p:tav>
                                      </p:tavLst>
                                    </p:anim>
                                    <p:animEffect filter="fade" transition="in">
                                      <p:cBhvr>
                                        <p:cTn dur="500" id="45"/>
                                        <p:tgtEl>
                                          <p:spTgt spid="23"/>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p:cTn dur="500" fill="hold" id="48"/>
                                        <p:tgtEl>
                                          <p:spTgt spid="24"/>
                                        </p:tgtEl>
                                        <p:attrNameLst>
                                          <p:attrName>ppt_w</p:attrName>
                                        </p:attrNameLst>
                                      </p:cBhvr>
                                      <p:tavLst>
                                        <p:tav tm="0">
                                          <p:val>
                                            <p:fltVal val="0"/>
                                          </p:val>
                                        </p:tav>
                                        <p:tav tm="100000">
                                          <p:val>
                                            <p:strVal val="#ppt_w"/>
                                          </p:val>
                                        </p:tav>
                                      </p:tavLst>
                                    </p:anim>
                                    <p:anim calcmode="lin" valueType="num">
                                      <p:cBhvr>
                                        <p:cTn dur="500" fill="hold" id="49"/>
                                        <p:tgtEl>
                                          <p:spTgt spid="24"/>
                                        </p:tgtEl>
                                        <p:attrNameLst>
                                          <p:attrName>ppt_h</p:attrName>
                                        </p:attrNameLst>
                                      </p:cBhvr>
                                      <p:tavLst>
                                        <p:tav tm="0">
                                          <p:val>
                                            <p:fltVal val="0"/>
                                          </p:val>
                                        </p:tav>
                                        <p:tav tm="100000">
                                          <p:val>
                                            <p:strVal val="#ppt_h"/>
                                          </p:val>
                                        </p:tav>
                                      </p:tavLst>
                                    </p:anim>
                                    <p:animEffect filter="fade" transition="in">
                                      <p:cBhvr>
                                        <p:cTn dur="500" id="50"/>
                                        <p:tgtEl>
                                          <p:spTgt spid="24"/>
                                        </p:tgtEl>
                                      </p:cBhvr>
                                    </p:animEffect>
                                  </p:childTnLst>
                                </p:cTn>
                              </p:par>
                              <p:par>
                                <p:cTn fill="hold" grpId="0" id="51" nodeType="withEffect" presetClass="entr" presetID="2" presetSubtype="4">
                                  <p:stCondLst>
                                    <p:cond delay="0"/>
                                  </p:stCondLst>
                                  <p:childTnLst>
                                    <p:set>
                                      <p:cBhvr>
                                        <p:cTn dur="1" fill="hold" id="52">
                                          <p:stCondLst>
                                            <p:cond delay="0"/>
                                          </p:stCondLst>
                                        </p:cTn>
                                        <p:tgtEl>
                                          <p:spTgt spid="25"/>
                                        </p:tgtEl>
                                        <p:attrNameLst>
                                          <p:attrName>style.visibility</p:attrName>
                                        </p:attrNameLst>
                                      </p:cBhvr>
                                      <p:to>
                                        <p:strVal val="visible"/>
                                      </p:to>
                                    </p:set>
                                    <p:anim calcmode="lin" valueType="num">
                                      <p:cBhvr additive="base">
                                        <p:cTn dur="500" fill="hold" id="53"/>
                                        <p:tgtEl>
                                          <p:spTgt spid="25"/>
                                        </p:tgtEl>
                                        <p:attrNameLst>
                                          <p:attrName>ppt_x</p:attrName>
                                        </p:attrNameLst>
                                      </p:cBhvr>
                                      <p:tavLst>
                                        <p:tav tm="0">
                                          <p:val>
                                            <p:strVal val="#ppt_x"/>
                                          </p:val>
                                        </p:tav>
                                        <p:tav tm="100000">
                                          <p:val>
                                            <p:strVal val="#ppt_x"/>
                                          </p:val>
                                        </p:tav>
                                      </p:tavLst>
                                    </p:anim>
                                    <p:anim calcmode="lin" valueType="num">
                                      <p:cBhvr additive="base">
                                        <p:cTn dur="500" fill="hold" id="54"/>
                                        <p:tgtEl>
                                          <p:spTgt spid="25"/>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2">
                                  <p:stCondLst>
                                    <p:cond delay="0"/>
                                  </p:stCondLst>
                                  <p:childTnLst>
                                    <p:set>
                                      <p:cBhvr>
                                        <p:cTn dur="1" fill="hold" id="56">
                                          <p:stCondLst>
                                            <p:cond delay="0"/>
                                          </p:stCondLst>
                                        </p:cTn>
                                        <p:tgtEl>
                                          <p:spTgt spid="26"/>
                                        </p:tgtEl>
                                        <p:attrNameLst>
                                          <p:attrName>style.visibility</p:attrName>
                                        </p:attrNameLst>
                                      </p:cBhvr>
                                      <p:to>
                                        <p:strVal val="visible"/>
                                      </p:to>
                                    </p:set>
                                    <p:anim calcmode="lin" valueType="num">
                                      <p:cBhvr additive="base">
                                        <p:cTn dur="500" fill="hold" id="57"/>
                                        <p:tgtEl>
                                          <p:spTgt spid="26"/>
                                        </p:tgtEl>
                                        <p:attrNameLst>
                                          <p:attrName>ppt_x</p:attrName>
                                        </p:attrNameLst>
                                      </p:cBhvr>
                                      <p:tavLst>
                                        <p:tav tm="0">
                                          <p:val>
                                            <p:strVal val="1+#ppt_w/2"/>
                                          </p:val>
                                        </p:tav>
                                        <p:tav tm="100000">
                                          <p:val>
                                            <p:strVal val="#ppt_x"/>
                                          </p:val>
                                        </p:tav>
                                      </p:tavLst>
                                    </p:anim>
                                    <p:anim calcmode="lin" valueType="num">
                                      <p:cBhvr additive="base">
                                        <p:cTn dur="500" fill="hold" id="58"/>
                                        <p:tgtEl>
                                          <p:spTgt spid="26"/>
                                        </p:tgtEl>
                                        <p:attrNameLst>
                                          <p:attrName>ppt_y</p:attrName>
                                        </p:attrNameLst>
                                      </p:cBhvr>
                                      <p:tavLst>
                                        <p:tav tm="0">
                                          <p:val>
                                            <p:strVal val="#ppt_y"/>
                                          </p:val>
                                        </p:tav>
                                        <p:tav tm="100000">
                                          <p:val>
                                            <p:strVal val="#ppt_y"/>
                                          </p:val>
                                        </p:tav>
                                      </p:tavLst>
                                    </p:anim>
                                  </p:childTnLst>
                                </p:cTn>
                              </p:par>
                              <p:par>
                                <p:cTn fill="hold" grpId="0" id="59" nodeType="withEffect" presetClass="entr" presetID="53" presetSubtype="0">
                                  <p:stCondLst>
                                    <p:cond delay="0"/>
                                  </p:stCondLst>
                                  <p:childTnLst>
                                    <p:set>
                                      <p:cBhvr>
                                        <p:cTn dur="1" fill="hold" id="60">
                                          <p:stCondLst>
                                            <p:cond delay="0"/>
                                          </p:stCondLst>
                                        </p:cTn>
                                        <p:tgtEl>
                                          <p:spTgt spid="27"/>
                                        </p:tgtEl>
                                        <p:attrNameLst>
                                          <p:attrName>style.visibility</p:attrName>
                                        </p:attrNameLst>
                                      </p:cBhvr>
                                      <p:to>
                                        <p:strVal val="visible"/>
                                      </p:to>
                                    </p:set>
                                    <p:anim calcmode="lin" valueType="num">
                                      <p:cBhvr>
                                        <p:cTn dur="500" fill="hold" id="61"/>
                                        <p:tgtEl>
                                          <p:spTgt spid="27"/>
                                        </p:tgtEl>
                                        <p:attrNameLst>
                                          <p:attrName>ppt_w</p:attrName>
                                        </p:attrNameLst>
                                      </p:cBhvr>
                                      <p:tavLst>
                                        <p:tav tm="0">
                                          <p:val>
                                            <p:fltVal val="0"/>
                                          </p:val>
                                        </p:tav>
                                        <p:tav tm="100000">
                                          <p:val>
                                            <p:strVal val="#ppt_w"/>
                                          </p:val>
                                        </p:tav>
                                      </p:tavLst>
                                    </p:anim>
                                    <p:anim calcmode="lin" valueType="num">
                                      <p:cBhvr>
                                        <p:cTn dur="500" fill="hold" id="62"/>
                                        <p:tgtEl>
                                          <p:spTgt spid="27"/>
                                        </p:tgtEl>
                                        <p:attrNameLst>
                                          <p:attrName>ppt_h</p:attrName>
                                        </p:attrNameLst>
                                      </p:cBhvr>
                                      <p:tavLst>
                                        <p:tav tm="0">
                                          <p:val>
                                            <p:fltVal val="0"/>
                                          </p:val>
                                        </p:tav>
                                        <p:tav tm="100000">
                                          <p:val>
                                            <p:strVal val="#ppt_h"/>
                                          </p:val>
                                        </p:tav>
                                      </p:tavLst>
                                    </p:anim>
                                    <p:animEffect filter="fade" transition="in">
                                      <p:cBhvr>
                                        <p:cTn dur="500" id="63"/>
                                        <p:tgtEl>
                                          <p:spTgt spid="27"/>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13"/>
                                        </p:tgtEl>
                                        <p:attrNameLst>
                                          <p:attrName>style.visibility</p:attrName>
                                        </p:attrNameLst>
                                      </p:cBhvr>
                                      <p:to>
                                        <p:strVal val="visible"/>
                                      </p:to>
                                    </p:set>
                                    <p:anim calcmode="lin" valueType="num">
                                      <p:cBhvr>
                                        <p:cTn dur="500" fill="hold" id="66"/>
                                        <p:tgtEl>
                                          <p:spTgt spid="13"/>
                                        </p:tgtEl>
                                        <p:attrNameLst>
                                          <p:attrName>ppt_w</p:attrName>
                                        </p:attrNameLst>
                                      </p:cBhvr>
                                      <p:tavLst>
                                        <p:tav tm="0">
                                          <p:val>
                                            <p:fltVal val="0"/>
                                          </p:val>
                                        </p:tav>
                                        <p:tav tm="100000">
                                          <p:val>
                                            <p:strVal val="#ppt_w"/>
                                          </p:val>
                                        </p:tav>
                                      </p:tavLst>
                                    </p:anim>
                                    <p:anim calcmode="lin" valueType="num">
                                      <p:cBhvr>
                                        <p:cTn dur="500" fill="hold" id="67"/>
                                        <p:tgtEl>
                                          <p:spTgt spid="13"/>
                                        </p:tgtEl>
                                        <p:attrNameLst>
                                          <p:attrName>ppt_h</p:attrName>
                                        </p:attrNameLst>
                                      </p:cBhvr>
                                      <p:tavLst>
                                        <p:tav tm="0">
                                          <p:val>
                                            <p:fltVal val="0"/>
                                          </p:val>
                                        </p:tav>
                                        <p:tav tm="100000">
                                          <p:val>
                                            <p:strVal val="#ppt_h"/>
                                          </p:val>
                                        </p:tav>
                                      </p:tavLst>
                                    </p:anim>
                                    <p:animEffect filter="fade" transition="in">
                                      <p:cBhvr>
                                        <p:cTn dur="500" id="68"/>
                                        <p:tgtEl>
                                          <p:spTgt spid="13"/>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17"/>
                                        </p:tgtEl>
                                        <p:attrNameLst>
                                          <p:attrName>style.visibility</p:attrName>
                                        </p:attrNameLst>
                                      </p:cBhvr>
                                      <p:to>
                                        <p:strVal val="visible"/>
                                      </p:to>
                                    </p:set>
                                    <p:anim calcmode="lin" valueType="num">
                                      <p:cBhvr>
                                        <p:cTn dur="500" fill="hold" id="71"/>
                                        <p:tgtEl>
                                          <p:spTgt spid="17"/>
                                        </p:tgtEl>
                                        <p:attrNameLst>
                                          <p:attrName>ppt_w</p:attrName>
                                        </p:attrNameLst>
                                      </p:cBhvr>
                                      <p:tavLst>
                                        <p:tav tm="0">
                                          <p:val>
                                            <p:fltVal val="0"/>
                                          </p:val>
                                        </p:tav>
                                        <p:tav tm="100000">
                                          <p:val>
                                            <p:strVal val="#ppt_w"/>
                                          </p:val>
                                        </p:tav>
                                      </p:tavLst>
                                    </p:anim>
                                    <p:anim calcmode="lin" valueType="num">
                                      <p:cBhvr>
                                        <p:cTn dur="500" fill="hold" id="72"/>
                                        <p:tgtEl>
                                          <p:spTgt spid="17"/>
                                        </p:tgtEl>
                                        <p:attrNameLst>
                                          <p:attrName>ppt_h</p:attrName>
                                        </p:attrNameLst>
                                      </p:cBhvr>
                                      <p:tavLst>
                                        <p:tav tm="0">
                                          <p:val>
                                            <p:fltVal val="0"/>
                                          </p:val>
                                        </p:tav>
                                        <p:tav tm="100000">
                                          <p:val>
                                            <p:strVal val="#ppt_h"/>
                                          </p:val>
                                        </p:tav>
                                      </p:tavLst>
                                    </p:anim>
                                    <p:animEffect filter="fade" transition="in">
                                      <p:cBhvr>
                                        <p:cTn dur="500" id="73"/>
                                        <p:tgtEl>
                                          <p:spTgt spid="17"/>
                                        </p:tgtEl>
                                      </p:cBhvr>
                                    </p:animEffect>
                                  </p:childTnLst>
                                </p:cTn>
                              </p:par>
                              <p:par>
                                <p:cTn fill="hold" grpId="0" id="74" nodeType="withEffect" presetClass="entr" presetID="53" presetSubtype="0">
                                  <p:stCondLst>
                                    <p:cond delay="0"/>
                                  </p:stCondLst>
                                  <p:childTnLst>
                                    <p:set>
                                      <p:cBhvr>
                                        <p:cTn dur="1" fill="hold" id="75">
                                          <p:stCondLst>
                                            <p:cond delay="0"/>
                                          </p:stCondLst>
                                        </p:cTn>
                                        <p:tgtEl>
                                          <p:spTgt spid="18"/>
                                        </p:tgtEl>
                                        <p:attrNameLst>
                                          <p:attrName>style.visibility</p:attrName>
                                        </p:attrNameLst>
                                      </p:cBhvr>
                                      <p:to>
                                        <p:strVal val="visible"/>
                                      </p:to>
                                    </p:set>
                                    <p:anim calcmode="lin" valueType="num">
                                      <p:cBhvr>
                                        <p:cTn dur="500" fill="hold" id="76"/>
                                        <p:tgtEl>
                                          <p:spTgt spid="18"/>
                                        </p:tgtEl>
                                        <p:attrNameLst>
                                          <p:attrName>ppt_w</p:attrName>
                                        </p:attrNameLst>
                                      </p:cBhvr>
                                      <p:tavLst>
                                        <p:tav tm="0">
                                          <p:val>
                                            <p:fltVal val="0"/>
                                          </p:val>
                                        </p:tav>
                                        <p:tav tm="100000">
                                          <p:val>
                                            <p:strVal val="#ppt_w"/>
                                          </p:val>
                                        </p:tav>
                                      </p:tavLst>
                                    </p:anim>
                                    <p:anim calcmode="lin" valueType="num">
                                      <p:cBhvr>
                                        <p:cTn dur="500" fill="hold" id="77"/>
                                        <p:tgtEl>
                                          <p:spTgt spid="18"/>
                                        </p:tgtEl>
                                        <p:attrNameLst>
                                          <p:attrName>ppt_h</p:attrName>
                                        </p:attrNameLst>
                                      </p:cBhvr>
                                      <p:tavLst>
                                        <p:tav tm="0">
                                          <p:val>
                                            <p:fltVal val="0"/>
                                          </p:val>
                                        </p:tav>
                                        <p:tav tm="100000">
                                          <p:val>
                                            <p:strVal val="#ppt_h"/>
                                          </p:val>
                                        </p:tav>
                                      </p:tavLst>
                                    </p:anim>
                                    <p:animEffect filter="fade" transition="in">
                                      <p:cBhvr>
                                        <p:cTn dur="500" id="7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18"/>
      <p:bldP grpId="0" spid="10"/>
      <p:bldP grpId="0" spid="11"/>
      <p:bldP grpId="0" spid="12"/>
      <p:bldP grpId="0" spid="19"/>
      <p:bldP grpId="0" spid="20"/>
      <p:bldP grpId="0" spid="21"/>
      <p:bldP grpId="0" spid="22"/>
      <p:bldP grpId="0" spid="24"/>
      <p:bldP grpId="0" spid="25"/>
      <p:bldP grpId="0" spid="26"/>
      <p:bldP grpId="0" spid="2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Shape 2609"/>
        <p:cNvGrpSpPr/>
        <p:nvPr/>
      </p:nvGrpSpPr>
      <p:grpSpPr>
        <a:xfrm>
          <a:off x="0" y="0"/>
          <a:ext cx="0" cy="0"/>
        </a:xfrm>
      </p:grpSpPr>
      <p:sp>
        <p:nvSpPr>
          <p:cNvPr id="2615" name="Shape 2615"/>
          <p:cNvSpPr/>
          <p:nvPr/>
        </p:nvSpPr>
        <p:spPr>
          <a:xfrm>
            <a:off x="1515510" y="2476678"/>
            <a:ext cx="852853" cy="200030"/>
          </a:xfrm>
          <a:prstGeom prst="rect">
            <a:avLst/>
          </a:prstGeom>
          <a:noFill/>
          <a:ln>
            <a:noFill/>
          </a:ln>
        </p:spPr>
        <p:txBody>
          <a:bodyPr anchor="t" anchorCtr="0" bIns="22847" lIns="45707" rIns="45707" tIns="22847">
            <a:noAutofit/>
          </a:bodyPr>
          <a:lstStyle/>
          <a:p>
            <a:pPr algn="r">
              <a:buSzPct val="25000"/>
            </a:pPr>
            <a:r>
              <a:rPr altLang="en-US" b="1" lang="zh-CN" sz="1001">
                <a:solidFill>
                  <a:srgbClr val="3F3F3F"/>
                </a:solidFill>
                <a:cs typeface="+mn-ea"/>
                <a:sym typeface="+mn-lt"/>
              </a:rPr>
              <a:t>点击添内容</a:t>
            </a:r>
          </a:p>
        </p:txBody>
      </p:sp>
      <p:sp>
        <p:nvSpPr>
          <p:cNvPr id="2616" name="Shape 2616"/>
          <p:cNvSpPr txBox="1"/>
          <p:nvPr/>
        </p:nvSpPr>
        <p:spPr>
          <a:xfrm>
            <a:off x="372237" y="2644489"/>
            <a:ext cx="1996126" cy="634711"/>
          </a:xfrm>
          <a:prstGeom prst="rect">
            <a:avLst/>
          </a:prstGeom>
          <a:noFill/>
          <a:ln>
            <a:noFill/>
          </a:ln>
        </p:spPr>
        <p:txBody>
          <a:bodyPr anchor="t" anchorCtr="0" bIns="22847" lIns="45707" rIns="45707" tIns="22847">
            <a:noAutofit/>
          </a:bodyPr>
          <a:lstStyle/>
          <a:p>
            <a:pPr algn="r">
              <a:lnSpc>
                <a:spcPct val="150000"/>
              </a:lnSpc>
              <a:buSzPct val="25000"/>
            </a:pPr>
            <a:r>
              <a:rPr altLang="en-US" lang="zh-CN" sz="851">
                <a:solidFill>
                  <a:srgbClr val="3F3F3F"/>
                </a:solidFill>
                <a:cs typeface="+mn-ea"/>
                <a:sym typeface="+mn-lt"/>
              </a:rPr>
              <a:t>点击添内容点击添内容点击添内容点击添内容点击添内容</a:t>
            </a:r>
          </a:p>
        </p:txBody>
      </p:sp>
      <p:grpSp>
        <p:nvGrpSpPr>
          <p:cNvPr id="2" name="组合 1"/>
          <p:cNvGrpSpPr/>
          <p:nvPr/>
        </p:nvGrpSpPr>
        <p:grpSpPr>
          <a:xfrm>
            <a:off x="2433696" y="1881031"/>
            <a:ext cx="4250530" cy="2030324"/>
            <a:chOff x="2433696" y="1881031"/>
            <a:chExt cx="4250530" cy="2030324"/>
          </a:xfrm>
        </p:grpSpPr>
        <p:sp>
          <p:nvSpPr>
            <p:cNvPr id="2610" name="Shape 2610"/>
            <p:cNvSpPr/>
            <p:nvPr/>
          </p:nvSpPr>
          <p:spPr>
            <a:xfrm>
              <a:off x="3162151" y="1881031"/>
              <a:ext cx="2257065" cy="1984340"/>
            </a:xfrm>
            <a:custGeom>
              <a:rect b="0" l="0" r="0" t="0"/>
              <a:pathLst>
                <a:path extrusionOk="0" h="119999" w="119999">
                  <a:moveTo>
                    <a:pt x="107640" y="57619"/>
                  </a:moveTo>
                  <a:lnTo>
                    <a:pt x="105609" y="57619"/>
                  </a:lnTo>
                  <a:lnTo>
                    <a:pt x="105449" y="55320"/>
                  </a:lnTo>
                  <a:lnTo>
                    <a:pt x="105340" y="53917"/>
                  </a:lnTo>
                  <a:lnTo>
                    <a:pt x="105206" y="52524"/>
                  </a:lnTo>
                  <a:lnTo>
                    <a:pt x="105030" y="51131"/>
                  </a:lnTo>
                  <a:lnTo>
                    <a:pt x="104837" y="49757"/>
                  </a:lnTo>
                  <a:lnTo>
                    <a:pt x="104610" y="48374"/>
                  </a:lnTo>
                  <a:lnTo>
                    <a:pt x="104367" y="47019"/>
                  </a:lnTo>
                  <a:lnTo>
                    <a:pt x="104082" y="45664"/>
                  </a:lnTo>
                  <a:lnTo>
                    <a:pt x="103771" y="44318"/>
                  </a:lnTo>
                  <a:lnTo>
                    <a:pt x="103444" y="42973"/>
                  </a:lnTo>
                  <a:lnTo>
                    <a:pt x="103083" y="41647"/>
                  </a:lnTo>
                  <a:lnTo>
                    <a:pt x="102697" y="40330"/>
                  </a:lnTo>
                  <a:lnTo>
                    <a:pt x="102278" y="39033"/>
                  </a:lnTo>
                  <a:lnTo>
                    <a:pt x="101841" y="37745"/>
                  </a:lnTo>
                  <a:lnTo>
                    <a:pt x="101380" y="36457"/>
                  </a:lnTo>
                  <a:lnTo>
                    <a:pt x="100885" y="35197"/>
                  </a:lnTo>
                  <a:lnTo>
                    <a:pt x="100365" y="33938"/>
                  </a:lnTo>
                  <a:lnTo>
                    <a:pt x="99819" y="32697"/>
                  </a:lnTo>
                  <a:lnTo>
                    <a:pt x="99257" y="31476"/>
                  </a:lnTo>
                  <a:lnTo>
                    <a:pt x="98661" y="30264"/>
                  </a:lnTo>
                  <a:lnTo>
                    <a:pt x="98040" y="29072"/>
                  </a:lnTo>
                  <a:lnTo>
                    <a:pt x="97394" y="27889"/>
                  </a:lnTo>
                  <a:lnTo>
                    <a:pt x="96731" y="26724"/>
                  </a:lnTo>
                  <a:lnTo>
                    <a:pt x="96026" y="25580"/>
                  </a:lnTo>
                  <a:lnTo>
                    <a:pt x="95313" y="24444"/>
                  </a:lnTo>
                  <a:lnTo>
                    <a:pt x="94566" y="23328"/>
                  </a:lnTo>
                  <a:lnTo>
                    <a:pt x="93803" y="22240"/>
                  </a:lnTo>
                  <a:lnTo>
                    <a:pt x="93022" y="21162"/>
                  </a:lnTo>
                  <a:lnTo>
                    <a:pt x="92208" y="20103"/>
                  </a:lnTo>
                  <a:lnTo>
                    <a:pt x="91369" y="19072"/>
                  </a:lnTo>
                  <a:lnTo>
                    <a:pt x="90513" y="18042"/>
                  </a:lnTo>
                  <a:lnTo>
                    <a:pt x="89632" y="17050"/>
                  </a:lnTo>
                  <a:lnTo>
                    <a:pt x="88726" y="16076"/>
                  </a:lnTo>
                  <a:lnTo>
                    <a:pt x="87795" y="15113"/>
                  </a:lnTo>
                  <a:lnTo>
                    <a:pt x="86855" y="14187"/>
                  </a:lnTo>
                  <a:lnTo>
                    <a:pt x="85890" y="13281"/>
                  </a:lnTo>
                  <a:lnTo>
                    <a:pt x="84917" y="12403"/>
                  </a:lnTo>
                  <a:lnTo>
                    <a:pt x="83926" y="11554"/>
                  </a:lnTo>
                  <a:lnTo>
                    <a:pt x="82911" y="10733"/>
                  </a:lnTo>
                  <a:lnTo>
                    <a:pt x="81887" y="9951"/>
                  </a:lnTo>
                  <a:lnTo>
                    <a:pt x="80855" y="9188"/>
                  </a:lnTo>
                  <a:lnTo>
                    <a:pt x="79807" y="8453"/>
                  </a:lnTo>
                  <a:lnTo>
                    <a:pt x="78741" y="7747"/>
                  </a:lnTo>
                  <a:lnTo>
                    <a:pt x="77658" y="7079"/>
                  </a:lnTo>
                  <a:lnTo>
                    <a:pt x="76568" y="6440"/>
                  </a:lnTo>
                  <a:lnTo>
                    <a:pt x="75468" y="5810"/>
                  </a:lnTo>
                  <a:lnTo>
                    <a:pt x="74352" y="5238"/>
                  </a:lnTo>
                  <a:lnTo>
                    <a:pt x="73220" y="4675"/>
                  </a:lnTo>
                  <a:lnTo>
                    <a:pt x="72095" y="4140"/>
                  </a:lnTo>
                  <a:lnTo>
                    <a:pt x="70946" y="3654"/>
                  </a:lnTo>
                  <a:lnTo>
                    <a:pt x="69788" y="3196"/>
                  </a:lnTo>
                  <a:lnTo>
                    <a:pt x="68621" y="2757"/>
                  </a:lnTo>
                  <a:lnTo>
                    <a:pt x="67447" y="2356"/>
                  </a:lnTo>
                  <a:lnTo>
                    <a:pt x="66263" y="1975"/>
                  </a:lnTo>
                  <a:lnTo>
                    <a:pt x="65063" y="1641"/>
                  </a:lnTo>
                  <a:lnTo>
                    <a:pt x="63872" y="1326"/>
                  </a:lnTo>
                  <a:lnTo>
                    <a:pt x="62664" y="1059"/>
                  </a:lnTo>
                  <a:lnTo>
                    <a:pt x="61447" y="811"/>
                  </a:lnTo>
                  <a:lnTo>
                    <a:pt x="60230" y="591"/>
                  </a:lnTo>
                  <a:lnTo>
                    <a:pt x="58997" y="410"/>
                  </a:lnTo>
                  <a:lnTo>
                    <a:pt x="57763" y="267"/>
                  </a:lnTo>
                  <a:lnTo>
                    <a:pt x="56530" y="143"/>
                  </a:lnTo>
                  <a:lnTo>
                    <a:pt x="55288" y="66"/>
                  </a:lnTo>
                  <a:lnTo>
                    <a:pt x="54038" y="19"/>
                  </a:lnTo>
                  <a:lnTo>
                    <a:pt x="52779" y="0"/>
                  </a:lnTo>
                  <a:lnTo>
                    <a:pt x="50077" y="85"/>
                  </a:lnTo>
                  <a:lnTo>
                    <a:pt x="47392" y="314"/>
                  </a:lnTo>
                  <a:lnTo>
                    <a:pt x="44757" y="696"/>
                  </a:lnTo>
                  <a:lnTo>
                    <a:pt x="42164" y="1221"/>
                  </a:lnTo>
                  <a:lnTo>
                    <a:pt x="39614" y="1898"/>
                  </a:lnTo>
                  <a:lnTo>
                    <a:pt x="37105" y="2700"/>
                  </a:lnTo>
                  <a:lnTo>
                    <a:pt x="34654" y="3644"/>
                  </a:lnTo>
                  <a:lnTo>
                    <a:pt x="32255" y="4722"/>
                  </a:lnTo>
                  <a:lnTo>
                    <a:pt x="29922" y="5925"/>
                  </a:lnTo>
                  <a:lnTo>
                    <a:pt x="27640" y="7251"/>
                  </a:lnTo>
                  <a:lnTo>
                    <a:pt x="25441" y="8701"/>
                  </a:lnTo>
                  <a:lnTo>
                    <a:pt x="23293" y="10266"/>
                  </a:lnTo>
                  <a:lnTo>
                    <a:pt x="21220" y="11936"/>
                  </a:lnTo>
                  <a:lnTo>
                    <a:pt x="19232" y="13720"/>
                  </a:lnTo>
                  <a:lnTo>
                    <a:pt x="17310" y="15618"/>
                  </a:lnTo>
                  <a:lnTo>
                    <a:pt x="15473" y="17594"/>
                  </a:lnTo>
                  <a:lnTo>
                    <a:pt x="13727" y="19693"/>
                  </a:lnTo>
                  <a:lnTo>
                    <a:pt x="12066" y="21868"/>
                  </a:lnTo>
                  <a:lnTo>
                    <a:pt x="10497" y="24139"/>
                  </a:lnTo>
                  <a:lnTo>
                    <a:pt x="9020" y="26486"/>
                  </a:lnTo>
                  <a:lnTo>
                    <a:pt x="7652" y="28928"/>
                  </a:lnTo>
                  <a:lnTo>
                    <a:pt x="6377" y="31428"/>
                  </a:lnTo>
                  <a:lnTo>
                    <a:pt x="5210" y="34024"/>
                  </a:lnTo>
                  <a:lnTo>
                    <a:pt x="4153" y="36686"/>
                  </a:lnTo>
                  <a:lnTo>
                    <a:pt x="3205" y="39414"/>
                  </a:lnTo>
                  <a:lnTo>
                    <a:pt x="2374" y="42200"/>
                  </a:lnTo>
                  <a:lnTo>
                    <a:pt x="1669" y="45044"/>
                  </a:lnTo>
                  <a:lnTo>
                    <a:pt x="1074" y="47944"/>
                  </a:lnTo>
                  <a:lnTo>
                    <a:pt x="612" y="50892"/>
                  </a:lnTo>
                  <a:lnTo>
                    <a:pt x="276" y="53898"/>
                  </a:lnTo>
                  <a:lnTo>
                    <a:pt x="75" y="56932"/>
                  </a:lnTo>
                  <a:lnTo>
                    <a:pt x="0" y="60023"/>
                  </a:lnTo>
                  <a:lnTo>
                    <a:pt x="67" y="63029"/>
                  </a:lnTo>
                  <a:lnTo>
                    <a:pt x="251" y="66006"/>
                  </a:lnTo>
                  <a:lnTo>
                    <a:pt x="587" y="68925"/>
                  </a:lnTo>
                  <a:lnTo>
                    <a:pt x="1023" y="71807"/>
                  </a:lnTo>
                  <a:lnTo>
                    <a:pt x="1585" y="74650"/>
                  </a:lnTo>
                  <a:lnTo>
                    <a:pt x="2257" y="77427"/>
                  </a:lnTo>
                  <a:lnTo>
                    <a:pt x="3054" y="80155"/>
                  </a:lnTo>
                  <a:lnTo>
                    <a:pt x="3952" y="82827"/>
                  </a:lnTo>
                  <a:lnTo>
                    <a:pt x="4967" y="85422"/>
                  </a:lnTo>
                  <a:lnTo>
                    <a:pt x="6075" y="87970"/>
                  </a:lnTo>
                  <a:lnTo>
                    <a:pt x="7291" y="90431"/>
                  </a:lnTo>
                  <a:lnTo>
                    <a:pt x="8600" y="92836"/>
                  </a:lnTo>
                  <a:lnTo>
                    <a:pt x="10010" y="95154"/>
                  </a:lnTo>
                  <a:lnTo>
                    <a:pt x="11504" y="97396"/>
                  </a:lnTo>
                  <a:lnTo>
                    <a:pt x="13089" y="99553"/>
                  </a:lnTo>
                  <a:lnTo>
                    <a:pt x="14768" y="101614"/>
                  </a:lnTo>
                  <a:lnTo>
                    <a:pt x="16513" y="103589"/>
                  </a:lnTo>
                  <a:lnTo>
                    <a:pt x="18342" y="105478"/>
                  </a:lnTo>
                  <a:lnTo>
                    <a:pt x="20264" y="107262"/>
                  </a:lnTo>
                  <a:lnTo>
                    <a:pt x="22236" y="108951"/>
                  </a:lnTo>
                  <a:lnTo>
                    <a:pt x="24292" y="110535"/>
                  </a:lnTo>
                  <a:lnTo>
                    <a:pt x="26414" y="112004"/>
                  </a:lnTo>
                  <a:lnTo>
                    <a:pt x="28588" y="113368"/>
                  </a:lnTo>
                  <a:lnTo>
                    <a:pt x="30837" y="114609"/>
                  </a:lnTo>
                  <a:lnTo>
                    <a:pt x="33136" y="115735"/>
                  </a:lnTo>
                  <a:lnTo>
                    <a:pt x="35494" y="116746"/>
                  </a:lnTo>
                  <a:lnTo>
                    <a:pt x="37893" y="117614"/>
                  </a:lnTo>
                  <a:lnTo>
                    <a:pt x="40360" y="118358"/>
                  </a:lnTo>
                  <a:lnTo>
                    <a:pt x="42852" y="118979"/>
                  </a:lnTo>
                  <a:lnTo>
                    <a:pt x="45395" y="119456"/>
                  </a:lnTo>
                  <a:lnTo>
                    <a:pt x="47979" y="119799"/>
                  </a:lnTo>
                  <a:lnTo>
                    <a:pt x="50589" y="120000"/>
                  </a:lnTo>
                  <a:lnTo>
                    <a:pt x="50589" y="103617"/>
                  </a:lnTo>
                  <a:lnTo>
                    <a:pt x="48718" y="103436"/>
                  </a:lnTo>
                  <a:lnTo>
                    <a:pt x="46863" y="103169"/>
                  </a:lnTo>
                  <a:lnTo>
                    <a:pt x="45043" y="102797"/>
                  </a:lnTo>
                  <a:lnTo>
                    <a:pt x="43255" y="102320"/>
                  </a:lnTo>
                  <a:lnTo>
                    <a:pt x="41493" y="101757"/>
                  </a:lnTo>
                  <a:lnTo>
                    <a:pt x="39765" y="101108"/>
                  </a:lnTo>
                  <a:lnTo>
                    <a:pt x="38078" y="100364"/>
                  </a:lnTo>
                  <a:lnTo>
                    <a:pt x="36442" y="99524"/>
                  </a:lnTo>
                  <a:lnTo>
                    <a:pt x="34822" y="98608"/>
                  </a:lnTo>
                  <a:lnTo>
                    <a:pt x="33270" y="97616"/>
                  </a:lnTo>
                  <a:lnTo>
                    <a:pt x="31751" y="96538"/>
                  </a:lnTo>
                  <a:lnTo>
                    <a:pt x="30283" y="95383"/>
                  </a:lnTo>
                  <a:lnTo>
                    <a:pt x="28865" y="94152"/>
                  </a:lnTo>
                  <a:lnTo>
                    <a:pt x="27497" y="92855"/>
                  </a:lnTo>
                  <a:lnTo>
                    <a:pt x="26188" y="91490"/>
                  </a:lnTo>
                  <a:lnTo>
                    <a:pt x="24938" y="90050"/>
                  </a:lnTo>
                  <a:lnTo>
                    <a:pt x="23746" y="88542"/>
                  </a:lnTo>
                  <a:lnTo>
                    <a:pt x="22605" y="86987"/>
                  </a:lnTo>
                  <a:lnTo>
                    <a:pt x="21539" y="85365"/>
                  </a:lnTo>
                  <a:lnTo>
                    <a:pt x="20532" y="83686"/>
                  </a:lnTo>
                  <a:lnTo>
                    <a:pt x="19593" y="81959"/>
                  </a:lnTo>
                  <a:lnTo>
                    <a:pt x="18728" y="80174"/>
                  </a:lnTo>
                  <a:lnTo>
                    <a:pt x="17940" y="78333"/>
                  </a:lnTo>
                  <a:lnTo>
                    <a:pt x="17218" y="76463"/>
                  </a:lnTo>
                  <a:lnTo>
                    <a:pt x="16572" y="74536"/>
                  </a:lnTo>
                  <a:lnTo>
                    <a:pt x="16001" y="72561"/>
                  </a:lnTo>
                  <a:lnTo>
                    <a:pt x="15523" y="70566"/>
                  </a:lnTo>
                  <a:lnTo>
                    <a:pt x="15120" y="68515"/>
                  </a:lnTo>
                  <a:lnTo>
                    <a:pt x="14801" y="66445"/>
                  </a:lnTo>
                  <a:lnTo>
                    <a:pt x="14575" y="64326"/>
                  </a:lnTo>
                  <a:lnTo>
                    <a:pt x="14440" y="62189"/>
                  </a:lnTo>
                  <a:lnTo>
                    <a:pt x="14390" y="60023"/>
                  </a:lnTo>
                  <a:lnTo>
                    <a:pt x="14449" y="57791"/>
                  </a:lnTo>
                  <a:lnTo>
                    <a:pt x="14591" y="55568"/>
                  </a:lnTo>
                  <a:lnTo>
                    <a:pt x="14835" y="53383"/>
                  </a:lnTo>
                  <a:lnTo>
                    <a:pt x="15179" y="51236"/>
                  </a:lnTo>
                  <a:lnTo>
                    <a:pt x="15607" y="49118"/>
                  </a:lnTo>
                  <a:lnTo>
                    <a:pt x="16119" y="47057"/>
                  </a:lnTo>
                  <a:lnTo>
                    <a:pt x="16723" y="45025"/>
                  </a:lnTo>
                  <a:lnTo>
                    <a:pt x="17419" y="43050"/>
                  </a:lnTo>
                  <a:lnTo>
                    <a:pt x="18183" y="41113"/>
                  </a:lnTo>
                  <a:lnTo>
                    <a:pt x="19030" y="39223"/>
                  </a:lnTo>
                  <a:lnTo>
                    <a:pt x="19962" y="37401"/>
                  </a:lnTo>
                  <a:lnTo>
                    <a:pt x="20960" y="35626"/>
                  </a:lnTo>
                  <a:lnTo>
                    <a:pt x="22026" y="33919"/>
                  </a:lnTo>
                  <a:lnTo>
                    <a:pt x="23167" y="32268"/>
                  </a:lnTo>
                  <a:lnTo>
                    <a:pt x="24384" y="30684"/>
                  </a:lnTo>
                  <a:lnTo>
                    <a:pt x="25651" y="29167"/>
                  </a:lnTo>
                  <a:lnTo>
                    <a:pt x="26985" y="27726"/>
                  </a:lnTo>
                  <a:lnTo>
                    <a:pt x="28378" y="26343"/>
                  </a:lnTo>
                  <a:lnTo>
                    <a:pt x="29830" y="25045"/>
                  </a:lnTo>
                  <a:lnTo>
                    <a:pt x="31332" y="23824"/>
                  </a:lnTo>
                  <a:lnTo>
                    <a:pt x="32892" y="22698"/>
                  </a:lnTo>
                  <a:lnTo>
                    <a:pt x="34495" y="21639"/>
                  </a:lnTo>
                  <a:lnTo>
                    <a:pt x="36156" y="20675"/>
                  </a:lnTo>
                  <a:lnTo>
                    <a:pt x="37851" y="19798"/>
                  </a:lnTo>
                  <a:lnTo>
                    <a:pt x="39597" y="19015"/>
                  </a:lnTo>
                  <a:lnTo>
                    <a:pt x="41376" y="18328"/>
                  </a:lnTo>
                  <a:lnTo>
                    <a:pt x="43205" y="17746"/>
                  </a:lnTo>
                  <a:lnTo>
                    <a:pt x="45059" y="17250"/>
                  </a:lnTo>
                  <a:lnTo>
                    <a:pt x="46947" y="16859"/>
                  </a:lnTo>
                  <a:lnTo>
                    <a:pt x="48860" y="16592"/>
                  </a:lnTo>
                  <a:lnTo>
                    <a:pt x="50807" y="16420"/>
                  </a:lnTo>
                  <a:lnTo>
                    <a:pt x="52779" y="16363"/>
                  </a:lnTo>
                  <a:lnTo>
                    <a:pt x="54600" y="16401"/>
                  </a:lnTo>
                  <a:lnTo>
                    <a:pt x="56396" y="16554"/>
                  </a:lnTo>
                  <a:lnTo>
                    <a:pt x="58166" y="16792"/>
                  </a:lnTo>
                  <a:lnTo>
                    <a:pt x="59920" y="17107"/>
                  </a:lnTo>
                  <a:lnTo>
                    <a:pt x="61640" y="17536"/>
                  </a:lnTo>
                  <a:lnTo>
                    <a:pt x="63335" y="18032"/>
                  </a:lnTo>
                  <a:lnTo>
                    <a:pt x="65005" y="18624"/>
                  </a:lnTo>
                  <a:lnTo>
                    <a:pt x="66633" y="19282"/>
                  </a:lnTo>
                  <a:lnTo>
                    <a:pt x="68227" y="20046"/>
                  </a:lnTo>
                  <a:lnTo>
                    <a:pt x="69796" y="20876"/>
                  </a:lnTo>
                  <a:lnTo>
                    <a:pt x="71315" y="21773"/>
                  </a:lnTo>
                  <a:lnTo>
                    <a:pt x="72800" y="22746"/>
                  </a:lnTo>
                  <a:lnTo>
                    <a:pt x="74243" y="23805"/>
                  </a:lnTo>
                  <a:lnTo>
                    <a:pt x="75645" y="24921"/>
                  </a:lnTo>
                  <a:lnTo>
                    <a:pt x="76996" y="26114"/>
                  </a:lnTo>
                  <a:lnTo>
                    <a:pt x="78296" y="27373"/>
                  </a:lnTo>
                  <a:lnTo>
                    <a:pt x="79555" y="28700"/>
                  </a:lnTo>
                  <a:lnTo>
                    <a:pt x="80755" y="30073"/>
                  </a:lnTo>
                  <a:lnTo>
                    <a:pt x="81896" y="31524"/>
                  </a:lnTo>
                  <a:lnTo>
                    <a:pt x="82995" y="33031"/>
                  </a:lnTo>
                  <a:lnTo>
                    <a:pt x="84027" y="34586"/>
                  </a:lnTo>
                  <a:lnTo>
                    <a:pt x="85001" y="36189"/>
                  </a:lnTo>
                  <a:lnTo>
                    <a:pt x="85898" y="37859"/>
                  </a:lnTo>
                  <a:lnTo>
                    <a:pt x="86746" y="39567"/>
                  </a:lnTo>
                  <a:lnTo>
                    <a:pt x="87535" y="41332"/>
                  </a:lnTo>
                  <a:lnTo>
                    <a:pt x="88231" y="43145"/>
                  </a:lnTo>
                  <a:lnTo>
                    <a:pt x="88869" y="44996"/>
                  </a:lnTo>
                  <a:lnTo>
                    <a:pt x="89448" y="46885"/>
                  </a:lnTo>
                  <a:lnTo>
                    <a:pt x="89934" y="48822"/>
                  </a:lnTo>
                  <a:lnTo>
                    <a:pt x="90346" y="50787"/>
                  </a:lnTo>
                  <a:lnTo>
                    <a:pt x="90690" y="52801"/>
                  </a:lnTo>
                  <a:lnTo>
                    <a:pt x="90941" y="54833"/>
                  </a:lnTo>
                  <a:lnTo>
                    <a:pt x="91235" y="57619"/>
                  </a:lnTo>
                  <a:lnTo>
                    <a:pt x="88760" y="57619"/>
                  </a:lnTo>
                  <a:lnTo>
                    <a:pt x="73480" y="57619"/>
                  </a:lnTo>
                  <a:lnTo>
                    <a:pt x="98300" y="95202"/>
                  </a:lnTo>
                  <a:lnTo>
                    <a:pt x="120000" y="57619"/>
                  </a:lnTo>
                  <a:lnTo>
                    <a:pt x="107640" y="57619"/>
                  </a:lnTo>
                  <a:close/>
                </a:path>
              </a:pathLst>
            </a:custGeom>
            <a:solidFill>
              <a:schemeClr val="accent1"/>
            </a:solidFill>
            <a:ln>
              <a:noFill/>
            </a:ln>
          </p:spPr>
          <p:txBody>
            <a:bodyPr anchor="t" anchorCtr="0" bIns="22847" lIns="45707" rIns="45707" tIns="22847">
              <a:noAutofit/>
            </a:bodyPr>
            <a:lstStyle/>
            <a:p>
              <a:endParaRPr sz="900">
                <a:solidFill>
                  <a:schemeClr val="dk1"/>
                </a:solidFill>
                <a:cs typeface="+mn-ea"/>
                <a:sym typeface="+mn-lt"/>
              </a:endParaRPr>
            </a:p>
          </p:txBody>
        </p:sp>
        <p:sp>
          <p:nvSpPr>
            <p:cNvPr id="2611" name="Shape 2611"/>
            <p:cNvSpPr/>
            <p:nvPr/>
          </p:nvSpPr>
          <p:spPr>
            <a:xfrm>
              <a:off x="3686366" y="1927015"/>
              <a:ext cx="2257065" cy="1984340"/>
            </a:xfrm>
            <a:custGeom>
              <a:rect b="0" l="0" r="0" t="0"/>
              <a:pathLst>
                <a:path extrusionOk="0" h="119999" w="119999">
                  <a:moveTo>
                    <a:pt x="69410" y="0"/>
                  </a:moveTo>
                  <a:lnTo>
                    <a:pt x="69410" y="16382"/>
                  </a:lnTo>
                  <a:lnTo>
                    <a:pt x="71281" y="16563"/>
                  </a:lnTo>
                  <a:lnTo>
                    <a:pt x="73136" y="16830"/>
                  </a:lnTo>
                  <a:lnTo>
                    <a:pt x="74956" y="17202"/>
                  </a:lnTo>
                  <a:lnTo>
                    <a:pt x="76744" y="17679"/>
                  </a:lnTo>
                  <a:lnTo>
                    <a:pt x="78506" y="18242"/>
                  </a:lnTo>
                  <a:lnTo>
                    <a:pt x="80234" y="18891"/>
                  </a:lnTo>
                  <a:lnTo>
                    <a:pt x="81921" y="19635"/>
                  </a:lnTo>
                  <a:lnTo>
                    <a:pt x="83557" y="20475"/>
                  </a:lnTo>
                  <a:lnTo>
                    <a:pt x="85177" y="21391"/>
                  </a:lnTo>
                  <a:lnTo>
                    <a:pt x="86729" y="22383"/>
                  </a:lnTo>
                  <a:lnTo>
                    <a:pt x="88248" y="23461"/>
                  </a:lnTo>
                  <a:lnTo>
                    <a:pt x="89716" y="24616"/>
                  </a:lnTo>
                  <a:lnTo>
                    <a:pt x="91134" y="25847"/>
                  </a:lnTo>
                  <a:lnTo>
                    <a:pt x="92502" y="27144"/>
                  </a:lnTo>
                  <a:lnTo>
                    <a:pt x="93811" y="28509"/>
                  </a:lnTo>
                  <a:lnTo>
                    <a:pt x="95061" y="29949"/>
                  </a:lnTo>
                  <a:lnTo>
                    <a:pt x="96253" y="31457"/>
                  </a:lnTo>
                  <a:lnTo>
                    <a:pt x="97394" y="33012"/>
                  </a:lnTo>
                  <a:lnTo>
                    <a:pt x="98460" y="34634"/>
                  </a:lnTo>
                  <a:lnTo>
                    <a:pt x="99467" y="36313"/>
                  </a:lnTo>
                  <a:lnTo>
                    <a:pt x="100406" y="38040"/>
                  </a:lnTo>
                  <a:lnTo>
                    <a:pt x="101271" y="39825"/>
                  </a:lnTo>
                  <a:lnTo>
                    <a:pt x="102059" y="41666"/>
                  </a:lnTo>
                  <a:lnTo>
                    <a:pt x="102781" y="43536"/>
                  </a:lnTo>
                  <a:lnTo>
                    <a:pt x="103427" y="45463"/>
                  </a:lnTo>
                  <a:lnTo>
                    <a:pt x="103998" y="47438"/>
                  </a:lnTo>
                  <a:lnTo>
                    <a:pt x="104476" y="49442"/>
                  </a:lnTo>
                  <a:lnTo>
                    <a:pt x="104879" y="51484"/>
                  </a:lnTo>
                  <a:lnTo>
                    <a:pt x="105189" y="53554"/>
                  </a:lnTo>
                  <a:lnTo>
                    <a:pt x="105424" y="55673"/>
                  </a:lnTo>
                  <a:lnTo>
                    <a:pt x="105559" y="57810"/>
                  </a:lnTo>
                  <a:lnTo>
                    <a:pt x="105609" y="59976"/>
                  </a:lnTo>
                  <a:lnTo>
                    <a:pt x="105550" y="62227"/>
                  </a:lnTo>
                  <a:lnTo>
                    <a:pt x="105408" y="64431"/>
                  </a:lnTo>
                  <a:lnTo>
                    <a:pt x="105164" y="66616"/>
                  </a:lnTo>
                  <a:lnTo>
                    <a:pt x="104820" y="68763"/>
                  </a:lnTo>
                  <a:lnTo>
                    <a:pt x="104392" y="70881"/>
                  </a:lnTo>
                  <a:lnTo>
                    <a:pt x="103880" y="72952"/>
                  </a:lnTo>
                  <a:lnTo>
                    <a:pt x="103276" y="74974"/>
                  </a:lnTo>
                  <a:lnTo>
                    <a:pt x="102580" y="76949"/>
                  </a:lnTo>
                  <a:lnTo>
                    <a:pt x="101816" y="78886"/>
                  </a:lnTo>
                  <a:lnTo>
                    <a:pt x="100969" y="80776"/>
                  </a:lnTo>
                  <a:lnTo>
                    <a:pt x="100037" y="82598"/>
                  </a:lnTo>
                  <a:lnTo>
                    <a:pt x="99039" y="84373"/>
                  </a:lnTo>
                  <a:lnTo>
                    <a:pt x="97973" y="86080"/>
                  </a:lnTo>
                  <a:lnTo>
                    <a:pt x="96832" y="87741"/>
                  </a:lnTo>
                  <a:lnTo>
                    <a:pt x="95615" y="89315"/>
                  </a:lnTo>
                  <a:lnTo>
                    <a:pt x="94348" y="90832"/>
                  </a:lnTo>
                  <a:lnTo>
                    <a:pt x="93014" y="92273"/>
                  </a:lnTo>
                  <a:lnTo>
                    <a:pt x="91621" y="93656"/>
                  </a:lnTo>
                  <a:lnTo>
                    <a:pt x="90169" y="94954"/>
                  </a:lnTo>
                  <a:lnTo>
                    <a:pt x="88667" y="96175"/>
                  </a:lnTo>
                  <a:lnTo>
                    <a:pt x="87107" y="97301"/>
                  </a:lnTo>
                  <a:lnTo>
                    <a:pt x="85504" y="98360"/>
                  </a:lnTo>
                  <a:lnTo>
                    <a:pt x="83843" y="99324"/>
                  </a:lnTo>
                  <a:lnTo>
                    <a:pt x="82139" y="100201"/>
                  </a:lnTo>
                  <a:lnTo>
                    <a:pt x="80402" y="100984"/>
                  </a:lnTo>
                  <a:lnTo>
                    <a:pt x="78623" y="101680"/>
                  </a:lnTo>
                  <a:lnTo>
                    <a:pt x="76794" y="102253"/>
                  </a:lnTo>
                  <a:lnTo>
                    <a:pt x="74940" y="102759"/>
                  </a:lnTo>
                  <a:lnTo>
                    <a:pt x="73052" y="103140"/>
                  </a:lnTo>
                  <a:lnTo>
                    <a:pt x="71139" y="103407"/>
                  </a:lnTo>
                  <a:lnTo>
                    <a:pt x="69192" y="103579"/>
                  </a:lnTo>
                  <a:lnTo>
                    <a:pt x="67212" y="103636"/>
                  </a:lnTo>
                  <a:lnTo>
                    <a:pt x="65399" y="103598"/>
                  </a:lnTo>
                  <a:lnTo>
                    <a:pt x="63603" y="103445"/>
                  </a:lnTo>
                  <a:lnTo>
                    <a:pt x="61833" y="103207"/>
                  </a:lnTo>
                  <a:lnTo>
                    <a:pt x="60079" y="102892"/>
                  </a:lnTo>
                  <a:lnTo>
                    <a:pt x="58359" y="102463"/>
                  </a:lnTo>
                  <a:lnTo>
                    <a:pt x="56664" y="101967"/>
                  </a:lnTo>
                  <a:lnTo>
                    <a:pt x="54994" y="101375"/>
                  </a:lnTo>
                  <a:lnTo>
                    <a:pt x="53366" y="100717"/>
                  </a:lnTo>
                  <a:lnTo>
                    <a:pt x="51764" y="99953"/>
                  </a:lnTo>
                  <a:lnTo>
                    <a:pt x="50203" y="99123"/>
                  </a:lnTo>
                  <a:lnTo>
                    <a:pt x="48684" y="98226"/>
                  </a:lnTo>
                  <a:lnTo>
                    <a:pt x="47199" y="97253"/>
                  </a:lnTo>
                  <a:lnTo>
                    <a:pt x="45756" y="96194"/>
                  </a:lnTo>
                  <a:lnTo>
                    <a:pt x="44354" y="95078"/>
                  </a:lnTo>
                  <a:lnTo>
                    <a:pt x="43003" y="93885"/>
                  </a:lnTo>
                  <a:lnTo>
                    <a:pt x="41703" y="92626"/>
                  </a:lnTo>
                  <a:lnTo>
                    <a:pt x="40444" y="91299"/>
                  </a:lnTo>
                  <a:lnTo>
                    <a:pt x="39236" y="89926"/>
                  </a:lnTo>
                  <a:lnTo>
                    <a:pt x="38103" y="88475"/>
                  </a:lnTo>
                  <a:lnTo>
                    <a:pt x="37004" y="86968"/>
                  </a:lnTo>
                  <a:lnTo>
                    <a:pt x="35972" y="85413"/>
                  </a:lnTo>
                  <a:lnTo>
                    <a:pt x="34998" y="83810"/>
                  </a:lnTo>
                  <a:lnTo>
                    <a:pt x="34092" y="82140"/>
                  </a:lnTo>
                  <a:lnTo>
                    <a:pt x="33253" y="80432"/>
                  </a:lnTo>
                  <a:lnTo>
                    <a:pt x="32464" y="78667"/>
                  </a:lnTo>
                  <a:lnTo>
                    <a:pt x="31768" y="76854"/>
                  </a:lnTo>
                  <a:lnTo>
                    <a:pt x="31113" y="75013"/>
                  </a:lnTo>
                  <a:lnTo>
                    <a:pt x="30551" y="73114"/>
                  </a:lnTo>
                  <a:lnTo>
                    <a:pt x="30065" y="71177"/>
                  </a:lnTo>
                  <a:lnTo>
                    <a:pt x="29653" y="69212"/>
                  </a:lnTo>
                  <a:lnTo>
                    <a:pt x="29309" y="67208"/>
                  </a:lnTo>
                  <a:lnTo>
                    <a:pt x="29058" y="65166"/>
                  </a:lnTo>
                  <a:lnTo>
                    <a:pt x="28764" y="62380"/>
                  </a:lnTo>
                  <a:lnTo>
                    <a:pt x="31231" y="62380"/>
                  </a:lnTo>
                  <a:lnTo>
                    <a:pt x="46519" y="62380"/>
                  </a:lnTo>
                  <a:lnTo>
                    <a:pt x="21690" y="24797"/>
                  </a:lnTo>
                  <a:lnTo>
                    <a:pt x="0" y="62380"/>
                  </a:lnTo>
                  <a:lnTo>
                    <a:pt x="12359" y="62380"/>
                  </a:lnTo>
                  <a:lnTo>
                    <a:pt x="14390" y="62380"/>
                  </a:lnTo>
                  <a:lnTo>
                    <a:pt x="14550" y="64679"/>
                  </a:lnTo>
                  <a:lnTo>
                    <a:pt x="14659" y="66082"/>
                  </a:lnTo>
                  <a:lnTo>
                    <a:pt x="14793" y="67475"/>
                  </a:lnTo>
                  <a:lnTo>
                    <a:pt x="14969" y="68868"/>
                  </a:lnTo>
                  <a:lnTo>
                    <a:pt x="15162" y="70242"/>
                  </a:lnTo>
                  <a:lnTo>
                    <a:pt x="15389" y="71625"/>
                  </a:lnTo>
                  <a:lnTo>
                    <a:pt x="15632" y="72980"/>
                  </a:lnTo>
                  <a:lnTo>
                    <a:pt x="15917" y="74335"/>
                  </a:lnTo>
                  <a:lnTo>
                    <a:pt x="16219" y="75681"/>
                  </a:lnTo>
                  <a:lnTo>
                    <a:pt x="16555" y="77026"/>
                  </a:lnTo>
                  <a:lnTo>
                    <a:pt x="16916" y="78352"/>
                  </a:lnTo>
                  <a:lnTo>
                    <a:pt x="17302" y="79669"/>
                  </a:lnTo>
                  <a:lnTo>
                    <a:pt x="17713" y="80966"/>
                  </a:lnTo>
                  <a:lnTo>
                    <a:pt x="18158" y="82264"/>
                  </a:lnTo>
                  <a:lnTo>
                    <a:pt x="18619" y="83542"/>
                  </a:lnTo>
                  <a:lnTo>
                    <a:pt x="19114" y="84802"/>
                  </a:lnTo>
                  <a:lnTo>
                    <a:pt x="19634" y="86061"/>
                  </a:lnTo>
                  <a:lnTo>
                    <a:pt x="20180" y="87302"/>
                  </a:lnTo>
                  <a:lnTo>
                    <a:pt x="20742" y="88523"/>
                  </a:lnTo>
                  <a:lnTo>
                    <a:pt x="21338" y="89735"/>
                  </a:lnTo>
                  <a:lnTo>
                    <a:pt x="21959" y="90927"/>
                  </a:lnTo>
                  <a:lnTo>
                    <a:pt x="22605" y="92110"/>
                  </a:lnTo>
                  <a:lnTo>
                    <a:pt x="23268" y="93275"/>
                  </a:lnTo>
                  <a:lnTo>
                    <a:pt x="23964" y="94419"/>
                  </a:lnTo>
                  <a:lnTo>
                    <a:pt x="24686" y="95555"/>
                  </a:lnTo>
                  <a:lnTo>
                    <a:pt x="25424" y="96671"/>
                  </a:lnTo>
                  <a:lnTo>
                    <a:pt x="26188" y="97759"/>
                  </a:lnTo>
                  <a:lnTo>
                    <a:pt x="26977" y="98837"/>
                  </a:lnTo>
                  <a:lnTo>
                    <a:pt x="27791" y="99896"/>
                  </a:lnTo>
                  <a:lnTo>
                    <a:pt x="28630" y="100927"/>
                  </a:lnTo>
                  <a:lnTo>
                    <a:pt x="29486" y="101957"/>
                  </a:lnTo>
                  <a:lnTo>
                    <a:pt x="30358" y="102949"/>
                  </a:lnTo>
                  <a:lnTo>
                    <a:pt x="31273" y="103923"/>
                  </a:lnTo>
                  <a:lnTo>
                    <a:pt x="32204" y="104886"/>
                  </a:lnTo>
                  <a:lnTo>
                    <a:pt x="33144" y="105812"/>
                  </a:lnTo>
                  <a:lnTo>
                    <a:pt x="34109" y="106728"/>
                  </a:lnTo>
                  <a:lnTo>
                    <a:pt x="35082" y="107596"/>
                  </a:lnTo>
                  <a:lnTo>
                    <a:pt x="36073" y="108445"/>
                  </a:lnTo>
                  <a:lnTo>
                    <a:pt x="37088" y="109266"/>
                  </a:lnTo>
                  <a:lnTo>
                    <a:pt x="38112" y="110048"/>
                  </a:lnTo>
                  <a:lnTo>
                    <a:pt x="39144" y="110811"/>
                  </a:lnTo>
                  <a:lnTo>
                    <a:pt x="40192" y="111546"/>
                  </a:lnTo>
                  <a:lnTo>
                    <a:pt x="41258" y="112252"/>
                  </a:lnTo>
                  <a:lnTo>
                    <a:pt x="42341" y="112920"/>
                  </a:lnTo>
                  <a:lnTo>
                    <a:pt x="43431" y="113559"/>
                  </a:lnTo>
                  <a:lnTo>
                    <a:pt x="44531" y="114189"/>
                  </a:lnTo>
                  <a:lnTo>
                    <a:pt x="45647" y="114761"/>
                  </a:lnTo>
                  <a:lnTo>
                    <a:pt x="46779" y="115324"/>
                  </a:lnTo>
                  <a:lnTo>
                    <a:pt x="47904" y="115859"/>
                  </a:lnTo>
                  <a:lnTo>
                    <a:pt x="49053" y="116345"/>
                  </a:lnTo>
                  <a:lnTo>
                    <a:pt x="50211" y="116803"/>
                  </a:lnTo>
                  <a:lnTo>
                    <a:pt x="51378" y="117242"/>
                  </a:lnTo>
                  <a:lnTo>
                    <a:pt x="52552" y="117643"/>
                  </a:lnTo>
                  <a:lnTo>
                    <a:pt x="53736" y="118024"/>
                  </a:lnTo>
                  <a:lnTo>
                    <a:pt x="54936" y="118358"/>
                  </a:lnTo>
                  <a:lnTo>
                    <a:pt x="56127" y="118673"/>
                  </a:lnTo>
                  <a:lnTo>
                    <a:pt x="57335" y="118940"/>
                  </a:lnTo>
                  <a:lnTo>
                    <a:pt x="58552" y="119188"/>
                  </a:lnTo>
                  <a:lnTo>
                    <a:pt x="59769" y="119408"/>
                  </a:lnTo>
                  <a:lnTo>
                    <a:pt x="61002" y="119589"/>
                  </a:lnTo>
                  <a:lnTo>
                    <a:pt x="62236" y="119732"/>
                  </a:lnTo>
                  <a:lnTo>
                    <a:pt x="63469" y="119856"/>
                  </a:lnTo>
                  <a:lnTo>
                    <a:pt x="64711" y="119933"/>
                  </a:lnTo>
                  <a:lnTo>
                    <a:pt x="65961" y="119980"/>
                  </a:lnTo>
                  <a:lnTo>
                    <a:pt x="67212" y="120000"/>
                  </a:lnTo>
                  <a:lnTo>
                    <a:pt x="69922" y="119914"/>
                  </a:lnTo>
                  <a:lnTo>
                    <a:pt x="72607" y="119685"/>
                  </a:lnTo>
                  <a:lnTo>
                    <a:pt x="75242" y="119303"/>
                  </a:lnTo>
                  <a:lnTo>
                    <a:pt x="77835" y="118778"/>
                  </a:lnTo>
                  <a:lnTo>
                    <a:pt x="80385" y="118101"/>
                  </a:lnTo>
                  <a:lnTo>
                    <a:pt x="82894" y="117299"/>
                  </a:lnTo>
                  <a:lnTo>
                    <a:pt x="85345" y="116355"/>
                  </a:lnTo>
                  <a:lnTo>
                    <a:pt x="87744" y="115277"/>
                  </a:lnTo>
                  <a:lnTo>
                    <a:pt x="90077" y="114074"/>
                  </a:lnTo>
                  <a:lnTo>
                    <a:pt x="92359" y="112748"/>
                  </a:lnTo>
                  <a:lnTo>
                    <a:pt x="94558" y="111298"/>
                  </a:lnTo>
                  <a:lnTo>
                    <a:pt x="96706" y="109733"/>
                  </a:lnTo>
                  <a:lnTo>
                    <a:pt x="98770" y="108063"/>
                  </a:lnTo>
                  <a:lnTo>
                    <a:pt x="100767" y="106279"/>
                  </a:lnTo>
                  <a:lnTo>
                    <a:pt x="102680" y="104390"/>
                  </a:lnTo>
                  <a:lnTo>
                    <a:pt x="104526" y="102405"/>
                  </a:lnTo>
                  <a:lnTo>
                    <a:pt x="106272" y="100306"/>
                  </a:lnTo>
                  <a:lnTo>
                    <a:pt x="107933" y="98131"/>
                  </a:lnTo>
                  <a:lnTo>
                    <a:pt x="109502" y="95860"/>
                  </a:lnTo>
                  <a:lnTo>
                    <a:pt x="110971" y="93513"/>
                  </a:lnTo>
                  <a:lnTo>
                    <a:pt x="112347" y="91071"/>
                  </a:lnTo>
                  <a:lnTo>
                    <a:pt x="113622" y="88571"/>
                  </a:lnTo>
                  <a:lnTo>
                    <a:pt x="114789" y="85975"/>
                  </a:lnTo>
                  <a:lnTo>
                    <a:pt x="115846" y="83313"/>
                  </a:lnTo>
                  <a:lnTo>
                    <a:pt x="116794" y="80585"/>
                  </a:lnTo>
                  <a:lnTo>
                    <a:pt x="117625" y="77799"/>
                  </a:lnTo>
                  <a:lnTo>
                    <a:pt x="118330" y="74955"/>
                  </a:lnTo>
                  <a:lnTo>
                    <a:pt x="118925" y="72055"/>
                  </a:lnTo>
                  <a:lnTo>
                    <a:pt x="119387" y="69107"/>
                  </a:lnTo>
                  <a:lnTo>
                    <a:pt x="119723" y="66101"/>
                  </a:lnTo>
                  <a:lnTo>
                    <a:pt x="119924" y="63067"/>
                  </a:lnTo>
                  <a:lnTo>
                    <a:pt x="120000" y="59976"/>
                  </a:lnTo>
                  <a:lnTo>
                    <a:pt x="119932" y="56970"/>
                  </a:lnTo>
                  <a:lnTo>
                    <a:pt x="119739" y="53993"/>
                  </a:lnTo>
                  <a:lnTo>
                    <a:pt x="119412" y="51074"/>
                  </a:lnTo>
                  <a:lnTo>
                    <a:pt x="118976" y="48192"/>
                  </a:lnTo>
                  <a:lnTo>
                    <a:pt x="118414" y="45349"/>
                  </a:lnTo>
                  <a:lnTo>
                    <a:pt x="117742" y="42572"/>
                  </a:lnTo>
                  <a:lnTo>
                    <a:pt x="116945" y="39844"/>
                  </a:lnTo>
                  <a:lnTo>
                    <a:pt x="116047" y="37172"/>
                  </a:lnTo>
                  <a:lnTo>
                    <a:pt x="115032" y="34577"/>
                  </a:lnTo>
                  <a:lnTo>
                    <a:pt x="113924" y="32029"/>
                  </a:lnTo>
                  <a:lnTo>
                    <a:pt x="112708" y="29568"/>
                  </a:lnTo>
                  <a:lnTo>
                    <a:pt x="111399" y="27163"/>
                  </a:lnTo>
                  <a:lnTo>
                    <a:pt x="109989" y="24854"/>
                  </a:lnTo>
                  <a:lnTo>
                    <a:pt x="108495" y="22603"/>
                  </a:lnTo>
                  <a:lnTo>
                    <a:pt x="106910" y="20446"/>
                  </a:lnTo>
                  <a:lnTo>
                    <a:pt x="105231" y="18385"/>
                  </a:lnTo>
                  <a:lnTo>
                    <a:pt x="103486" y="16410"/>
                  </a:lnTo>
                  <a:lnTo>
                    <a:pt x="101657" y="14521"/>
                  </a:lnTo>
                  <a:lnTo>
                    <a:pt x="99735" y="12737"/>
                  </a:lnTo>
                  <a:lnTo>
                    <a:pt x="97763" y="11048"/>
                  </a:lnTo>
                  <a:lnTo>
                    <a:pt x="95707" y="9474"/>
                  </a:lnTo>
                  <a:lnTo>
                    <a:pt x="93585" y="7995"/>
                  </a:lnTo>
                  <a:lnTo>
                    <a:pt x="91411" y="6631"/>
                  </a:lnTo>
                  <a:lnTo>
                    <a:pt x="89162" y="5390"/>
                  </a:lnTo>
                  <a:lnTo>
                    <a:pt x="86863" y="4264"/>
                  </a:lnTo>
                  <a:lnTo>
                    <a:pt x="84505" y="3263"/>
                  </a:lnTo>
                  <a:lnTo>
                    <a:pt x="82106" y="2385"/>
                  </a:lnTo>
                  <a:lnTo>
                    <a:pt x="79639" y="1641"/>
                  </a:lnTo>
                  <a:lnTo>
                    <a:pt x="77147" y="1020"/>
                  </a:lnTo>
                  <a:lnTo>
                    <a:pt x="74604" y="543"/>
                  </a:lnTo>
                  <a:lnTo>
                    <a:pt x="72020" y="200"/>
                  </a:lnTo>
                  <a:lnTo>
                    <a:pt x="69410" y="0"/>
                  </a:lnTo>
                  <a:close/>
                </a:path>
              </a:pathLst>
            </a:custGeom>
            <a:solidFill>
              <a:schemeClr val="accent2"/>
            </a:solidFill>
            <a:ln>
              <a:noFill/>
            </a:ln>
          </p:spPr>
          <p:txBody>
            <a:bodyPr anchor="t" anchorCtr="0" bIns="22847" lIns="45707" rIns="45707" tIns="22847">
              <a:noAutofit/>
            </a:bodyPr>
            <a:lstStyle/>
            <a:p>
              <a:endParaRPr sz="900">
                <a:solidFill>
                  <a:schemeClr val="dk1"/>
                </a:solidFill>
                <a:cs typeface="+mn-ea"/>
                <a:sym typeface="+mn-lt"/>
              </a:endParaRPr>
            </a:p>
          </p:txBody>
        </p:sp>
        <p:cxnSp>
          <p:nvCxnSpPr>
            <p:cNvPr id="2612" name="Shape 2612"/>
            <p:cNvCxnSpPr/>
            <p:nvPr/>
          </p:nvCxnSpPr>
          <p:spPr>
            <a:xfrm>
              <a:off x="2447191" y="2871363"/>
              <a:ext cx="713540" cy="0"/>
            </a:xfrm>
            <a:prstGeom prst="straightConnector1">
              <a:avLst/>
            </a:prstGeom>
            <a:noFill/>
            <a:ln cap="flat" cmpd="sng" w="9525">
              <a:solidFill>
                <a:srgbClr val="7F7F7F"/>
              </a:solidFill>
              <a:prstDash val="solid"/>
              <a:miter/>
              <a:headEnd len="med" type="none" w="med"/>
              <a:tailEnd len="med" type="oval" w="med"/>
            </a:ln>
          </p:spPr>
        </p:cxnSp>
        <p:sp>
          <p:nvSpPr>
            <p:cNvPr id="2613" name="Shape 2613"/>
            <p:cNvSpPr/>
            <p:nvPr/>
          </p:nvSpPr>
          <p:spPr>
            <a:xfrm>
              <a:off x="2433696" y="2681542"/>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2614" name="Shape 2614"/>
            <p:cNvSpPr/>
            <p:nvPr/>
          </p:nvSpPr>
          <p:spPr>
            <a:xfrm>
              <a:off x="2534720" y="2786902"/>
              <a:ext cx="182226" cy="181291"/>
            </a:xfrm>
            <a:custGeom>
              <a:rect b="0" l="0" r="0" t="0"/>
              <a:pathLst>
                <a:path extrusionOk="0" h="119999" w="119999">
                  <a:moveTo>
                    <a:pt x="116917" y="5342"/>
                  </a:moveTo>
                  <a:lnTo>
                    <a:pt x="115890" y="5136"/>
                  </a:lnTo>
                  <a:lnTo>
                    <a:pt x="115273" y="5136"/>
                  </a:lnTo>
                  <a:lnTo>
                    <a:pt x="114657" y="4726"/>
                  </a:lnTo>
                  <a:lnTo>
                    <a:pt x="114041" y="5136"/>
                  </a:lnTo>
                  <a:lnTo>
                    <a:pt x="113424" y="5342"/>
                  </a:lnTo>
                  <a:lnTo>
                    <a:pt x="112602" y="5547"/>
                  </a:lnTo>
                  <a:lnTo>
                    <a:pt x="111986" y="5958"/>
                  </a:lnTo>
                  <a:lnTo>
                    <a:pt x="111369" y="6369"/>
                  </a:lnTo>
                  <a:lnTo>
                    <a:pt x="101301" y="16643"/>
                  </a:lnTo>
                  <a:lnTo>
                    <a:pt x="99041" y="14589"/>
                  </a:lnTo>
                  <a:lnTo>
                    <a:pt x="96986" y="12739"/>
                  </a:lnTo>
                  <a:lnTo>
                    <a:pt x="94726" y="11095"/>
                  </a:lnTo>
                  <a:lnTo>
                    <a:pt x="92260" y="9452"/>
                  </a:lnTo>
                  <a:lnTo>
                    <a:pt x="89794" y="8219"/>
                  </a:lnTo>
                  <a:lnTo>
                    <a:pt x="87328" y="6780"/>
                  </a:lnTo>
                  <a:lnTo>
                    <a:pt x="84657" y="5547"/>
                  </a:lnTo>
                  <a:lnTo>
                    <a:pt x="81986" y="4315"/>
                  </a:lnTo>
                  <a:lnTo>
                    <a:pt x="79315" y="3287"/>
                  </a:lnTo>
                  <a:lnTo>
                    <a:pt x="76643" y="2465"/>
                  </a:lnTo>
                  <a:lnTo>
                    <a:pt x="73972" y="1643"/>
                  </a:lnTo>
                  <a:lnTo>
                    <a:pt x="71095" y="1027"/>
                  </a:lnTo>
                  <a:lnTo>
                    <a:pt x="68424" y="616"/>
                  </a:lnTo>
                  <a:lnTo>
                    <a:pt x="65547" y="205"/>
                  </a:lnTo>
                  <a:lnTo>
                    <a:pt x="62671" y="0"/>
                  </a:lnTo>
                  <a:lnTo>
                    <a:pt x="59794" y="0"/>
                  </a:lnTo>
                  <a:lnTo>
                    <a:pt x="56917" y="205"/>
                  </a:lnTo>
                  <a:lnTo>
                    <a:pt x="53835" y="410"/>
                  </a:lnTo>
                  <a:lnTo>
                    <a:pt x="50958" y="616"/>
                  </a:lnTo>
                  <a:lnTo>
                    <a:pt x="47876" y="1232"/>
                  </a:lnTo>
                  <a:lnTo>
                    <a:pt x="45000" y="1849"/>
                  </a:lnTo>
                  <a:lnTo>
                    <a:pt x="42328" y="2671"/>
                  </a:lnTo>
                  <a:lnTo>
                    <a:pt x="39452" y="3698"/>
                  </a:lnTo>
                  <a:lnTo>
                    <a:pt x="36575" y="4726"/>
                  </a:lnTo>
                  <a:lnTo>
                    <a:pt x="33904" y="5958"/>
                  </a:lnTo>
                  <a:lnTo>
                    <a:pt x="31232" y="7191"/>
                  </a:lnTo>
                  <a:lnTo>
                    <a:pt x="28767" y="8835"/>
                  </a:lnTo>
                  <a:lnTo>
                    <a:pt x="26301" y="10273"/>
                  </a:lnTo>
                  <a:lnTo>
                    <a:pt x="23835" y="11917"/>
                  </a:lnTo>
                  <a:lnTo>
                    <a:pt x="21575" y="13767"/>
                  </a:lnTo>
                  <a:lnTo>
                    <a:pt x="19520" y="15616"/>
                  </a:lnTo>
                  <a:lnTo>
                    <a:pt x="17465" y="17465"/>
                  </a:lnTo>
                  <a:lnTo>
                    <a:pt x="15410" y="19726"/>
                  </a:lnTo>
                  <a:lnTo>
                    <a:pt x="13767" y="21780"/>
                  </a:lnTo>
                  <a:lnTo>
                    <a:pt x="11917" y="24041"/>
                  </a:lnTo>
                  <a:lnTo>
                    <a:pt x="10068" y="26301"/>
                  </a:lnTo>
                  <a:lnTo>
                    <a:pt x="8630" y="28767"/>
                  </a:lnTo>
                  <a:lnTo>
                    <a:pt x="7191" y="31438"/>
                  </a:lnTo>
                  <a:lnTo>
                    <a:pt x="5958" y="33904"/>
                  </a:lnTo>
                  <a:lnTo>
                    <a:pt x="4520" y="36780"/>
                  </a:lnTo>
                  <a:lnTo>
                    <a:pt x="3493" y="39452"/>
                  </a:lnTo>
                  <a:lnTo>
                    <a:pt x="2671" y="42328"/>
                  </a:lnTo>
                  <a:lnTo>
                    <a:pt x="1643" y="45205"/>
                  </a:lnTo>
                  <a:lnTo>
                    <a:pt x="1027" y="48082"/>
                  </a:lnTo>
                  <a:lnTo>
                    <a:pt x="616" y="50958"/>
                  </a:lnTo>
                  <a:lnTo>
                    <a:pt x="205" y="54041"/>
                  </a:lnTo>
                  <a:lnTo>
                    <a:pt x="0" y="56917"/>
                  </a:lnTo>
                  <a:lnTo>
                    <a:pt x="0" y="59999"/>
                  </a:lnTo>
                  <a:lnTo>
                    <a:pt x="0" y="62876"/>
                  </a:lnTo>
                  <a:lnTo>
                    <a:pt x="205" y="66164"/>
                  </a:lnTo>
                  <a:lnTo>
                    <a:pt x="616" y="69041"/>
                  </a:lnTo>
                  <a:lnTo>
                    <a:pt x="1027" y="72123"/>
                  </a:lnTo>
                  <a:lnTo>
                    <a:pt x="1643" y="75000"/>
                  </a:lnTo>
                  <a:lnTo>
                    <a:pt x="2671" y="77671"/>
                  </a:lnTo>
                  <a:lnTo>
                    <a:pt x="3493" y="80547"/>
                  </a:lnTo>
                  <a:lnTo>
                    <a:pt x="4520" y="83424"/>
                  </a:lnTo>
                  <a:lnTo>
                    <a:pt x="5958" y="86095"/>
                  </a:lnTo>
                  <a:lnTo>
                    <a:pt x="7191" y="88767"/>
                  </a:lnTo>
                  <a:lnTo>
                    <a:pt x="8630" y="91232"/>
                  </a:lnTo>
                  <a:lnTo>
                    <a:pt x="10068" y="93493"/>
                  </a:lnTo>
                  <a:lnTo>
                    <a:pt x="11917" y="95958"/>
                  </a:lnTo>
                  <a:lnTo>
                    <a:pt x="13767" y="98219"/>
                  </a:lnTo>
                  <a:lnTo>
                    <a:pt x="15410" y="100479"/>
                  </a:lnTo>
                  <a:lnTo>
                    <a:pt x="17465" y="102534"/>
                  </a:lnTo>
                  <a:lnTo>
                    <a:pt x="19520" y="104383"/>
                  </a:lnTo>
                  <a:lnTo>
                    <a:pt x="21575" y="106232"/>
                  </a:lnTo>
                  <a:lnTo>
                    <a:pt x="23835" y="108082"/>
                  </a:lnTo>
                  <a:lnTo>
                    <a:pt x="26301" y="109726"/>
                  </a:lnTo>
                  <a:lnTo>
                    <a:pt x="28767" y="111369"/>
                  </a:lnTo>
                  <a:lnTo>
                    <a:pt x="31232" y="112602"/>
                  </a:lnTo>
                  <a:lnTo>
                    <a:pt x="33904" y="114041"/>
                  </a:lnTo>
                  <a:lnTo>
                    <a:pt x="36575" y="115273"/>
                  </a:lnTo>
                  <a:lnTo>
                    <a:pt x="39452" y="116506"/>
                  </a:lnTo>
                  <a:lnTo>
                    <a:pt x="42328" y="117328"/>
                  </a:lnTo>
                  <a:lnTo>
                    <a:pt x="45000" y="118150"/>
                  </a:lnTo>
                  <a:lnTo>
                    <a:pt x="47876" y="118767"/>
                  </a:lnTo>
                  <a:lnTo>
                    <a:pt x="50958" y="119383"/>
                  </a:lnTo>
                  <a:lnTo>
                    <a:pt x="53835" y="119794"/>
                  </a:lnTo>
                  <a:lnTo>
                    <a:pt x="56917" y="119999"/>
                  </a:lnTo>
                  <a:lnTo>
                    <a:pt x="59794" y="119999"/>
                  </a:lnTo>
                  <a:lnTo>
                    <a:pt x="63082" y="119999"/>
                  </a:lnTo>
                  <a:lnTo>
                    <a:pt x="66575" y="119794"/>
                  </a:lnTo>
                  <a:lnTo>
                    <a:pt x="69863" y="119383"/>
                  </a:lnTo>
                  <a:lnTo>
                    <a:pt x="72945" y="118561"/>
                  </a:lnTo>
                  <a:lnTo>
                    <a:pt x="76232" y="117739"/>
                  </a:lnTo>
                  <a:lnTo>
                    <a:pt x="79315" y="116917"/>
                  </a:lnTo>
                  <a:lnTo>
                    <a:pt x="82397" y="115684"/>
                  </a:lnTo>
                  <a:lnTo>
                    <a:pt x="85273" y="114452"/>
                  </a:lnTo>
                  <a:lnTo>
                    <a:pt x="88561" y="112808"/>
                  </a:lnTo>
                  <a:lnTo>
                    <a:pt x="91438" y="111369"/>
                  </a:lnTo>
                  <a:lnTo>
                    <a:pt x="94109" y="109520"/>
                  </a:lnTo>
                  <a:lnTo>
                    <a:pt x="96780" y="107465"/>
                  </a:lnTo>
                  <a:lnTo>
                    <a:pt x="99041" y="105616"/>
                  </a:lnTo>
                  <a:lnTo>
                    <a:pt x="101506" y="103356"/>
                  </a:lnTo>
                  <a:lnTo>
                    <a:pt x="103972" y="100890"/>
                  </a:lnTo>
                  <a:lnTo>
                    <a:pt x="106027" y="98424"/>
                  </a:lnTo>
                  <a:lnTo>
                    <a:pt x="106438" y="97602"/>
                  </a:lnTo>
                  <a:lnTo>
                    <a:pt x="106643" y="96780"/>
                  </a:lnTo>
                  <a:lnTo>
                    <a:pt x="106438" y="95753"/>
                  </a:lnTo>
                  <a:lnTo>
                    <a:pt x="106027" y="95136"/>
                  </a:lnTo>
                  <a:lnTo>
                    <a:pt x="95136" y="84246"/>
                  </a:lnTo>
                  <a:lnTo>
                    <a:pt x="94315" y="83835"/>
                  </a:lnTo>
                  <a:lnTo>
                    <a:pt x="93287" y="83630"/>
                  </a:lnTo>
                  <a:lnTo>
                    <a:pt x="92260" y="83835"/>
                  </a:lnTo>
                  <a:lnTo>
                    <a:pt x="91643" y="84452"/>
                  </a:lnTo>
                  <a:lnTo>
                    <a:pt x="90000" y="86301"/>
                  </a:lnTo>
                  <a:lnTo>
                    <a:pt x="88561" y="87945"/>
                  </a:lnTo>
                  <a:lnTo>
                    <a:pt x="86917" y="89589"/>
                  </a:lnTo>
                  <a:lnTo>
                    <a:pt x="85068" y="91232"/>
                  </a:lnTo>
                  <a:lnTo>
                    <a:pt x="83424" y="92465"/>
                  </a:lnTo>
                  <a:lnTo>
                    <a:pt x="81369" y="93698"/>
                  </a:lnTo>
                  <a:lnTo>
                    <a:pt x="79520" y="94931"/>
                  </a:lnTo>
                  <a:lnTo>
                    <a:pt x="77465" y="95958"/>
                  </a:lnTo>
                  <a:lnTo>
                    <a:pt x="75410" y="96986"/>
                  </a:lnTo>
                  <a:lnTo>
                    <a:pt x="73356" y="97808"/>
                  </a:lnTo>
                  <a:lnTo>
                    <a:pt x="71095" y="98424"/>
                  </a:lnTo>
                  <a:lnTo>
                    <a:pt x="69041" y="99041"/>
                  </a:lnTo>
                  <a:lnTo>
                    <a:pt x="66780" y="99657"/>
                  </a:lnTo>
                  <a:lnTo>
                    <a:pt x="64520" y="99863"/>
                  </a:lnTo>
                  <a:lnTo>
                    <a:pt x="62260" y="100068"/>
                  </a:lnTo>
                  <a:lnTo>
                    <a:pt x="59794" y="100068"/>
                  </a:lnTo>
                  <a:lnTo>
                    <a:pt x="55890" y="99863"/>
                  </a:lnTo>
                  <a:lnTo>
                    <a:pt x="51780" y="99246"/>
                  </a:lnTo>
                  <a:lnTo>
                    <a:pt x="48082" y="98219"/>
                  </a:lnTo>
                  <a:lnTo>
                    <a:pt x="44383" y="96986"/>
                  </a:lnTo>
                  <a:lnTo>
                    <a:pt x="40684" y="95136"/>
                  </a:lnTo>
                  <a:lnTo>
                    <a:pt x="37397" y="93082"/>
                  </a:lnTo>
                  <a:lnTo>
                    <a:pt x="34315" y="90821"/>
                  </a:lnTo>
                  <a:lnTo>
                    <a:pt x="31643" y="88150"/>
                  </a:lnTo>
                  <a:lnTo>
                    <a:pt x="28972" y="85684"/>
                  </a:lnTo>
                  <a:lnTo>
                    <a:pt x="26712" y="82397"/>
                  </a:lnTo>
                  <a:lnTo>
                    <a:pt x="24863" y="79109"/>
                  </a:lnTo>
                  <a:lnTo>
                    <a:pt x="23013" y="75616"/>
                  </a:lnTo>
                  <a:lnTo>
                    <a:pt x="21575" y="71917"/>
                  </a:lnTo>
                  <a:lnTo>
                    <a:pt x="20547" y="68013"/>
                  </a:lnTo>
                  <a:lnTo>
                    <a:pt x="20136" y="64109"/>
                  </a:lnTo>
                  <a:lnTo>
                    <a:pt x="19931" y="59999"/>
                  </a:lnTo>
                  <a:lnTo>
                    <a:pt x="20136" y="56095"/>
                  </a:lnTo>
                  <a:lnTo>
                    <a:pt x="20547" y="51986"/>
                  </a:lnTo>
                  <a:lnTo>
                    <a:pt x="21575" y="48287"/>
                  </a:lnTo>
                  <a:lnTo>
                    <a:pt x="23013" y="44589"/>
                  </a:lnTo>
                  <a:lnTo>
                    <a:pt x="24863" y="40890"/>
                  </a:lnTo>
                  <a:lnTo>
                    <a:pt x="26712" y="37602"/>
                  </a:lnTo>
                  <a:lnTo>
                    <a:pt x="28972" y="34520"/>
                  </a:lnTo>
                  <a:lnTo>
                    <a:pt x="31643" y="31643"/>
                  </a:lnTo>
                  <a:lnTo>
                    <a:pt x="34315" y="29178"/>
                  </a:lnTo>
                  <a:lnTo>
                    <a:pt x="37397" y="26712"/>
                  </a:lnTo>
                  <a:lnTo>
                    <a:pt x="40684" y="24863"/>
                  </a:lnTo>
                  <a:lnTo>
                    <a:pt x="44383" y="23219"/>
                  </a:lnTo>
                  <a:lnTo>
                    <a:pt x="48082" y="21780"/>
                  </a:lnTo>
                  <a:lnTo>
                    <a:pt x="51780" y="20753"/>
                  </a:lnTo>
                  <a:lnTo>
                    <a:pt x="55890" y="20136"/>
                  </a:lnTo>
                  <a:lnTo>
                    <a:pt x="59794" y="19931"/>
                  </a:lnTo>
                  <a:lnTo>
                    <a:pt x="63904" y="20136"/>
                  </a:lnTo>
                  <a:lnTo>
                    <a:pt x="67397" y="20547"/>
                  </a:lnTo>
                  <a:lnTo>
                    <a:pt x="71095" y="21369"/>
                  </a:lnTo>
                  <a:lnTo>
                    <a:pt x="74589" y="22602"/>
                  </a:lnTo>
                  <a:lnTo>
                    <a:pt x="77876" y="24041"/>
                  </a:lnTo>
                  <a:lnTo>
                    <a:pt x="81164" y="26095"/>
                  </a:lnTo>
                  <a:lnTo>
                    <a:pt x="84246" y="28150"/>
                  </a:lnTo>
                  <a:lnTo>
                    <a:pt x="87123" y="30821"/>
                  </a:lnTo>
                  <a:lnTo>
                    <a:pt x="76438" y="41506"/>
                  </a:lnTo>
                  <a:lnTo>
                    <a:pt x="75821" y="42123"/>
                  </a:lnTo>
                  <a:lnTo>
                    <a:pt x="75410" y="42739"/>
                  </a:lnTo>
                  <a:lnTo>
                    <a:pt x="75205" y="43356"/>
                  </a:lnTo>
                  <a:lnTo>
                    <a:pt x="75000" y="44178"/>
                  </a:lnTo>
                  <a:lnTo>
                    <a:pt x="74794" y="44794"/>
                  </a:lnTo>
                  <a:lnTo>
                    <a:pt x="75000" y="45410"/>
                  </a:lnTo>
                  <a:lnTo>
                    <a:pt x="75000" y="46027"/>
                  </a:lnTo>
                  <a:lnTo>
                    <a:pt x="75410" y="47054"/>
                  </a:lnTo>
                  <a:lnTo>
                    <a:pt x="76027" y="48287"/>
                  </a:lnTo>
                  <a:lnTo>
                    <a:pt x="77054" y="49109"/>
                  </a:lnTo>
                  <a:lnTo>
                    <a:pt x="78493" y="49931"/>
                  </a:lnTo>
                  <a:lnTo>
                    <a:pt x="79726" y="50136"/>
                  </a:lnTo>
                  <a:lnTo>
                    <a:pt x="114863" y="50136"/>
                  </a:lnTo>
                  <a:lnTo>
                    <a:pt x="115890" y="49931"/>
                  </a:lnTo>
                  <a:lnTo>
                    <a:pt x="116917" y="49726"/>
                  </a:lnTo>
                  <a:lnTo>
                    <a:pt x="117739" y="49109"/>
                  </a:lnTo>
                  <a:lnTo>
                    <a:pt x="118356" y="48493"/>
                  </a:lnTo>
                  <a:lnTo>
                    <a:pt x="119178" y="47671"/>
                  </a:lnTo>
                  <a:lnTo>
                    <a:pt x="119589" y="47054"/>
                  </a:lnTo>
                  <a:lnTo>
                    <a:pt x="119794" y="46027"/>
                  </a:lnTo>
                  <a:lnTo>
                    <a:pt x="119999" y="45000"/>
                  </a:lnTo>
                  <a:lnTo>
                    <a:pt x="119999" y="9863"/>
                  </a:lnTo>
                  <a:lnTo>
                    <a:pt x="119794" y="8424"/>
                  </a:lnTo>
                  <a:lnTo>
                    <a:pt x="119178" y="7191"/>
                  </a:lnTo>
                  <a:lnTo>
                    <a:pt x="118150" y="6164"/>
                  </a:lnTo>
                  <a:lnTo>
                    <a:pt x="116917" y="5342"/>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cxnSp>
          <p:nvCxnSpPr>
            <p:cNvPr id="2617" name="Shape 2617"/>
            <p:cNvCxnSpPr/>
            <p:nvPr/>
          </p:nvCxnSpPr>
          <p:spPr>
            <a:xfrm>
              <a:off x="5947007" y="2871363"/>
              <a:ext cx="448808" cy="0"/>
            </a:xfrm>
            <a:prstGeom prst="straightConnector1">
              <a:avLst/>
            </a:prstGeom>
            <a:noFill/>
            <a:ln cap="flat" cmpd="sng" w="9525">
              <a:solidFill>
                <a:srgbClr val="7F7F7F"/>
              </a:solidFill>
              <a:prstDash val="solid"/>
              <a:miter/>
              <a:headEnd len="med" type="oval" w="med"/>
              <a:tailEnd len="med" type="none" w="med"/>
            </a:ln>
          </p:spPr>
        </p:cxnSp>
        <p:sp>
          <p:nvSpPr>
            <p:cNvPr id="2618" name="Shape 2618"/>
            <p:cNvSpPr/>
            <p:nvPr/>
          </p:nvSpPr>
          <p:spPr>
            <a:xfrm>
              <a:off x="6304584" y="2681541"/>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2619" name="Shape 2619"/>
            <p:cNvSpPr/>
            <p:nvPr/>
          </p:nvSpPr>
          <p:spPr>
            <a:xfrm>
              <a:off x="6395814" y="2776558"/>
              <a:ext cx="197178" cy="188768"/>
            </a:xfrm>
            <a:custGeom>
              <a:rect b="0" l="0" r="0" t="0"/>
              <a:pathLst>
                <a:path extrusionOk="0" h="119999" w="119999">
                  <a:moveTo>
                    <a:pt x="120000" y="46490"/>
                  </a:moveTo>
                  <a:lnTo>
                    <a:pt x="120000" y="45894"/>
                  </a:lnTo>
                  <a:lnTo>
                    <a:pt x="119810" y="45298"/>
                  </a:lnTo>
                  <a:lnTo>
                    <a:pt x="119241" y="44701"/>
                  </a:lnTo>
                  <a:lnTo>
                    <a:pt x="118862" y="44105"/>
                  </a:lnTo>
                  <a:lnTo>
                    <a:pt x="118293" y="43708"/>
                  </a:lnTo>
                  <a:lnTo>
                    <a:pt x="117725" y="43509"/>
                  </a:lnTo>
                  <a:lnTo>
                    <a:pt x="116966" y="43311"/>
                  </a:lnTo>
                  <a:lnTo>
                    <a:pt x="115829" y="43112"/>
                  </a:lnTo>
                  <a:lnTo>
                    <a:pt x="79620" y="37549"/>
                  </a:lnTo>
                  <a:lnTo>
                    <a:pt x="63507" y="3178"/>
                  </a:lnTo>
                  <a:lnTo>
                    <a:pt x="62559" y="1788"/>
                  </a:lnTo>
                  <a:lnTo>
                    <a:pt x="61800" y="794"/>
                  </a:lnTo>
                  <a:lnTo>
                    <a:pt x="61042" y="198"/>
                  </a:lnTo>
                  <a:lnTo>
                    <a:pt x="59905" y="0"/>
                  </a:lnTo>
                  <a:lnTo>
                    <a:pt x="58957" y="198"/>
                  </a:lnTo>
                  <a:lnTo>
                    <a:pt x="57819" y="794"/>
                  </a:lnTo>
                  <a:lnTo>
                    <a:pt x="57061" y="1788"/>
                  </a:lnTo>
                  <a:lnTo>
                    <a:pt x="56303" y="3178"/>
                  </a:lnTo>
                  <a:lnTo>
                    <a:pt x="40189" y="37549"/>
                  </a:lnTo>
                  <a:lnTo>
                    <a:pt x="3791" y="43112"/>
                  </a:lnTo>
                  <a:lnTo>
                    <a:pt x="3033" y="43311"/>
                  </a:lnTo>
                  <a:lnTo>
                    <a:pt x="2274" y="43509"/>
                  </a:lnTo>
                  <a:lnTo>
                    <a:pt x="1327" y="43708"/>
                  </a:lnTo>
                  <a:lnTo>
                    <a:pt x="947" y="44105"/>
                  </a:lnTo>
                  <a:lnTo>
                    <a:pt x="379" y="44701"/>
                  </a:lnTo>
                  <a:lnTo>
                    <a:pt x="189" y="45298"/>
                  </a:lnTo>
                  <a:lnTo>
                    <a:pt x="0" y="45894"/>
                  </a:lnTo>
                  <a:lnTo>
                    <a:pt x="0" y="46490"/>
                  </a:lnTo>
                  <a:lnTo>
                    <a:pt x="0" y="47483"/>
                  </a:lnTo>
                  <a:lnTo>
                    <a:pt x="379" y="48278"/>
                  </a:lnTo>
                  <a:lnTo>
                    <a:pt x="947" y="49072"/>
                  </a:lnTo>
                  <a:lnTo>
                    <a:pt x="1516" y="50264"/>
                  </a:lnTo>
                  <a:lnTo>
                    <a:pt x="28056" y="77086"/>
                  </a:lnTo>
                  <a:lnTo>
                    <a:pt x="21611" y="114834"/>
                  </a:lnTo>
                  <a:lnTo>
                    <a:pt x="21611" y="115629"/>
                  </a:lnTo>
                  <a:lnTo>
                    <a:pt x="21611" y="116225"/>
                  </a:lnTo>
                  <a:lnTo>
                    <a:pt x="21611" y="116821"/>
                  </a:lnTo>
                  <a:lnTo>
                    <a:pt x="21800" y="117814"/>
                  </a:lnTo>
                  <a:lnTo>
                    <a:pt x="21990" y="118410"/>
                  </a:lnTo>
                  <a:lnTo>
                    <a:pt x="22369" y="118807"/>
                  </a:lnTo>
                  <a:lnTo>
                    <a:pt x="22748" y="119205"/>
                  </a:lnTo>
                  <a:lnTo>
                    <a:pt x="23317" y="119801"/>
                  </a:lnTo>
                  <a:lnTo>
                    <a:pt x="23886" y="120000"/>
                  </a:lnTo>
                  <a:lnTo>
                    <a:pt x="24454" y="120000"/>
                  </a:lnTo>
                  <a:lnTo>
                    <a:pt x="25971" y="119801"/>
                  </a:lnTo>
                  <a:lnTo>
                    <a:pt x="27677" y="119006"/>
                  </a:lnTo>
                  <a:lnTo>
                    <a:pt x="59905" y="101324"/>
                  </a:lnTo>
                  <a:lnTo>
                    <a:pt x="92322" y="119006"/>
                  </a:lnTo>
                  <a:lnTo>
                    <a:pt x="93649" y="119801"/>
                  </a:lnTo>
                  <a:lnTo>
                    <a:pt x="95165" y="120000"/>
                  </a:lnTo>
                  <a:lnTo>
                    <a:pt x="95734" y="120000"/>
                  </a:lnTo>
                  <a:lnTo>
                    <a:pt x="96492" y="119801"/>
                  </a:lnTo>
                  <a:lnTo>
                    <a:pt x="97061" y="119205"/>
                  </a:lnTo>
                  <a:lnTo>
                    <a:pt x="97440" y="118807"/>
                  </a:lnTo>
                  <a:lnTo>
                    <a:pt x="97630" y="118410"/>
                  </a:lnTo>
                  <a:lnTo>
                    <a:pt x="98009" y="117814"/>
                  </a:lnTo>
                  <a:lnTo>
                    <a:pt x="98009" y="116821"/>
                  </a:lnTo>
                  <a:lnTo>
                    <a:pt x="98009" y="116225"/>
                  </a:lnTo>
                  <a:lnTo>
                    <a:pt x="98009" y="115430"/>
                  </a:lnTo>
                  <a:lnTo>
                    <a:pt x="98009" y="114834"/>
                  </a:lnTo>
                  <a:lnTo>
                    <a:pt x="91943" y="77086"/>
                  </a:lnTo>
                  <a:lnTo>
                    <a:pt x="118104" y="50264"/>
                  </a:lnTo>
                  <a:lnTo>
                    <a:pt x="118862" y="49072"/>
                  </a:lnTo>
                  <a:lnTo>
                    <a:pt x="119620" y="48278"/>
                  </a:lnTo>
                  <a:lnTo>
                    <a:pt x="119810" y="47483"/>
                  </a:lnTo>
                  <a:lnTo>
                    <a:pt x="120000" y="46490"/>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grpSp>
      <p:sp>
        <p:nvSpPr>
          <p:cNvPr id="2620" name="Shape 2620"/>
          <p:cNvSpPr/>
          <p:nvPr/>
        </p:nvSpPr>
        <p:spPr>
          <a:xfrm>
            <a:off x="6788975" y="2481578"/>
            <a:ext cx="852853" cy="200030"/>
          </a:xfrm>
          <a:prstGeom prst="rect">
            <a:avLst/>
          </a:prstGeom>
          <a:noFill/>
          <a:ln>
            <a:noFill/>
          </a:ln>
        </p:spPr>
        <p:txBody>
          <a:bodyPr anchor="t" anchorCtr="0" bIns="22847" lIns="45707" rIns="45707" tIns="22847">
            <a:noAutofit/>
          </a:bodyPr>
          <a:lstStyle/>
          <a:p>
            <a:pPr>
              <a:buSzPct val="25000"/>
            </a:pPr>
            <a:r>
              <a:rPr altLang="en-US" b="1" lang="zh-CN" sz="1001">
                <a:solidFill>
                  <a:srgbClr val="3F3F3F"/>
                </a:solidFill>
                <a:cs typeface="+mn-ea"/>
                <a:sym typeface="+mn-lt"/>
              </a:rPr>
              <a:t>点击添内容</a:t>
            </a:r>
          </a:p>
        </p:txBody>
      </p:sp>
      <p:sp>
        <p:nvSpPr>
          <p:cNvPr id="2621" name="Shape 2621"/>
          <p:cNvSpPr txBox="1"/>
          <p:nvPr/>
        </p:nvSpPr>
        <p:spPr>
          <a:xfrm>
            <a:off x="6788975" y="2649390"/>
            <a:ext cx="1996126" cy="634711"/>
          </a:xfrm>
          <a:prstGeom prst="rect">
            <a:avLst/>
          </a:prstGeom>
          <a:noFill/>
          <a:ln>
            <a:noFill/>
          </a:ln>
        </p:spPr>
        <p:txBody>
          <a:bodyPr anchor="t" anchorCtr="0" bIns="22847" lIns="45707" rIns="45707" tIns="22847">
            <a:noAutofit/>
          </a:bodyPr>
          <a:lstStyle/>
          <a:p>
            <a:pPr>
              <a:lnSpc>
                <a:spcPct val="150000"/>
              </a:lnSpc>
              <a:buSzPct val="25000"/>
            </a:pPr>
            <a:r>
              <a:rPr altLang="en-US" lang="zh-CN" sz="851">
                <a:solidFill>
                  <a:srgbClr val="3F3F3F"/>
                </a:solidFill>
                <a:cs typeface="+mn-ea"/>
                <a:sym typeface="+mn-lt"/>
              </a:rPr>
              <a:t>点击添内容点击添内容点击添内容点击添内容点击添内容</a:t>
            </a:r>
          </a:p>
        </p:txBody>
      </p:sp>
    </p:spTree>
    <p:extLst>
      <p:ext uri="{BB962C8B-B14F-4D97-AF65-F5344CB8AC3E}">
        <p14:creationId val="381777768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2615"/>
                                        </p:tgtEl>
                                        <p:attrNameLst>
                                          <p:attrName>style.visibility</p:attrName>
                                        </p:attrNameLst>
                                      </p:cBhvr>
                                      <p:to>
                                        <p:strVal val="visible"/>
                                      </p:to>
                                    </p:set>
                                    <p:anim calcmode="lin" valueType="num">
                                      <p:cBhvr>
                                        <p:cTn dur="500" fill="hold" id="13"/>
                                        <p:tgtEl>
                                          <p:spTgt spid="2615"/>
                                        </p:tgtEl>
                                        <p:attrNameLst>
                                          <p:attrName>ppt_w</p:attrName>
                                        </p:attrNameLst>
                                      </p:cBhvr>
                                      <p:tavLst>
                                        <p:tav tm="0">
                                          <p:val>
                                            <p:fltVal val="0"/>
                                          </p:val>
                                        </p:tav>
                                        <p:tav tm="100000">
                                          <p:val>
                                            <p:strVal val="#ppt_w"/>
                                          </p:val>
                                        </p:tav>
                                      </p:tavLst>
                                    </p:anim>
                                    <p:anim calcmode="lin" valueType="num">
                                      <p:cBhvr>
                                        <p:cTn dur="500" fill="hold" id="14"/>
                                        <p:tgtEl>
                                          <p:spTgt spid="2615"/>
                                        </p:tgtEl>
                                        <p:attrNameLst>
                                          <p:attrName>ppt_h</p:attrName>
                                        </p:attrNameLst>
                                      </p:cBhvr>
                                      <p:tavLst>
                                        <p:tav tm="0">
                                          <p:val>
                                            <p:fltVal val="0"/>
                                          </p:val>
                                        </p:tav>
                                        <p:tav tm="100000">
                                          <p:val>
                                            <p:strVal val="#ppt_h"/>
                                          </p:val>
                                        </p:tav>
                                      </p:tavLst>
                                    </p:anim>
                                    <p:animEffect filter="fade" transition="in">
                                      <p:cBhvr>
                                        <p:cTn dur="500" id="15"/>
                                        <p:tgtEl>
                                          <p:spTgt spid="2615"/>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2616"/>
                                        </p:tgtEl>
                                        <p:attrNameLst>
                                          <p:attrName>style.visibility</p:attrName>
                                        </p:attrNameLst>
                                      </p:cBhvr>
                                      <p:to>
                                        <p:strVal val="visible"/>
                                      </p:to>
                                    </p:set>
                                    <p:anim calcmode="lin" valueType="num">
                                      <p:cBhvr>
                                        <p:cTn dur="500" fill="hold" id="18"/>
                                        <p:tgtEl>
                                          <p:spTgt spid="2616"/>
                                        </p:tgtEl>
                                        <p:attrNameLst>
                                          <p:attrName>ppt_w</p:attrName>
                                        </p:attrNameLst>
                                      </p:cBhvr>
                                      <p:tavLst>
                                        <p:tav tm="0">
                                          <p:val>
                                            <p:fltVal val="0"/>
                                          </p:val>
                                        </p:tav>
                                        <p:tav tm="100000">
                                          <p:val>
                                            <p:strVal val="#ppt_w"/>
                                          </p:val>
                                        </p:tav>
                                      </p:tavLst>
                                    </p:anim>
                                    <p:anim calcmode="lin" valueType="num">
                                      <p:cBhvr>
                                        <p:cTn dur="500" fill="hold" id="19"/>
                                        <p:tgtEl>
                                          <p:spTgt spid="2616"/>
                                        </p:tgtEl>
                                        <p:attrNameLst>
                                          <p:attrName>ppt_h</p:attrName>
                                        </p:attrNameLst>
                                      </p:cBhvr>
                                      <p:tavLst>
                                        <p:tav tm="0">
                                          <p:val>
                                            <p:fltVal val="0"/>
                                          </p:val>
                                        </p:tav>
                                        <p:tav tm="100000">
                                          <p:val>
                                            <p:strVal val="#ppt_h"/>
                                          </p:val>
                                        </p:tav>
                                      </p:tavLst>
                                    </p:anim>
                                    <p:animEffect filter="fade" transition="in">
                                      <p:cBhvr>
                                        <p:cTn dur="500" id="20"/>
                                        <p:tgtEl>
                                          <p:spTgt spid="2616"/>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2620"/>
                                        </p:tgtEl>
                                        <p:attrNameLst>
                                          <p:attrName>style.visibility</p:attrName>
                                        </p:attrNameLst>
                                      </p:cBhvr>
                                      <p:to>
                                        <p:strVal val="visible"/>
                                      </p:to>
                                    </p:set>
                                    <p:anim calcmode="lin" valueType="num">
                                      <p:cBhvr>
                                        <p:cTn dur="500" fill="hold" id="23"/>
                                        <p:tgtEl>
                                          <p:spTgt spid="2620"/>
                                        </p:tgtEl>
                                        <p:attrNameLst>
                                          <p:attrName>ppt_w</p:attrName>
                                        </p:attrNameLst>
                                      </p:cBhvr>
                                      <p:tavLst>
                                        <p:tav tm="0">
                                          <p:val>
                                            <p:fltVal val="0"/>
                                          </p:val>
                                        </p:tav>
                                        <p:tav tm="100000">
                                          <p:val>
                                            <p:strVal val="#ppt_w"/>
                                          </p:val>
                                        </p:tav>
                                      </p:tavLst>
                                    </p:anim>
                                    <p:anim calcmode="lin" valueType="num">
                                      <p:cBhvr>
                                        <p:cTn dur="500" fill="hold" id="24"/>
                                        <p:tgtEl>
                                          <p:spTgt spid="2620"/>
                                        </p:tgtEl>
                                        <p:attrNameLst>
                                          <p:attrName>ppt_h</p:attrName>
                                        </p:attrNameLst>
                                      </p:cBhvr>
                                      <p:tavLst>
                                        <p:tav tm="0">
                                          <p:val>
                                            <p:fltVal val="0"/>
                                          </p:val>
                                        </p:tav>
                                        <p:tav tm="100000">
                                          <p:val>
                                            <p:strVal val="#ppt_h"/>
                                          </p:val>
                                        </p:tav>
                                      </p:tavLst>
                                    </p:anim>
                                    <p:animEffect filter="fade" transition="in">
                                      <p:cBhvr>
                                        <p:cTn dur="500" id="25"/>
                                        <p:tgtEl>
                                          <p:spTgt spid="2620"/>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2621"/>
                                        </p:tgtEl>
                                        <p:attrNameLst>
                                          <p:attrName>style.visibility</p:attrName>
                                        </p:attrNameLst>
                                      </p:cBhvr>
                                      <p:to>
                                        <p:strVal val="visible"/>
                                      </p:to>
                                    </p:set>
                                    <p:anim calcmode="lin" valueType="num">
                                      <p:cBhvr>
                                        <p:cTn dur="500" fill="hold" id="28"/>
                                        <p:tgtEl>
                                          <p:spTgt spid="2621"/>
                                        </p:tgtEl>
                                        <p:attrNameLst>
                                          <p:attrName>ppt_w</p:attrName>
                                        </p:attrNameLst>
                                      </p:cBhvr>
                                      <p:tavLst>
                                        <p:tav tm="0">
                                          <p:val>
                                            <p:fltVal val="0"/>
                                          </p:val>
                                        </p:tav>
                                        <p:tav tm="100000">
                                          <p:val>
                                            <p:strVal val="#ppt_w"/>
                                          </p:val>
                                        </p:tav>
                                      </p:tavLst>
                                    </p:anim>
                                    <p:anim calcmode="lin" valueType="num">
                                      <p:cBhvr>
                                        <p:cTn dur="500" fill="hold" id="29"/>
                                        <p:tgtEl>
                                          <p:spTgt spid="2621"/>
                                        </p:tgtEl>
                                        <p:attrNameLst>
                                          <p:attrName>ppt_h</p:attrName>
                                        </p:attrNameLst>
                                      </p:cBhvr>
                                      <p:tavLst>
                                        <p:tav tm="0">
                                          <p:val>
                                            <p:fltVal val="0"/>
                                          </p:val>
                                        </p:tav>
                                        <p:tav tm="100000">
                                          <p:val>
                                            <p:strVal val="#ppt_h"/>
                                          </p:val>
                                        </p:tav>
                                      </p:tavLst>
                                    </p:anim>
                                    <p:animEffect filter="fade" transition="in">
                                      <p:cBhvr>
                                        <p:cTn dur="500" id="30"/>
                                        <p:tgtEl>
                                          <p:spTgt spid="26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15"/>
      <p:bldP grpId="0" spid="2616"/>
      <p:bldP grpId="0" spid="2620"/>
      <p:bldP grpId="0" spid="262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任意多边形 23"/>
          <p:cNvSpPr/>
          <p:nvPr/>
        </p:nvSpPr>
        <p:spPr>
          <a:xfrm>
            <a:off x="0" y="1504950"/>
            <a:ext cx="9157789" cy="740582"/>
          </a:xfrm>
          <a:custGeom>
            <a:gdLst>
              <a:gd fmla="*/ 0 w 9608437" name="connsiteX0"/>
              <a:gd fmla="*/ 108241 h 836762" name="connsiteY0"/>
              <a:gd fmla="*/ 3936055 w 9608437" name="connsiteX1"/>
              <a:gd fmla="*/ 97143 h 836762" name="connsiteY1"/>
              <a:gd fmla="*/ 1955453 w 9608437" name="connsiteX2"/>
              <a:gd fmla="*/ 784516 h 836762" name="connsiteY2"/>
              <a:gd fmla="*/ 9608437 w 9608437" name="connsiteX3"/>
              <a:gd fmla="*/ 691336 h 836762" name="connsiteY3"/>
              <a:gd fmla="*/ 8265690 w 9341186" name="connsiteX4"/>
              <a:gd fmla="*/ 868855 h 868855" name="connsiteY4"/>
              <a:gd fmla="*/ 7881273 w 8858794" name="connsiteX5"/>
              <a:gd fmla="*/ 799054 h 869327" name="connsiteY5"/>
            </a:gdLst>
            <a:cxnLst>
              <a:cxn ang="0">
                <a:pos x="connsiteX0" y="connsiteY0"/>
              </a:cxn>
              <a:cxn ang="0">
                <a:pos x="connsiteX1" y="connsiteY1"/>
              </a:cxn>
              <a:cxn ang="0">
                <a:pos x="connsiteX2" y="connsiteY2"/>
              </a:cxn>
              <a:cxn ang="0">
                <a:pos x="connsiteX3" y="connsiteY3"/>
              </a:cxn>
            </a:cxnLst>
            <a:rect b="b" l="l" r="r" t="t"/>
            <a:pathLst>
              <a:path h="836762" w="9608437">
                <a:moveTo>
                  <a:pt x="0" y="108241"/>
                </a:moveTo>
                <a:cubicBezTo>
                  <a:pt x="1334861" y="133641"/>
                  <a:pt x="2885300" y="-139380"/>
                  <a:pt x="3936055" y="97143"/>
                </a:cubicBezTo>
                <a:cubicBezTo>
                  <a:pt x="4986810" y="333666"/>
                  <a:pt x="918685" y="550190"/>
                  <a:pt x="1955453" y="784516"/>
                </a:cubicBezTo>
                <a:cubicBezTo>
                  <a:pt x="2992221" y="1018842"/>
                  <a:pt x="8774776" y="370103"/>
                  <a:pt x="9608437" y="691336"/>
                </a:cubicBezTo>
              </a:path>
            </a:pathLst>
          </a:cu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914400" y="971550"/>
            <a:ext cx="852805" cy="762000"/>
          </a:xfrm>
          <a:prstGeom prst="rect">
            <a:avLst/>
          </a:prstGeom>
        </p:spPr>
        <p:txBody>
          <a:bodyPr wrap="none">
            <a:spAutoFit/>
          </a:bodyPr>
          <a:lstStyle/>
          <a:p>
            <a:r>
              <a:rPr altLang="zh-CN" lang="en-US" smtClean="0" sz="4400">
                <a:solidFill>
                  <a:srgbClr val="FF5050"/>
                </a:solidFill>
                <a:latin charset="-122" panose="00020600040101010101" pitchFamily="18" typeface="汉仪锐智W"/>
                <a:ea charset="-122" panose="00020600040101010101" pitchFamily="18" typeface="汉仪锐智W"/>
              </a:rPr>
              <a:t>04</a:t>
            </a:r>
          </a:p>
        </p:txBody>
      </p:sp>
      <p:sp>
        <p:nvSpPr>
          <p:cNvPr id="26" name="矩形 25"/>
          <p:cNvSpPr/>
          <p:nvPr/>
        </p:nvSpPr>
        <p:spPr>
          <a:xfrm>
            <a:off x="5611919" y="1435953"/>
            <a:ext cx="3103880" cy="457200"/>
          </a:xfrm>
          <a:prstGeom prst="rect">
            <a:avLst/>
          </a:prstGeom>
        </p:spPr>
        <p:txBody>
          <a:bodyPr wrap="none">
            <a:spAutoFit/>
          </a:bodyPr>
          <a:lstStyle/>
          <a:p>
            <a:r>
              <a:rPr altLang="en-US" b="1" lang="zh-CN" smtClean="0" sz="2400">
                <a:solidFill>
                  <a:schemeClr val="bg1"/>
                </a:solidFill>
                <a:latin charset="-122" panose="00020600040101010101" pitchFamily="18" typeface="汉仪锐智W"/>
                <a:ea charset="-122" panose="00020600040101010101" pitchFamily="18" typeface="汉仪锐智W"/>
              </a:rPr>
              <a:t>T  A  R  G  E  T</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869182" y="916768"/>
            <a:ext cx="1693418" cy="1273982"/>
          </a:xfrm>
          <a:prstGeom prst="rect">
            <a:avLst/>
          </a:prstGeom>
        </p:spPr>
      </p:pic>
      <p:sp>
        <p:nvSpPr>
          <p:cNvPr id="15" name="矩形 14"/>
          <p:cNvSpPr/>
          <p:nvPr/>
        </p:nvSpPr>
        <p:spPr>
          <a:xfrm>
            <a:off x="2824035" y="2724150"/>
            <a:ext cx="3693100" cy="845788"/>
          </a:xfrm>
          <a:prstGeom prst="rect">
            <a:avLst/>
          </a:prstGeom>
        </p:spPr>
        <p:txBody>
          <a:bodyPr bIns="34274" lIns="68550" rIns="68550" tIns="34274" wrap="none">
            <a:spAutoFit/>
          </a:bodyPr>
          <a:lstStyle/>
          <a:p>
            <a:pPr defTabSz="685869">
              <a:defRPr/>
            </a:pPr>
            <a:r>
              <a:rPr altLang="en-US" b="1" kern="0" lang="zh-CN" spc="1900" sz="5100">
                <a:solidFill>
                  <a:schemeClr val="accent2"/>
                </a:solidFill>
                <a:latin charset="-122" pitchFamily="34" typeface="微软雅黑"/>
                <a:ea charset="-122" pitchFamily="34" typeface="微软雅黑"/>
              </a:rPr>
              <a:t>价值意义</a:t>
            </a:r>
          </a:p>
        </p:txBody>
      </p:sp>
      <p:sp>
        <p:nvSpPr>
          <p:cNvPr id="23" name="矩形 22">
            <a:extLst>
              <a:ext uri="{FF2B5EF4-FFF2-40B4-BE49-F238E27FC236}">
                <a16:creationId xmlns:a16="http://schemas.microsoft.com/office/drawing/2014/main" id="{42695B73-0652-4F7C-8DB7-B415C73A2826}"/>
              </a:ext>
            </a:extLst>
          </p:cNvPr>
          <p:cNvSpPr/>
          <p:nvPr/>
        </p:nvSpPr>
        <p:spPr>
          <a:xfrm>
            <a:off x="1981200" y="3634085"/>
            <a:ext cx="5181600" cy="457200"/>
          </a:xfrm>
          <a:prstGeom prst="rect">
            <a:avLst/>
          </a:prstGeom>
        </p:spPr>
        <p:txBody>
          <a:bodyPr wrap="square">
            <a:spAutoFit/>
          </a:bodyPr>
          <a:lstStyle/>
          <a:p>
            <a:pPr algn="ctr"/>
            <a:r>
              <a:rPr altLang="en-US" lang="zh-CN" spc="225" sz="1200">
                <a:solidFill>
                  <a:schemeClr val="bg1"/>
                </a:solidFill>
                <a:latin charset="-122" pitchFamily="34" typeface="微软雅黑"/>
                <a:ea charset="-122" pitchFamily="34" typeface="微软雅黑"/>
              </a:rPr>
              <a:t>目标管理是以目标为导向，以人为中心，以成果为标准而使组织和个人取得最佳业绩的现代管理方法。</a:t>
            </a:r>
          </a:p>
        </p:txBody>
      </p:sp>
    </p:spTree>
    <p:extLst>
      <p:ext uri="{BB962C8B-B14F-4D97-AF65-F5344CB8AC3E}">
        <p14:creationId val="1472600978"/>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24"/>
                                        </p:tgtEl>
                                        <p:attrNameLst>
                                          <p:attrName>style.visibility</p:attrName>
                                        </p:attrNameLst>
                                      </p:cBhvr>
                                      <p:to>
                                        <p:strVal val="visible"/>
                                      </p:to>
                                    </p:set>
                                    <p:animEffect filter="wipe(up)" transition="in">
                                      <p:cBhvr>
                                        <p:cTn dur="500" id="7"/>
                                        <p:tgtEl>
                                          <p:spTgt spid="2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iterate type="lt">
                                    <p:tmPct val="10000"/>
                                  </p:iterate>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2">
                                  <p:stCondLst>
                                    <p:cond delay="0"/>
                                  </p:stCondLst>
                                  <p:iterate type="lt">
                                    <p:tmPct val="10000"/>
                                  </p:iterate>
                                  <p:childTnLst>
                                    <p:set>
                                      <p:cBhvr>
                                        <p:cTn dur="1" fill="hold" id="24">
                                          <p:stCondLst>
                                            <p:cond delay="0"/>
                                          </p:stCondLst>
                                        </p:cTn>
                                        <p:tgtEl>
                                          <p:spTgt spid="26"/>
                                        </p:tgtEl>
                                        <p:attrNameLst>
                                          <p:attrName>style.visibility</p:attrName>
                                        </p:attrNameLst>
                                      </p:cBhvr>
                                      <p:to>
                                        <p:strVal val="visible"/>
                                      </p:to>
                                    </p:set>
                                    <p:anim calcmode="lin" valueType="num">
                                      <p:cBhvr additive="base">
                                        <p:cTn dur="500" fill="hold" id="25"/>
                                        <p:tgtEl>
                                          <p:spTgt spid="26"/>
                                        </p:tgtEl>
                                        <p:attrNameLst>
                                          <p:attrName>ppt_x</p:attrName>
                                        </p:attrNameLst>
                                      </p:cBhvr>
                                      <p:tavLst>
                                        <p:tav tm="0">
                                          <p:val>
                                            <p:strVal val="1+#ppt_w/2"/>
                                          </p:val>
                                        </p:tav>
                                        <p:tav tm="100000">
                                          <p:val>
                                            <p:strVal val="#ppt_x"/>
                                          </p:val>
                                        </p:tav>
                                      </p:tavLst>
                                    </p:anim>
                                    <p:anim calcmode="lin" valueType="num">
                                      <p:cBhvr additive="base">
                                        <p:cTn dur="500" fill="hold" id="26"/>
                                        <p:tgtEl>
                                          <p:spTgt spid="2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500"/>
                            </p:stCondLst>
                            <p:childTnLst>
                              <p:par>
                                <p:cTn fill="hold" grpId="0" id="28" nodeType="afterEffect" presetClass="entr" presetID="22" presetSubtype="1">
                                  <p:stCondLst>
                                    <p:cond delay="0"/>
                                  </p:stCondLst>
                                  <p:childTnLst>
                                    <p:set>
                                      <p:cBhvr>
                                        <p:cTn dur="1" fill="hold" id="29">
                                          <p:stCondLst>
                                            <p:cond delay="0"/>
                                          </p:stCondLst>
                                        </p:cTn>
                                        <p:tgtEl>
                                          <p:spTgt spid="15"/>
                                        </p:tgtEl>
                                        <p:attrNameLst>
                                          <p:attrName>style.visibility</p:attrName>
                                        </p:attrNameLst>
                                      </p:cBhvr>
                                      <p:to>
                                        <p:strVal val="visible"/>
                                      </p:to>
                                    </p:set>
                                    <p:animEffect filter="wipe(up)" transition="in">
                                      <p:cBhvr>
                                        <p:cTn dur="500" id="30"/>
                                        <p:tgtEl>
                                          <p:spTgt spid="15"/>
                                        </p:tgtEl>
                                      </p:cBhvr>
                                    </p:animEffect>
                                  </p:childTnLst>
                                </p:cTn>
                              </p:par>
                            </p:childTnLst>
                          </p:cTn>
                        </p:par>
                        <p:par>
                          <p:cTn fill="hold" id="31" nodeType="afterGroup">
                            <p:stCondLst>
                              <p:cond delay="1000"/>
                            </p:stCondLst>
                            <p:childTnLst>
                              <p:par>
                                <p:cTn accel="100000" fill="hold" grpId="0" id="32" nodeType="afterEffect" presetClass="entr" presetID="39"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35"/>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36"/>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37"/>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3"/>
      <p:bldP grpId="0" spid="26"/>
      <p:bldP grpId="0" spid="15"/>
      <p:bldP grpId="0"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5" name="矩形 134"/>
          <p:cNvSpPr/>
          <p:nvPr/>
        </p:nvSpPr>
        <p:spPr>
          <a:xfrm>
            <a:off x="654455" y="1093841"/>
            <a:ext cx="2495988" cy="1791099"/>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sp>
        <p:nvSpPr>
          <p:cNvPr id="137" name="矩形 136"/>
          <p:cNvSpPr/>
          <p:nvPr/>
        </p:nvSpPr>
        <p:spPr>
          <a:xfrm>
            <a:off x="5835083" y="1093841"/>
            <a:ext cx="2495988" cy="1791099"/>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sp>
        <p:nvSpPr>
          <p:cNvPr id="139" name="矩形 138"/>
          <p:cNvSpPr/>
          <p:nvPr/>
        </p:nvSpPr>
        <p:spPr>
          <a:xfrm>
            <a:off x="3246017" y="2957231"/>
            <a:ext cx="2495988" cy="1791099"/>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grpSp>
        <p:nvGrpSpPr>
          <p:cNvPr id="118" name="组合 117"/>
          <p:cNvGrpSpPr/>
          <p:nvPr/>
        </p:nvGrpSpPr>
        <p:grpSpPr>
          <a:xfrm>
            <a:off x="3244769" y="1093841"/>
            <a:ext cx="2495988" cy="1791099"/>
            <a:chOff x="4326359" y="1458455"/>
            <a:chExt cx="3327984" cy="2388132"/>
          </a:xfrm>
        </p:grpSpPr>
        <p:sp>
          <p:nvSpPr>
            <p:cNvPr id="136" name="矩形 135"/>
            <p:cNvSpPr/>
            <p:nvPr/>
          </p:nvSpPr>
          <p:spPr>
            <a:xfrm>
              <a:off x="4326359" y="1458455"/>
              <a:ext cx="3327984" cy="238813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sp>
          <p:nvSpPr>
            <p:cNvPr id="141" name="TextBox 3"/>
            <p:cNvSpPr>
              <a:spLocks noChangeArrowheads="1"/>
            </p:cNvSpPr>
            <p:nvPr/>
          </p:nvSpPr>
          <p:spPr bwMode="auto">
            <a:xfrm>
              <a:off x="4927502" y="2237022"/>
              <a:ext cx="232213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lvl="0"/>
              <a:r>
                <a:rPr altLang="en-US" lang="zh-CN" sz="1200">
                  <a:solidFill>
                    <a:schemeClr val="bg1"/>
                  </a:solidFill>
                  <a:latin typeface="Arial"/>
                  <a:ea typeface="微软雅黑"/>
                  <a:cs typeface="+mn-ea"/>
                  <a:sym typeface="+mn-lt"/>
                </a:rPr>
                <a:t>点击添加主要文字内容点击添加主要文字内容点击添加主要文字</a:t>
              </a:r>
            </a:p>
          </p:txBody>
        </p:sp>
        <p:sp>
          <p:nvSpPr>
            <p:cNvPr id="144" name="矩形 32"/>
            <p:cNvSpPr/>
            <p:nvPr/>
          </p:nvSpPr>
          <p:spPr>
            <a:xfrm flipH="1">
              <a:off x="4326359" y="2910686"/>
              <a:ext cx="883066" cy="917201"/>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grpSp>
      <p:grpSp>
        <p:nvGrpSpPr>
          <p:cNvPr id="120" name="组合 119"/>
          <p:cNvGrpSpPr/>
          <p:nvPr/>
        </p:nvGrpSpPr>
        <p:grpSpPr>
          <a:xfrm>
            <a:off x="654455" y="2957231"/>
            <a:ext cx="2495988" cy="1791099"/>
            <a:chOff x="872607" y="3942974"/>
            <a:chExt cx="3327984" cy="2388132"/>
          </a:xfrm>
        </p:grpSpPr>
        <p:sp>
          <p:nvSpPr>
            <p:cNvPr id="138" name="矩形 137"/>
            <p:cNvSpPr/>
            <p:nvPr/>
          </p:nvSpPr>
          <p:spPr>
            <a:xfrm>
              <a:off x="872607" y="3942974"/>
              <a:ext cx="3327984" cy="238813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sp>
          <p:nvSpPr>
            <p:cNvPr id="142" name="TextBox 3"/>
            <p:cNvSpPr>
              <a:spLocks noChangeArrowheads="1"/>
            </p:cNvSpPr>
            <p:nvPr/>
          </p:nvSpPr>
          <p:spPr bwMode="auto">
            <a:xfrm>
              <a:off x="1206675" y="4748598"/>
              <a:ext cx="234424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lvl="0"/>
              <a:r>
                <a:rPr altLang="en-US" lang="zh-CN" sz="1200">
                  <a:solidFill>
                    <a:srgbClr val="FFFFFF"/>
                  </a:solidFill>
                  <a:latin typeface="Arial"/>
                  <a:ea typeface="微软雅黑"/>
                  <a:cs typeface="+mn-ea"/>
                  <a:sym typeface="+mn-lt"/>
                </a:rPr>
                <a:t>点击添加主要文字内容点击添加主要文字内容点击添加主要文字</a:t>
              </a:r>
            </a:p>
          </p:txBody>
        </p:sp>
        <p:sp>
          <p:nvSpPr>
            <p:cNvPr id="145" name="矩形 32"/>
            <p:cNvSpPr/>
            <p:nvPr/>
          </p:nvSpPr>
          <p:spPr>
            <a:xfrm>
              <a:off x="3265875" y="5391110"/>
              <a:ext cx="883066" cy="917201"/>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grpSp>
      <p:grpSp>
        <p:nvGrpSpPr>
          <p:cNvPr id="119" name="组合 118"/>
          <p:cNvGrpSpPr/>
          <p:nvPr/>
        </p:nvGrpSpPr>
        <p:grpSpPr>
          <a:xfrm>
            <a:off x="5835083" y="2972748"/>
            <a:ext cx="2495988" cy="1791099"/>
            <a:chOff x="7780111" y="3963664"/>
            <a:chExt cx="3327984" cy="2388132"/>
          </a:xfrm>
        </p:grpSpPr>
        <p:sp>
          <p:nvSpPr>
            <p:cNvPr id="140" name="矩形 139"/>
            <p:cNvSpPr/>
            <p:nvPr/>
          </p:nvSpPr>
          <p:spPr>
            <a:xfrm>
              <a:off x="7780111" y="3963664"/>
              <a:ext cx="3327984" cy="238813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sp>
          <p:nvSpPr>
            <p:cNvPr id="143" name="TextBox 3"/>
            <p:cNvSpPr>
              <a:spLocks noChangeArrowheads="1"/>
            </p:cNvSpPr>
            <p:nvPr/>
          </p:nvSpPr>
          <p:spPr bwMode="auto">
            <a:xfrm>
              <a:off x="8411633" y="4767708"/>
              <a:ext cx="240881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lvl="0"/>
              <a:r>
                <a:rPr altLang="en-US" lang="zh-CN" sz="1200">
                  <a:solidFill>
                    <a:srgbClr val="FFFFFF"/>
                  </a:solidFill>
                  <a:latin typeface="Arial"/>
                  <a:ea typeface="微软雅黑"/>
                  <a:cs typeface="+mn-ea"/>
                  <a:sym typeface="+mn-lt"/>
                </a:rPr>
                <a:t>点击添加主要文字内容点击添加主要文字内容点击添加主要文字</a:t>
              </a:r>
            </a:p>
          </p:txBody>
        </p:sp>
        <p:sp>
          <p:nvSpPr>
            <p:cNvPr id="146" name="矩形 32"/>
            <p:cNvSpPr/>
            <p:nvPr/>
          </p:nvSpPr>
          <p:spPr>
            <a:xfrm rot="16200000">
              <a:off x="7861119" y="4070663"/>
              <a:ext cx="883066" cy="917201"/>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latin charset="0" panose="020b0604020202020204" pitchFamily="34" typeface="Arial"/>
                <a:ea charset="-122" pitchFamily="34" typeface="微软雅黑"/>
                <a:sym charset="0" panose="020b0604020202020204" pitchFamily="34" typeface="Arial"/>
              </a:endParaRPr>
            </a:p>
          </p:txBody>
        </p:sp>
      </p:grpSp>
    </p:spTree>
    <p:extLst>
      <p:ext uri="{BB962C8B-B14F-4D97-AF65-F5344CB8AC3E}">
        <p14:creationId val="415669667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35"/>
                                        </p:tgtEl>
                                        <p:attrNameLst>
                                          <p:attrName>style.visibility</p:attrName>
                                        </p:attrNameLst>
                                      </p:cBhvr>
                                      <p:to>
                                        <p:strVal val="visible"/>
                                      </p:to>
                                    </p:set>
                                    <p:anim calcmode="lin" valueType="num">
                                      <p:cBhvr additive="base">
                                        <p:cTn dur="500" fill="hold" id="7"/>
                                        <p:tgtEl>
                                          <p:spTgt spid="135"/>
                                        </p:tgtEl>
                                        <p:attrNameLst>
                                          <p:attrName>ppt_x</p:attrName>
                                        </p:attrNameLst>
                                      </p:cBhvr>
                                      <p:tavLst>
                                        <p:tav tm="0">
                                          <p:val>
                                            <p:strVal val="0-#ppt_w/2"/>
                                          </p:val>
                                        </p:tav>
                                        <p:tav tm="100000">
                                          <p:val>
                                            <p:strVal val="#ppt_x"/>
                                          </p:val>
                                        </p:tav>
                                      </p:tavLst>
                                    </p:anim>
                                    <p:anim calcmode="lin" valueType="num">
                                      <p:cBhvr additive="base">
                                        <p:cTn dur="500" fill="hold" id="8"/>
                                        <p:tgtEl>
                                          <p:spTgt spid="135"/>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118"/>
                                        </p:tgtEl>
                                        <p:attrNameLst>
                                          <p:attrName>style.visibility</p:attrName>
                                        </p:attrNameLst>
                                      </p:cBhvr>
                                      <p:to>
                                        <p:strVal val="visible"/>
                                      </p:to>
                                    </p:set>
                                    <p:anim calcmode="lin" valueType="num">
                                      <p:cBhvr additive="base">
                                        <p:cTn dur="500" fill="hold" id="11"/>
                                        <p:tgtEl>
                                          <p:spTgt spid="118"/>
                                        </p:tgtEl>
                                        <p:attrNameLst>
                                          <p:attrName>ppt_x</p:attrName>
                                        </p:attrNameLst>
                                      </p:cBhvr>
                                      <p:tavLst>
                                        <p:tav tm="0">
                                          <p:val>
                                            <p:strVal val="#ppt_x"/>
                                          </p:val>
                                        </p:tav>
                                        <p:tav tm="100000">
                                          <p:val>
                                            <p:strVal val="#ppt_x"/>
                                          </p:val>
                                        </p:tav>
                                      </p:tavLst>
                                    </p:anim>
                                    <p:anim calcmode="lin" valueType="num">
                                      <p:cBhvr additive="base">
                                        <p:cTn dur="500" fill="hold" id="12"/>
                                        <p:tgtEl>
                                          <p:spTgt spid="11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3">
                                  <p:stCondLst>
                                    <p:cond delay="0"/>
                                  </p:stCondLst>
                                  <p:childTnLst>
                                    <p:set>
                                      <p:cBhvr>
                                        <p:cTn dur="1" fill="hold" id="14">
                                          <p:stCondLst>
                                            <p:cond delay="0"/>
                                          </p:stCondLst>
                                        </p:cTn>
                                        <p:tgtEl>
                                          <p:spTgt spid="137"/>
                                        </p:tgtEl>
                                        <p:attrNameLst>
                                          <p:attrName>style.visibility</p:attrName>
                                        </p:attrNameLst>
                                      </p:cBhvr>
                                      <p:to>
                                        <p:strVal val="visible"/>
                                      </p:to>
                                    </p:set>
                                    <p:anim calcmode="lin" valueType="num">
                                      <p:cBhvr additive="base">
                                        <p:cTn dur="500" fill="hold" id="15"/>
                                        <p:tgtEl>
                                          <p:spTgt spid="137"/>
                                        </p:tgtEl>
                                        <p:attrNameLst>
                                          <p:attrName>ppt_x</p:attrName>
                                        </p:attrNameLst>
                                      </p:cBhvr>
                                      <p:tavLst>
                                        <p:tav tm="0">
                                          <p:val>
                                            <p:strVal val="1+#ppt_w/2"/>
                                          </p:val>
                                        </p:tav>
                                        <p:tav tm="100000">
                                          <p:val>
                                            <p:strVal val="#ppt_x"/>
                                          </p:val>
                                        </p:tav>
                                      </p:tavLst>
                                    </p:anim>
                                    <p:anim calcmode="lin" valueType="num">
                                      <p:cBhvr additive="base">
                                        <p:cTn dur="500" fill="hold" id="16"/>
                                        <p:tgtEl>
                                          <p:spTgt spid="137"/>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6">
                                  <p:stCondLst>
                                    <p:cond delay="0"/>
                                  </p:stCondLst>
                                  <p:childTnLst>
                                    <p:set>
                                      <p:cBhvr>
                                        <p:cTn dur="1" fill="hold" id="18">
                                          <p:stCondLst>
                                            <p:cond delay="0"/>
                                          </p:stCondLst>
                                        </p:cTn>
                                        <p:tgtEl>
                                          <p:spTgt spid="119"/>
                                        </p:tgtEl>
                                        <p:attrNameLst>
                                          <p:attrName>style.visibility</p:attrName>
                                        </p:attrNameLst>
                                      </p:cBhvr>
                                      <p:to>
                                        <p:strVal val="visible"/>
                                      </p:to>
                                    </p:set>
                                    <p:anim calcmode="lin" valueType="num">
                                      <p:cBhvr additive="base">
                                        <p:cTn dur="500" fill="hold" id="19"/>
                                        <p:tgtEl>
                                          <p:spTgt spid="119"/>
                                        </p:tgtEl>
                                        <p:attrNameLst>
                                          <p:attrName>ppt_x</p:attrName>
                                        </p:attrNameLst>
                                      </p:cBhvr>
                                      <p:tavLst>
                                        <p:tav tm="0">
                                          <p:val>
                                            <p:strVal val="1+#ppt_w/2"/>
                                          </p:val>
                                        </p:tav>
                                        <p:tav tm="100000">
                                          <p:val>
                                            <p:strVal val="#ppt_x"/>
                                          </p:val>
                                        </p:tav>
                                      </p:tavLst>
                                    </p:anim>
                                    <p:anim calcmode="lin" valueType="num">
                                      <p:cBhvr additive="base">
                                        <p:cTn dur="500" fill="hold" id="20"/>
                                        <p:tgtEl>
                                          <p:spTgt spid="119"/>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39"/>
                                        </p:tgtEl>
                                        <p:attrNameLst>
                                          <p:attrName>style.visibility</p:attrName>
                                        </p:attrNameLst>
                                      </p:cBhvr>
                                      <p:to>
                                        <p:strVal val="visible"/>
                                      </p:to>
                                    </p:set>
                                    <p:anim calcmode="lin" valueType="num">
                                      <p:cBhvr additive="base">
                                        <p:cTn dur="500" fill="hold" id="23"/>
                                        <p:tgtEl>
                                          <p:spTgt spid="139"/>
                                        </p:tgtEl>
                                        <p:attrNameLst>
                                          <p:attrName>ppt_x</p:attrName>
                                        </p:attrNameLst>
                                      </p:cBhvr>
                                      <p:tavLst>
                                        <p:tav tm="0">
                                          <p:val>
                                            <p:strVal val="#ppt_x"/>
                                          </p:val>
                                        </p:tav>
                                        <p:tav tm="100000">
                                          <p:val>
                                            <p:strVal val="#ppt_x"/>
                                          </p:val>
                                        </p:tav>
                                      </p:tavLst>
                                    </p:anim>
                                    <p:anim calcmode="lin" valueType="num">
                                      <p:cBhvr additive="base">
                                        <p:cTn dur="500" fill="hold" id="24"/>
                                        <p:tgtEl>
                                          <p:spTgt spid="139"/>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12">
                                  <p:stCondLst>
                                    <p:cond delay="0"/>
                                  </p:stCondLst>
                                  <p:childTnLst>
                                    <p:set>
                                      <p:cBhvr>
                                        <p:cTn dur="1" fill="hold" id="26">
                                          <p:stCondLst>
                                            <p:cond delay="0"/>
                                          </p:stCondLst>
                                        </p:cTn>
                                        <p:tgtEl>
                                          <p:spTgt spid="120"/>
                                        </p:tgtEl>
                                        <p:attrNameLst>
                                          <p:attrName>style.visibility</p:attrName>
                                        </p:attrNameLst>
                                      </p:cBhvr>
                                      <p:to>
                                        <p:strVal val="visible"/>
                                      </p:to>
                                    </p:set>
                                    <p:anim calcmode="lin" valueType="num">
                                      <p:cBhvr additive="base">
                                        <p:cTn dur="500" fill="hold" id="27"/>
                                        <p:tgtEl>
                                          <p:spTgt spid="120"/>
                                        </p:tgtEl>
                                        <p:attrNameLst>
                                          <p:attrName>ppt_x</p:attrName>
                                        </p:attrNameLst>
                                      </p:cBhvr>
                                      <p:tavLst>
                                        <p:tav tm="0">
                                          <p:val>
                                            <p:strVal val="0-#ppt_w/2"/>
                                          </p:val>
                                        </p:tav>
                                        <p:tav tm="100000">
                                          <p:val>
                                            <p:strVal val="#ppt_x"/>
                                          </p:val>
                                        </p:tav>
                                      </p:tavLst>
                                    </p:anim>
                                    <p:anim calcmode="lin" valueType="num">
                                      <p:cBhvr additive="base">
                                        <p:cTn dur="500" fill="hold" id="28"/>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5"/>
      <p:bldP grpId="0" spid="137"/>
      <p:bldP grpId="0" spid="13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任意多边形 23"/>
          <p:cNvSpPr/>
          <p:nvPr/>
        </p:nvSpPr>
        <p:spPr>
          <a:xfrm>
            <a:off x="0" y="1504950"/>
            <a:ext cx="9157789" cy="740582"/>
          </a:xfrm>
          <a:custGeom>
            <a:gdLst>
              <a:gd fmla="*/ 0 w 9608437" name="connsiteX0"/>
              <a:gd fmla="*/ 108241 h 836762" name="connsiteY0"/>
              <a:gd fmla="*/ 3936055 w 9608437" name="connsiteX1"/>
              <a:gd fmla="*/ 97143 h 836762" name="connsiteY1"/>
              <a:gd fmla="*/ 1955453 w 9608437" name="connsiteX2"/>
              <a:gd fmla="*/ 784516 h 836762" name="connsiteY2"/>
              <a:gd fmla="*/ 9608437 w 9608437" name="connsiteX3"/>
              <a:gd fmla="*/ 691336 h 836762" name="connsiteY3"/>
              <a:gd fmla="*/ 8265690 w 9341186" name="connsiteX4"/>
              <a:gd fmla="*/ 868855 h 868855" name="connsiteY4"/>
              <a:gd fmla="*/ 7881273 w 8858794" name="connsiteX5"/>
              <a:gd fmla="*/ 799054 h 869327" name="connsiteY5"/>
            </a:gdLst>
            <a:cxnLst>
              <a:cxn ang="0">
                <a:pos x="connsiteX0" y="connsiteY0"/>
              </a:cxn>
              <a:cxn ang="0">
                <a:pos x="connsiteX1" y="connsiteY1"/>
              </a:cxn>
              <a:cxn ang="0">
                <a:pos x="connsiteX2" y="connsiteY2"/>
              </a:cxn>
              <a:cxn ang="0">
                <a:pos x="connsiteX3" y="connsiteY3"/>
              </a:cxn>
            </a:cxnLst>
            <a:rect b="b" l="l" r="r" t="t"/>
            <a:pathLst>
              <a:path h="836762" w="9608437">
                <a:moveTo>
                  <a:pt x="0" y="108241"/>
                </a:moveTo>
                <a:cubicBezTo>
                  <a:pt x="1334861" y="133641"/>
                  <a:pt x="2885300" y="-139380"/>
                  <a:pt x="3936055" y="97143"/>
                </a:cubicBezTo>
                <a:cubicBezTo>
                  <a:pt x="4986810" y="333666"/>
                  <a:pt x="918685" y="550190"/>
                  <a:pt x="1955453" y="784516"/>
                </a:cubicBezTo>
                <a:cubicBezTo>
                  <a:pt x="2992221" y="1018842"/>
                  <a:pt x="8774776" y="370103"/>
                  <a:pt x="9608437" y="691336"/>
                </a:cubicBezTo>
              </a:path>
            </a:pathLst>
          </a:cu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914400" y="971550"/>
            <a:ext cx="1300480" cy="762000"/>
          </a:xfrm>
          <a:prstGeom prst="rect">
            <a:avLst/>
          </a:prstGeom>
        </p:spPr>
        <p:txBody>
          <a:bodyPr wrap="none">
            <a:spAutoFit/>
          </a:bodyPr>
          <a:lstStyle/>
          <a:p>
            <a:r>
              <a:rPr altLang="en-US" lang="zh-CN" smtClean="0" sz="4400">
                <a:solidFill>
                  <a:srgbClr val="FF5050"/>
                </a:solidFill>
                <a:latin charset="-122" panose="00020600040101010101" pitchFamily="18" typeface="汉仪锐智W"/>
                <a:ea charset="-122" panose="00020600040101010101" pitchFamily="18" typeface="汉仪锐智W"/>
              </a:rPr>
              <a:t>目录</a:t>
            </a:r>
          </a:p>
        </p:txBody>
      </p:sp>
      <p:sp>
        <p:nvSpPr>
          <p:cNvPr id="14" name="Oval 4"/>
          <p:cNvSpPr/>
          <p:nvPr/>
        </p:nvSpPr>
        <p:spPr>
          <a:xfrm>
            <a:off x="1471751" y="3614594"/>
            <a:ext cx="360548" cy="36234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399">
                <a:solidFill>
                  <a:schemeClr val="bg1"/>
                </a:solidFill>
              </a:rPr>
              <a:t>1</a:t>
            </a:r>
          </a:p>
        </p:txBody>
      </p:sp>
      <p:sp>
        <p:nvSpPr>
          <p:cNvPr id="16" name="Oval 4"/>
          <p:cNvSpPr/>
          <p:nvPr/>
        </p:nvSpPr>
        <p:spPr>
          <a:xfrm>
            <a:off x="3360886" y="3614594"/>
            <a:ext cx="360548" cy="36234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399">
                <a:solidFill>
                  <a:schemeClr val="bg1"/>
                </a:solidFill>
              </a:rPr>
              <a:t>2</a:t>
            </a:r>
          </a:p>
        </p:txBody>
      </p:sp>
      <p:sp>
        <p:nvSpPr>
          <p:cNvPr id="17" name="Oval 4"/>
          <p:cNvSpPr/>
          <p:nvPr/>
        </p:nvSpPr>
        <p:spPr>
          <a:xfrm>
            <a:off x="5250021" y="3614594"/>
            <a:ext cx="360548" cy="36234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399">
                <a:solidFill>
                  <a:schemeClr val="bg1"/>
                </a:solidFill>
              </a:rPr>
              <a:t>3</a:t>
            </a:r>
          </a:p>
        </p:txBody>
      </p:sp>
      <p:sp>
        <p:nvSpPr>
          <p:cNvPr id="18" name="Oval 4"/>
          <p:cNvSpPr/>
          <p:nvPr/>
        </p:nvSpPr>
        <p:spPr>
          <a:xfrm>
            <a:off x="7139156" y="3614594"/>
            <a:ext cx="360548" cy="36234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399">
                <a:solidFill>
                  <a:schemeClr val="bg1"/>
                </a:solidFill>
              </a:rPr>
              <a:t>4</a:t>
            </a:r>
          </a:p>
        </p:txBody>
      </p:sp>
      <p:sp>
        <p:nvSpPr>
          <p:cNvPr id="19" name="矩形 18"/>
          <p:cNvSpPr/>
          <p:nvPr/>
        </p:nvSpPr>
        <p:spPr>
          <a:xfrm>
            <a:off x="1254628" y="2876550"/>
            <a:ext cx="746700" cy="543640"/>
          </a:xfrm>
          <a:prstGeom prst="rect">
            <a:avLst/>
          </a:prstGeom>
        </p:spPr>
        <p:txBody>
          <a:bodyPr bIns="34274" lIns="68550" rIns="68550" tIns="34274" wrap="none">
            <a:spAutoFit/>
          </a:bodyPr>
          <a:lstStyle/>
          <a:p>
            <a:pPr algn="ctr">
              <a:lnSpc>
                <a:spcPct val="130000"/>
              </a:lnSpc>
              <a:defRPr/>
            </a:pPr>
            <a:r>
              <a:rPr altLang="zh-CN" kern="100" lang="en-US" sz="1199">
                <a:solidFill>
                  <a:schemeClr val="bg1"/>
                </a:solidFill>
                <a:latin charset="-122" pitchFamily="34" typeface="微软雅黑"/>
                <a:ea charset="-122" pitchFamily="34" typeface="微软雅黑"/>
                <a:cs charset="0" panose="02020603050405020304" pitchFamily="18" typeface="Times New Roman"/>
              </a:rPr>
              <a:t>PART 01</a:t>
            </a:r>
          </a:p>
          <a:p>
            <a:pPr algn="ctr">
              <a:lnSpc>
                <a:spcPct val="130000"/>
              </a:lnSpc>
              <a:defRPr/>
            </a:pPr>
            <a:r>
              <a:rPr altLang="zh-CN" kern="100" lang="en-US" sz="1199">
                <a:solidFill>
                  <a:schemeClr val="bg1"/>
                </a:solidFill>
                <a:latin charset="-122" pitchFamily="34" typeface="微软雅黑"/>
                <a:ea charset="-122" pitchFamily="34" typeface="微软雅黑"/>
                <a:cs charset="0" panose="02020603050405020304" pitchFamily="18" typeface="Times New Roman"/>
              </a:rPr>
              <a:t>概念提出</a:t>
            </a:r>
          </a:p>
        </p:txBody>
      </p:sp>
      <p:sp>
        <p:nvSpPr>
          <p:cNvPr id="20" name="矩形 19"/>
          <p:cNvSpPr/>
          <p:nvPr/>
        </p:nvSpPr>
        <p:spPr>
          <a:xfrm>
            <a:off x="3210566" y="2876550"/>
            <a:ext cx="746700" cy="543640"/>
          </a:xfrm>
          <a:prstGeom prst="rect">
            <a:avLst/>
          </a:prstGeom>
        </p:spPr>
        <p:txBody>
          <a:bodyPr bIns="34274" lIns="68550" rIns="68550" tIns="34274" wrap="none">
            <a:spAutoFit/>
          </a:bodyPr>
          <a:lstStyle/>
          <a:p>
            <a:pPr algn="ctr">
              <a:lnSpc>
                <a:spcPct val="130000"/>
              </a:lnSpc>
              <a:defRPr/>
            </a:pPr>
            <a:r>
              <a:rPr altLang="zh-CN" kern="100" lang="en-US" sz="1199">
                <a:solidFill>
                  <a:schemeClr val="bg1"/>
                </a:solidFill>
                <a:latin charset="-122" pitchFamily="34" typeface="微软雅黑"/>
                <a:ea charset="-122" pitchFamily="34" typeface="微软雅黑"/>
                <a:cs charset="0" panose="02020603050405020304" pitchFamily="18" typeface="Times New Roman"/>
              </a:rPr>
              <a:t>PART 02</a:t>
            </a:r>
          </a:p>
          <a:p>
            <a:pPr algn="ctr">
              <a:lnSpc>
                <a:spcPct val="130000"/>
              </a:lnSpc>
              <a:defRPr/>
            </a:pPr>
            <a:r>
              <a:rPr altLang="zh-CN" kern="100" lang="en-US" sz="1199">
                <a:solidFill>
                  <a:schemeClr val="bg1"/>
                </a:solidFill>
                <a:latin charset="-122" pitchFamily="34" typeface="微软雅黑"/>
                <a:ea charset="-122" pitchFamily="34" typeface="微软雅黑"/>
                <a:cs charset="0" panose="02020603050405020304" pitchFamily="18" typeface="Times New Roman"/>
              </a:rPr>
              <a:t>操作流程</a:t>
            </a:r>
          </a:p>
        </p:txBody>
      </p:sp>
      <p:sp>
        <p:nvSpPr>
          <p:cNvPr id="21" name="矩形 20"/>
          <p:cNvSpPr/>
          <p:nvPr/>
        </p:nvSpPr>
        <p:spPr>
          <a:xfrm>
            <a:off x="5033952" y="2876550"/>
            <a:ext cx="746700" cy="543640"/>
          </a:xfrm>
          <a:prstGeom prst="rect">
            <a:avLst/>
          </a:prstGeom>
        </p:spPr>
        <p:txBody>
          <a:bodyPr bIns="34274" lIns="68550" rIns="68550" tIns="34274" wrap="none">
            <a:spAutoFit/>
          </a:bodyPr>
          <a:lstStyle/>
          <a:p>
            <a:pPr algn="ctr">
              <a:lnSpc>
                <a:spcPct val="130000"/>
              </a:lnSpc>
              <a:defRPr/>
            </a:pPr>
            <a:r>
              <a:rPr altLang="zh-CN" kern="100" lang="en-US" sz="1199">
                <a:solidFill>
                  <a:schemeClr val="bg1"/>
                </a:solidFill>
                <a:latin charset="-122" pitchFamily="34" typeface="微软雅黑"/>
                <a:ea charset="-122" pitchFamily="34" typeface="微软雅黑"/>
                <a:cs charset="0" panose="02020603050405020304" pitchFamily="18" typeface="Times New Roman"/>
              </a:rPr>
              <a:t>PART 03</a:t>
            </a:r>
          </a:p>
          <a:p>
            <a:pPr algn="ctr">
              <a:lnSpc>
                <a:spcPct val="130000"/>
              </a:lnSpc>
              <a:defRPr/>
            </a:pPr>
            <a:r>
              <a:rPr altLang="zh-CN" kern="100" lang="en-US" sz="1199">
                <a:solidFill>
                  <a:schemeClr val="bg1"/>
                </a:solidFill>
                <a:latin charset="-122" pitchFamily="34" typeface="微软雅黑"/>
                <a:ea charset="-122" pitchFamily="34" typeface="微软雅黑"/>
                <a:cs charset="0" panose="02020603050405020304" pitchFamily="18" typeface="Times New Roman"/>
              </a:rPr>
              <a:t>关键要点</a:t>
            </a:r>
          </a:p>
        </p:txBody>
      </p:sp>
      <p:sp>
        <p:nvSpPr>
          <p:cNvPr id="22" name="矩形 21"/>
          <p:cNvSpPr/>
          <p:nvPr/>
        </p:nvSpPr>
        <p:spPr>
          <a:xfrm>
            <a:off x="6868165" y="2876550"/>
            <a:ext cx="746700" cy="543640"/>
          </a:xfrm>
          <a:prstGeom prst="rect">
            <a:avLst/>
          </a:prstGeom>
        </p:spPr>
        <p:txBody>
          <a:bodyPr bIns="34274" lIns="68550" rIns="68550" tIns="34274" wrap="none">
            <a:spAutoFit/>
          </a:bodyPr>
          <a:lstStyle/>
          <a:p>
            <a:pPr algn="ctr">
              <a:lnSpc>
                <a:spcPct val="130000"/>
              </a:lnSpc>
              <a:defRPr/>
            </a:pPr>
            <a:r>
              <a:rPr altLang="zh-CN" kern="100" lang="en-US" sz="1199">
                <a:solidFill>
                  <a:schemeClr val="bg1"/>
                </a:solidFill>
                <a:latin charset="-122" pitchFamily="34" typeface="微软雅黑"/>
                <a:ea charset="-122" pitchFamily="34" typeface="微软雅黑"/>
                <a:cs charset="0" panose="02020603050405020304" pitchFamily="18" typeface="Times New Roman"/>
              </a:rPr>
              <a:t>PART 04</a:t>
            </a:r>
          </a:p>
          <a:p>
            <a:pPr algn="ctr">
              <a:lnSpc>
                <a:spcPct val="130000"/>
              </a:lnSpc>
              <a:defRPr/>
            </a:pPr>
            <a:r>
              <a:rPr altLang="zh-CN" kern="100" lang="en-US" sz="1199">
                <a:solidFill>
                  <a:schemeClr val="bg1"/>
                </a:solidFill>
                <a:latin charset="-122" pitchFamily="34" typeface="微软雅黑"/>
                <a:ea charset="-122" pitchFamily="34" typeface="微软雅黑"/>
                <a:cs charset="0" panose="02020603050405020304" pitchFamily="18" typeface="Times New Roman"/>
              </a:rPr>
              <a:t>价值意义</a:t>
            </a:r>
          </a:p>
        </p:txBody>
      </p:sp>
      <p:sp>
        <p:nvSpPr>
          <p:cNvPr id="26" name="矩形 25"/>
          <p:cNvSpPr/>
          <p:nvPr/>
        </p:nvSpPr>
        <p:spPr>
          <a:xfrm>
            <a:off x="5611919" y="1435953"/>
            <a:ext cx="3103880" cy="457200"/>
          </a:xfrm>
          <a:prstGeom prst="rect">
            <a:avLst/>
          </a:prstGeom>
        </p:spPr>
        <p:txBody>
          <a:bodyPr wrap="none">
            <a:spAutoFit/>
          </a:bodyPr>
          <a:lstStyle/>
          <a:p>
            <a:r>
              <a:rPr altLang="en-US" b="1" lang="zh-CN" smtClean="0" sz="2400">
                <a:solidFill>
                  <a:schemeClr val="bg1"/>
                </a:solidFill>
                <a:latin charset="-122" panose="00020600040101010101" pitchFamily="18" typeface="汉仪锐智W"/>
                <a:ea charset="-122" panose="00020600040101010101" pitchFamily="18" typeface="汉仪锐智W"/>
              </a:rPr>
              <a:t>T  A  R  G  E  T</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869182" y="916768"/>
            <a:ext cx="1693418" cy="1273982"/>
          </a:xfrm>
          <a:prstGeom prst="rect">
            <a:avLst/>
          </a:prstGeom>
        </p:spPr>
      </p:pic>
    </p:spTree>
    <p:extLst>
      <p:ext uri="{BB962C8B-B14F-4D97-AF65-F5344CB8AC3E}">
        <p14:creationId val="411386979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24"/>
                                        </p:tgtEl>
                                        <p:attrNameLst>
                                          <p:attrName>style.visibility</p:attrName>
                                        </p:attrNameLst>
                                      </p:cBhvr>
                                      <p:to>
                                        <p:strVal val="visible"/>
                                      </p:to>
                                    </p:set>
                                    <p:animEffect filter="wipe(up)" transition="in">
                                      <p:cBhvr>
                                        <p:cTn dur="500" id="7"/>
                                        <p:tgtEl>
                                          <p:spTgt spid="2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iterate type="lt">
                                    <p:tmPct val="10000"/>
                                  </p:iterate>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2">
                                  <p:stCondLst>
                                    <p:cond delay="0"/>
                                  </p:stCondLst>
                                  <p:iterate type="lt">
                                    <p:tmPct val="10000"/>
                                  </p:iterate>
                                  <p:childTnLst>
                                    <p:set>
                                      <p:cBhvr>
                                        <p:cTn dur="1" fill="hold" id="24">
                                          <p:stCondLst>
                                            <p:cond delay="0"/>
                                          </p:stCondLst>
                                        </p:cTn>
                                        <p:tgtEl>
                                          <p:spTgt spid="26"/>
                                        </p:tgtEl>
                                        <p:attrNameLst>
                                          <p:attrName>style.visibility</p:attrName>
                                        </p:attrNameLst>
                                      </p:cBhvr>
                                      <p:to>
                                        <p:strVal val="visible"/>
                                      </p:to>
                                    </p:set>
                                    <p:anim calcmode="lin" valueType="num">
                                      <p:cBhvr additive="base">
                                        <p:cTn dur="500" fill="hold" id="25"/>
                                        <p:tgtEl>
                                          <p:spTgt spid="26"/>
                                        </p:tgtEl>
                                        <p:attrNameLst>
                                          <p:attrName>ppt_x</p:attrName>
                                        </p:attrNameLst>
                                      </p:cBhvr>
                                      <p:tavLst>
                                        <p:tav tm="0">
                                          <p:val>
                                            <p:strVal val="1+#ppt_w/2"/>
                                          </p:val>
                                        </p:tav>
                                        <p:tav tm="100000">
                                          <p:val>
                                            <p:strVal val="#ppt_x"/>
                                          </p:val>
                                        </p:tav>
                                      </p:tavLst>
                                    </p:anim>
                                    <p:anim calcmode="lin" valueType="num">
                                      <p:cBhvr additive="base">
                                        <p:cTn dur="500" fill="hold" id="26"/>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 presetSubtype="6">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1+#ppt_w/2"/>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6">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500" fill="hold" id="35"/>
                                        <p:tgtEl>
                                          <p:spTgt spid="16"/>
                                        </p:tgtEl>
                                        <p:attrNameLst>
                                          <p:attrName>ppt_x</p:attrName>
                                        </p:attrNameLst>
                                      </p:cBhvr>
                                      <p:tavLst>
                                        <p:tav tm="0">
                                          <p:val>
                                            <p:strVal val="1+#ppt_w/2"/>
                                          </p:val>
                                        </p:tav>
                                        <p:tav tm="100000">
                                          <p:val>
                                            <p:strVal val="#ppt_x"/>
                                          </p:val>
                                        </p:tav>
                                      </p:tavLst>
                                    </p:anim>
                                    <p:anim calcmode="lin" valueType="num">
                                      <p:cBhvr additive="base">
                                        <p:cTn dur="500" fill="hold" id="36"/>
                                        <p:tgtEl>
                                          <p:spTgt spid="1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6">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additive="base">
                                        <p:cTn dur="500" fill="hold" id="39"/>
                                        <p:tgtEl>
                                          <p:spTgt spid="17"/>
                                        </p:tgtEl>
                                        <p:attrNameLst>
                                          <p:attrName>ppt_x</p:attrName>
                                        </p:attrNameLst>
                                      </p:cBhvr>
                                      <p:tavLst>
                                        <p:tav tm="0">
                                          <p:val>
                                            <p:strVal val="1+#ppt_w/2"/>
                                          </p:val>
                                        </p:tav>
                                        <p:tav tm="100000">
                                          <p:val>
                                            <p:strVal val="#ppt_x"/>
                                          </p:val>
                                        </p:tav>
                                      </p:tavLst>
                                    </p:anim>
                                    <p:anim calcmode="lin" valueType="num">
                                      <p:cBhvr additive="base">
                                        <p:cTn dur="500" fill="hold" id="40"/>
                                        <p:tgtEl>
                                          <p:spTgt spid="17"/>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6">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1+#ppt_w/2"/>
                                          </p:val>
                                        </p:tav>
                                        <p:tav tm="100000">
                                          <p:val>
                                            <p:strVal val="#ppt_x"/>
                                          </p:val>
                                        </p:tav>
                                      </p:tavLst>
                                    </p:anim>
                                    <p:anim calcmode="lin" valueType="num">
                                      <p:cBhvr additive="base">
                                        <p:cTn dur="500" fill="hold" id="44"/>
                                        <p:tgtEl>
                                          <p:spTgt spid="18"/>
                                        </p:tgtEl>
                                        <p:attrNameLst>
                                          <p:attrName>ppt_y</p:attrName>
                                        </p:attrNameLst>
                                      </p:cBhvr>
                                      <p:tavLst>
                                        <p:tav tm="0">
                                          <p:val>
                                            <p:strVal val="1+#ppt_h/2"/>
                                          </p:val>
                                        </p:tav>
                                        <p:tav tm="100000">
                                          <p:val>
                                            <p:strVal val="#ppt_y"/>
                                          </p:val>
                                        </p:tav>
                                      </p:tavLst>
                                    </p:anim>
                                  </p:childTnLst>
                                </p:cTn>
                              </p:par>
                              <p:par>
                                <p:cTn fill="hold" grpId="0" id="45" nodeType="withEffect" presetClass="entr" presetID="53" presetSubtype="0">
                                  <p:stCondLst>
                                    <p:cond delay="0"/>
                                  </p:stCondLst>
                                  <p:childTnLst>
                                    <p:set>
                                      <p:cBhvr>
                                        <p:cTn dur="1" fill="hold" id="46">
                                          <p:stCondLst>
                                            <p:cond delay="0"/>
                                          </p:stCondLst>
                                        </p:cTn>
                                        <p:tgtEl>
                                          <p:spTgt spid="19"/>
                                        </p:tgtEl>
                                        <p:attrNameLst>
                                          <p:attrName>style.visibility</p:attrName>
                                        </p:attrNameLst>
                                      </p:cBhvr>
                                      <p:to>
                                        <p:strVal val="visible"/>
                                      </p:to>
                                    </p:set>
                                    <p:anim calcmode="lin" valueType="num">
                                      <p:cBhvr>
                                        <p:cTn dur="500" fill="hold" id="47"/>
                                        <p:tgtEl>
                                          <p:spTgt spid="19"/>
                                        </p:tgtEl>
                                        <p:attrNameLst>
                                          <p:attrName>ppt_w</p:attrName>
                                        </p:attrNameLst>
                                      </p:cBhvr>
                                      <p:tavLst>
                                        <p:tav tm="0">
                                          <p:val>
                                            <p:fltVal val="0"/>
                                          </p:val>
                                        </p:tav>
                                        <p:tav tm="100000">
                                          <p:val>
                                            <p:strVal val="#ppt_w"/>
                                          </p:val>
                                        </p:tav>
                                      </p:tavLst>
                                    </p:anim>
                                    <p:anim calcmode="lin" valueType="num">
                                      <p:cBhvr>
                                        <p:cTn dur="500" fill="hold" id="48"/>
                                        <p:tgtEl>
                                          <p:spTgt spid="19"/>
                                        </p:tgtEl>
                                        <p:attrNameLst>
                                          <p:attrName>ppt_h</p:attrName>
                                        </p:attrNameLst>
                                      </p:cBhvr>
                                      <p:tavLst>
                                        <p:tav tm="0">
                                          <p:val>
                                            <p:fltVal val="0"/>
                                          </p:val>
                                        </p:tav>
                                        <p:tav tm="100000">
                                          <p:val>
                                            <p:strVal val="#ppt_h"/>
                                          </p:val>
                                        </p:tav>
                                      </p:tavLst>
                                    </p:anim>
                                    <p:animEffect filter="fade" transition="in">
                                      <p:cBhvr>
                                        <p:cTn dur="500" id="49"/>
                                        <p:tgtEl>
                                          <p:spTgt spid="19"/>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p:cTn dur="500" fill="hold" id="52"/>
                                        <p:tgtEl>
                                          <p:spTgt spid="20"/>
                                        </p:tgtEl>
                                        <p:attrNameLst>
                                          <p:attrName>ppt_w</p:attrName>
                                        </p:attrNameLst>
                                      </p:cBhvr>
                                      <p:tavLst>
                                        <p:tav tm="0">
                                          <p:val>
                                            <p:fltVal val="0"/>
                                          </p:val>
                                        </p:tav>
                                        <p:tav tm="100000">
                                          <p:val>
                                            <p:strVal val="#ppt_w"/>
                                          </p:val>
                                        </p:tav>
                                      </p:tavLst>
                                    </p:anim>
                                    <p:anim calcmode="lin" valueType="num">
                                      <p:cBhvr>
                                        <p:cTn dur="500" fill="hold" id="53"/>
                                        <p:tgtEl>
                                          <p:spTgt spid="20"/>
                                        </p:tgtEl>
                                        <p:attrNameLst>
                                          <p:attrName>ppt_h</p:attrName>
                                        </p:attrNameLst>
                                      </p:cBhvr>
                                      <p:tavLst>
                                        <p:tav tm="0">
                                          <p:val>
                                            <p:fltVal val="0"/>
                                          </p:val>
                                        </p:tav>
                                        <p:tav tm="100000">
                                          <p:val>
                                            <p:strVal val="#ppt_h"/>
                                          </p:val>
                                        </p:tav>
                                      </p:tavLst>
                                    </p:anim>
                                    <p:animEffect filter="fade" transition="in">
                                      <p:cBhvr>
                                        <p:cTn dur="500" id="54"/>
                                        <p:tgtEl>
                                          <p:spTgt spid="20"/>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1"/>
                                        </p:tgtEl>
                                        <p:attrNameLst>
                                          <p:attrName>style.visibility</p:attrName>
                                        </p:attrNameLst>
                                      </p:cBhvr>
                                      <p:to>
                                        <p:strVal val="visible"/>
                                      </p:to>
                                    </p:set>
                                    <p:anim calcmode="lin" valueType="num">
                                      <p:cBhvr>
                                        <p:cTn dur="500" fill="hold" id="57"/>
                                        <p:tgtEl>
                                          <p:spTgt spid="21"/>
                                        </p:tgtEl>
                                        <p:attrNameLst>
                                          <p:attrName>ppt_w</p:attrName>
                                        </p:attrNameLst>
                                      </p:cBhvr>
                                      <p:tavLst>
                                        <p:tav tm="0">
                                          <p:val>
                                            <p:fltVal val="0"/>
                                          </p:val>
                                        </p:tav>
                                        <p:tav tm="100000">
                                          <p:val>
                                            <p:strVal val="#ppt_w"/>
                                          </p:val>
                                        </p:tav>
                                      </p:tavLst>
                                    </p:anim>
                                    <p:anim calcmode="lin" valueType="num">
                                      <p:cBhvr>
                                        <p:cTn dur="500" fill="hold" id="58"/>
                                        <p:tgtEl>
                                          <p:spTgt spid="21"/>
                                        </p:tgtEl>
                                        <p:attrNameLst>
                                          <p:attrName>ppt_h</p:attrName>
                                        </p:attrNameLst>
                                      </p:cBhvr>
                                      <p:tavLst>
                                        <p:tav tm="0">
                                          <p:val>
                                            <p:fltVal val="0"/>
                                          </p:val>
                                        </p:tav>
                                        <p:tav tm="100000">
                                          <p:val>
                                            <p:strVal val="#ppt_h"/>
                                          </p:val>
                                        </p:tav>
                                      </p:tavLst>
                                    </p:anim>
                                    <p:animEffect filter="fade" transition="in">
                                      <p:cBhvr>
                                        <p:cTn dur="500" id="59"/>
                                        <p:tgtEl>
                                          <p:spTgt spid="21"/>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2"/>
                                        </p:tgtEl>
                                        <p:attrNameLst>
                                          <p:attrName>style.visibility</p:attrName>
                                        </p:attrNameLst>
                                      </p:cBhvr>
                                      <p:to>
                                        <p:strVal val="visible"/>
                                      </p:to>
                                    </p:set>
                                    <p:anim calcmode="lin" valueType="num">
                                      <p:cBhvr>
                                        <p:cTn dur="500" fill="hold" id="62"/>
                                        <p:tgtEl>
                                          <p:spTgt spid="22"/>
                                        </p:tgtEl>
                                        <p:attrNameLst>
                                          <p:attrName>ppt_w</p:attrName>
                                        </p:attrNameLst>
                                      </p:cBhvr>
                                      <p:tavLst>
                                        <p:tav tm="0">
                                          <p:val>
                                            <p:fltVal val="0"/>
                                          </p:val>
                                        </p:tav>
                                        <p:tav tm="100000">
                                          <p:val>
                                            <p:strVal val="#ppt_w"/>
                                          </p:val>
                                        </p:tav>
                                      </p:tavLst>
                                    </p:anim>
                                    <p:anim calcmode="lin" valueType="num">
                                      <p:cBhvr>
                                        <p:cTn dur="500" fill="hold" id="63"/>
                                        <p:tgtEl>
                                          <p:spTgt spid="22"/>
                                        </p:tgtEl>
                                        <p:attrNameLst>
                                          <p:attrName>ppt_h</p:attrName>
                                        </p:attrNameLst>
                                      </p:cBhvr>
                                      <p:tavLst>
                                        <p:tav tm="0">
                                          <p:val>
                                            <p:fltVal val="0"/>
                                          </p:val>
                                        </p:tav>
                                        <p:tav tm="100000">
                                          <p:val>
                                            <p:strVal val="#ppt_h"/>
                                          </p:val>
                                        </p:tav>
                                      </p:tavLst>
                                    </p:anim>
                                    <p:animEffect filter="fade" transition="in">
                                      <p:cBhvr>
                                        <p:cTn dur="500" id="6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3"/>
      <p:bldP grpId="0" spid="14"/>
      <p:bldP grpId="0" spid="16"/>
      <p:bldP grpId="0" spid="17"/>
      <p:bldP grpId="0" spid="18"/>
      <p:bldP grpId="0" spid="19"/>
      <p:bldP grpId="0" spid="20"/>
      <p:bldP grpId="0" spid="21"/>
      <p:bldP grpId="0" spid="22"/>
      <p:bldP grpId="0" spid="2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Shape 3024"/>
        <p:cNvGrpSpPr/>
        <p:nvPr/>
      </p:nvGrpSpPr>
      <p:grpSpPr>
        <a:xfrm>
          <a:off x="0" y="0"/>
          <a:ext cx="0" cy="0"/>
        </a:xfrm>
      </p:grpSpPr>
      <p:sp>
        <p:nvSpPr>
          <p:cNvPr id="3033" name="Shape 3033"/>
          <p:cNvSpPr/>
          <p:nvPr/>
        </p:nvSpPr>
        <p:spPr>
          <a:xfrm>
            <a:off x="1641015" y="1352550"/>
            <a:ext cx="852852" cy="200030"/>
          </a:xfrm>
          <a:prstGeom prst="rect">
            <a:avLst/>
          </a:prstGeom>
          <a:noFill/>
          <a:ln>
            <a:noFill/>
          </a:ln>
        </p:spPr>
        <p:txBody>
          <a:bodyPr anchor="t" anchorCtr="0" bIns="22847" lIns="45707" rIns="45707" tIns="22847">
            <a:noAutofit/>
          </a:bodyPr>
          <a:lstStyle/>
          <a:p>
            <a:pPr algn="r">
              <a:buSzPct val="25000"/>
            </a:pPr>
            <a:r>
              <a:rPr altLang="en-US" b="1" lang="zh-CN" sz="1001">
                <a:solidFill>
                  <a:srgbClr val="3F3F3F"/>
                </a:solidFill>
                <a:cs typeface="+mn-ea"/>
                <a:sym typeface="+mn-lt"/>
              </a:rPr>
              <a:t>点击添内容</a:t>
            </a:r>
          </a:p>
        </p:txBody>
      </p:sp>
      <p:sp>
        <p:nvSpPr>
          <p:cNvPr id="3034" name="Shape 3034"/>
          <p:cNvSpPr txBox="1"/>
          <p:nvPr/>
        </p:nvSpPr>
        <p:spPr>
          <a:xfrm>
            <a:off x="497742" y="1520360"/>
            <a:ext cx="1996126" cy="634711"/>
          </a:xfrm>
          <a:prstGeom prst="rect">
            <a:avLst/>
          </a:prstGeom>
          <a:noFill/>
          <a:ln>
            <a:noFill/>
          </a:ln>
        </p:spPr>
        <p:txBody>
          <a:bodyPr anchor="t" anchorCtr="0" bIns="22847" lIns="45707" rIns="45707" tIns="22847">
            <a:noAutofit/>
          </a:bodyPr>
          <a:lstStyle/>
          <a:p>
            <a:pPr algn="r">
              <a:lnSpc>
                <a:spcPct val="150000"/>
              </a:lnSpc>
              <a:buSzPct val="25000"/>
            </a:pPr>
            <a:r>
              <a:rPr altLang="en-US" lang="zh-CN" sz="851">
                <a:solidFill>
                  <a:srgbClr val="3F3F3F"/>
                </a:solidFill>
                <a:cs typeface="+mn-ea"/>
                <a:sym typeface="+mn-lt"/>
              </a:rPr>
              <a:t>点击添内容点击添内容点击添内容点击添内容点击添内容</a:t>
            </a:r>
          </a:p>
        </p:txBody>
      </p:sp>
      <p:sp>
        <p:nvSpPr>
          <p:cNvPr id="3035" name="Shape 3035"/>
          <p:cNvSpPr/>
          <p:nvPr/>
        </p:nvSpPr>
        <p:spPr>
          <a:xfrm>
            <a:off x="1641015" y="2887644"/>
            <a:ext cx="852852" cy="200030"/>
          </a:xfrm>
          <a:prstGeom prst="rect">
            <a:avLst/>
          </a:prstGeom>
          <a:noFill/>
          <a:ln>
            <a:noFill/>
          </a:ln>
        </p:spPr>
        <p:txBody>
          <a:bodyPr anchor="t" anchorCtr="0" bIns="22847" lIns="45707" rIns="45707" tIns="22847">
            <a:noAutofit/>
          </a:bodyPr>
          <a:lstStyle/>
          <a:p>
            <a:pPr algn="r">
              <a:buSzPct val="25000"/>
            </a:pPr>
            <a:r>
              <a:rPr altLang="en-US" b="1" lang="zh-CN" sz="1001">
                <a:solidFill>
                  <a:srgbClr val="3F3F3F"/>
                </a:solidFill>
                <a:cs typeface="+mn-ea"/>
                <a:sym typeface="+mn-lt"/>
              </a:rPr>
              <a:t>点击添内容</a:t>
            </a:r>
          </a:p>
        </p:txBody>
      </p:sp>
      <p:sp>
        <p:nvSpPr>
          <p:cNvPr id="3036" name="Shape 3036"/>
          <p:cNvSpPr txBox="1"/>
          <p:nvPr/>
        </p:nvSpPr>
        <p:spPr>
          <a:xfrm>
            <a:off x="497742" y="3055455"/>
            <a:ext cx="1996126" cy="634711"/>
          </a:xfrm>
          <a:prstGeom prst="rect">
            <a:avLst/>
          </a:prstGeom>
          <a:noFill/>
          <a:ln>
            <a:noFill/>
          </a:ln>
        </p:spPr>
        <p:txBody>
          <a:bodyPr anchor="t" anchorCtr="0" bIns="22847" lIns="45707" rIns="45707" tIns="22847">
            <a:noAutofit/>
          </a:bodyPr>
          <a:lstStyle/>
          <a:p>
            <a:pPr algn="r">
              <a:lnSpc>
                <a:spcPct val="150000"/>
              </a:lnSpc>
              <a:buSzPct val="25000"/>
            </a:pPr>
            <a:r>
              <a:rPr altLang="en-US" lang="zh-CN" sz="851">
                <a:solidFill>
                  <a:srgbClr val="3F3F3F"/>
                </a:solidFill>
                <a:cs typeface="+mn-ea"/>
                <a:sym typeface="+mn-lt"/>
              </a:rPr>
              <a:t>点击添内容点击添内容点击添内容点击添内容点击添内容</a:t>
            </a:r>
          </a:p>
        </p:txBody>
      </p:sp>
      <p:sp>
        <p:nvSpPr>
          <p:cNvPr id="3039" name="Shape 3039"/>
          <p:cNvSpPr/>
          <p:nvPr/>
        </p:nvSpPr>
        <p:spPr>
          <a:xfrm>
            <a:off x="6523026" y="2755743"/>
            <a:ext cx="852853" cy="200030"/>
          </a:xfrm>
          <a:prstGeom prst="rect">
            <a:avLst/>
          </a:prstGeom>
          <a:noFill/>
          <a:ln>
            <a:noFill/>
          </a:ln>
        </p:spPr>
        <p:txBody>
          <a:bodyPr anchor="t" anchorCtr="0" bIns="22847" lIns="45707" rIns="45707" tIns="22847">
            <a:noAutofit/>
          </a:bodyPr>
          <a:lstStyle/>
          <a:p>
            <a:pPr>
              <a:buSzPct val="25000"/>
            </a:pPr>
            <a:r>
              <a:rPr altLang="en-US" b="1" lang="zh-CN" sz="1001">
                <a:solidFill>
                  <a:srgbClr val="3F3F3F"/>
                </a:solidFill>
                <a:cs typeface="+mn-ea"/>
                <a:sym typeface="+mn-lt"/>
              </a:rPr>
              <a:t>点击添内容</a:t>
            </a:r>
          </a:p>
        </p:txBody>
      </p:sp>
      <p:sp>
        <p:nvSpPr>
          <p:cNvPr id="3040" name="Shape 3040"/>
          <p:cNvSpPr txBox="1"/>
          <p:nvPr/>
        </p:nvSpPr>
        <p:spPr>
          <a:xfrm>
            <a:off x="6523026" y="2923554"/>
            <a:ext cx="1996126" cy="634711"/>
          </a:xfrm>
          <a:prstGeom prst="rect">
            <a:avLst/>
          </a:prstGeom>
          <a:noFill/>
          <a:ln>
            <a:noFill/>
          </a:ln>
        </p:spPr>
        <p:txBody>
          <a:bodyPr anchor="t" anchorCtr="0" bIns="22847" lIns="45707" rIns="45707" tIns="22847">
            <a:noAutofit/>
          </a:bodyPr>
          <a:lstStyle/>
          <a:p>
            <a:pPr>
              <a:lnSpc>
                <a:spcPct val="150000"/>
              </a:lnSpc>
              <a:buSzPct val="25000"/>
            </a:pPr>
            <a:r>
              <a:rPr altLang="en-US" lang="zh-CN" sz="851">
                <a:solidFill>
                  <a:srgbClr val="3F3F3F"/>
                </a:solidFill>
                <a:cs typeface="+mn-ea"/>
                <a:sym typeface="+mn-lt"/>
              </a:rPr>
              <a:t>点击添内容点击添内容点击添内容点击添内容点击添内容</a:t>
            </a:r>
          </a:p>
        </p:txBody>
      </p:sp>
      <p:sp>
        <p:nvSpPr>
          <p:cNvPr id="3041" name="Shape 3041"/>
          <p:cNvSpPr/>
          <p:nvPr/>
        </p:nvSpPr>
        <p:spPr>
          <a:xfrm>
            <a:off x="5880156" y="3855839"/>
            <a:ext cx="852853" cy="200030"/>
          </a:xfrm>
          <a:prstGeom prst="rect">
            <a:avLst/>
          </a:prstGeom>
          <a:noFill/>
          <a:ln>
            <a:noFill/>
          </a:ln>
        </p:spPr>
        <p:txBody>
          <a:bodyPr anchor="t" anchorCtr="0" bIns="22847" lIns="45707" rIns="45707" tIns="22847">
            <a:noAutofit/>
          </a:bodyPr>
          <a:lstStyle/>
          <a:p>
            <a:pPr>
              <a:buSzPct val="25000"/>
            </a:pPr>
            <a:r>
              <a:rPr altLang="en-US" b="1" lang="zh-CN" sz="1001">
                <a:solidFill>
                  <a:srgbClr val="3F3F3F"/>
                </a:solidFill>
                <a:cs typeface="+mn-ea"/>
                <a:sym typeface="+mn-lt"/>
              </a:rPr>
              <a:t>点击添内容</a:t>
            </a:r>
          </a:p>
        </p:txBody>
      </p:sp>
      <p:sp>
        <p:nvSpPr>
          <p:cNvPr id="3042" name="Shape 3042"/>
          <p:cNvSpPr txBox="1"/>
          <p:nvPr/>
        </p:nvSpPr>
        <p:spPr>
          <a:xfrm>
            <a:off x="5880156" y="4023650"/>
            <a:ext cx="1996126" cy="634711"/>
          </a:xfrm>
          <a:prstGeom prst="rect">
            <a:avLst/>
          </a:prstGeom>
          <a:noFill/>
          <a:ln>
            <a:noFill/>
          </a:ln>
        </p:spPr>
        <p:txBody>
          <a:bodyPr anchor="t" anchorCtr="0" bIns="22847" lIns="45707" rIns="45707" tIns="22847">
            <a:noAutofit/>
          </a:bodyPr>
          <a:lstStyle/>
          <a:p>
            <a:pPr>
              <a:lnSpc>
                <a:spcPct val="150000"/>
              </a:lnSpc>
              <a:buSzPct val="25000"/>
            </a:pPr>
            <a:r>
              <a:rPr altLang="en-US" lang="zh-CN" sz="851">
                <a:solidFill>
                  <a:srgbClr val="3F3F3F"/>
                </a:solidFill>
                <a:cs typeface="+mn-ea"/>
                <a:sym typeface="+mn-lt"/>
              </a:rPr>
              <a:t>点击添内容点击添内容点击添内容点击添内容点击添内容</a:t>
            </a:r>
          </a:p>
        </p:txBody>
      </p:sp>
      <p:grpSp>
        <p:nvGrpSpPr>
          <p:cNvPr id="2" name="组合 1"/>
          <p:cNvGrpSpPr/>
          <p:nvPr/>
        </p:nvGrpSpPr>
        <p:grpSpPr>
          <a:xfrm>
            <a:off x="2559201" y="1557415"/>
            <a:ext cx="3859076" cy="2873196"/>
            <a:chOff x="2559201" y="1557415"/>
            <a:chExt cx="3859076" cy="2873196"/>
          </a:xfrm>
        </p:grpSpPr>
        <p:sp>
          <p:nvSpPr>
            <p:cNvPr id="3025" name="Shape 3025"/>
            <p:cNvSpPr/>
            <p:nvPr/>
          </p:nvSpPr>
          <p:spPr>
            <a:xfrm>
              <a:off x="3095807" y="1630414"/>
              <a:ext cx="2952386" cy="827755"/>
            </a:xfrm>
            <a:custGeom>
              <a:rect b="0" l="0" r="0" t="0"/>
              <a:pathLst>
                <a:path extrusionOk="0" h="119999" w="119999">
                  <a:moveTo>
                    <a:pt x="5542" y="120000"/>
                  </a:moveTo>
                  <a:lnTo>
                    <a:pt x="5266" y="119979"/>
                  </a:lnTo>
                  <a:lnTo>
                    <a:pt x="4990" y="119895"/>
                  </a:lnTo>
                  <a:lnTo>
                    <a:pt x="4719" y="119790"/>
                  </a:lnTo>
                  <a:lnTo>
                    <a:pt x="4455" y="119601"/>
                  </a:lnTo>
                  <a:lnTo>
                    <a:pt x="4184" y="119413"/>
                  </a:lnTo>
                  <a:lnTo>
                    <a:pt x="3932" y="119140"/>
                  </a:lnTo>
                  <a:lnTo>
                    <a:pt x="3667" y="118847"/>
                  </a:lnTo>
                  <a:lnTo>
                    <a:pt x="3420" y="118490"/>
                  </a:lnTo>
                  <a:lnTo>
                    <a:pt x="3173" y="118092"/>
                  </a:lnTo>
                  <a:lnTo>
                    <a:pt x="2932" y="117673"/>
                  </a:lnTo>
                  <a:lnTo>
                    <a:pt x="2697" y="117191"/>
                  </a:lnTo>
                  <a:lnTo>
                    <a:pt x="2468" y="116688"/>
                  </a:lnTo>
                  <a:lnTo>
                    <a:pt x="2251" y="116122"/>
                  </a:lnTo>
                  <a:lnTo>
                    <a:pt x="2033" y="115493"/>
                  </a:lnTo>
                  <a:lnTo>
                    <a:pt x="1822" y="114885"/>
                  </a:lnTo>
                  <a:lnTo>
                    <a:pt x="1622" y="114193"/>
                  </a:lnTo>
                  <a:lnTo>
                    <a:pt x="1434" y="113460"/>
                  </a:lnTo>
                  <a:lnTo>
                    <a:pt x="1251" y="112747"/>
                  </a:lnTo>
                  <a:lnTo>
                    <a:pt x="1087" y="111972"/>
                  </a:lnTo>
                  <a:lnTo>
                    <a:pt x="928" y="111154"/>
                  </a:lnTo>
                  <a:lnTo>
                    <a:pt x="781" y="110358"/>
                  </a:lnTo>
                  <a:lnTo>
                    <a:pt x="652" y="109519"/>
                  </a:lnTo>
                  <a:lnTo>
                    <a:pt x="523" y="108639"/>
                  </a:lnTo>
                  <a:lnTo>
                    <a:pt x="417" y="107779"/>
                  </a:lnTo>
                  <a:lnTo>
                    <a:pt x="323" y="106878"/>
                  </a:lnTo>
                  <a:lnTo>
                    <a:pt x="240" y="105956"/>
                  </a:lnTo>
                  <a:lnTo>
                    <a:pt x="164" y="105034"/>
                  </a:lnTo>
                  <a:lnTo>
                    <a:pt x="105" y="104090"/>
                  </a:lnTo>
                  <a:lnTo>
                    <a:pt x="58" y="103126"/>
                  </a:lnTo>
                  <a:lnTo>
                    <a:pt x="29" y="102162"/>
                  </a:lnTo>
                  <a:lnTo>
                    <a:pt x="5" y="101198"/>
                  </a:lnTo>
                  <a:lnTo>
                    <a:pt x="0" y="100213"/>
                  </a:lnTo>
                  <a:lnTo>
                    <a:pt x="5" y="99227"/>
                  </a:lnTo>
                  <a:lnTo>
                    <a:pt x="29" y="98221"/>
                  </a:lnTo>
                  <a:lnTo>
                    <a:pt x="58" y="97257"/>
                  </a:lnTo>
                  <a:lnTo>
                    <a:pt x="105" y="96293"/>
                  </a:lnTo>
                  <a:lnTo>
                    <a:pt x="164" y="95371"/>
                  </a:lnTo>
                  <a:lnTo>
                    <a:pt x="240" y="94427"/>
                  </a:lnTo>
                  <a:lnTo>
                    <a:pt x="323" y="93505"/>
                  </a:lnTo>
                  <a:lnTo>
                    <a:pt x="417" y="92625"/>
                  </a:lnTo>
                  <a:lnTo>
                    <a:pt x="523" y="91744"/>
                  </a:lnTo>
                  <a:lnTo>
                    <a:pt x="652" y="90885"/>
                  </a:lnTo>
                  <a:lnTo>
                    <a:pt x="781" y="90026"/>
                  </a:lnTo>
                  <a:lnTo>
                    <a:pt x="928" y="89229"/>
                  </a:lnTo>
                  <a:lnTo>
                    <a:pt x="1087" y="88433"/>
                  </a:lnTo>
                  <a:lnTo>
                    <a:pt x="1251" y="87678"/>
                  </a:lnTo>
                  <a:lnTo>
                    <a:pt x="1434" y="86924"/>
                  </a:lnTo>
                  <a:lnTo>
                    <a:pt x="1622" y="86211"/>
                  </a:lnTo>
                  <a:lnTo>
                    <a:pt x="3097" y="81055"/>
                  </a:lnTo>
                  <a:lnTo>
                    <a:pt x="4602" y="76087"/>
                  </a:lnTo>
                  <a:lnTo>
                    <a:pt x="6136" y="71224"/>
                  </a:lnTo>
                  <a:lnTo>
                    <a:pt x="7693" y="66550"/>
                  </a:lnTo>
                  <a:lnTo>
                    <a:pt x="9286" y="62001"/>
                  </a:lnTo>
                  <a:lnTo>
                    <a:pt x="10897" y="57600"/>
                  </a:lnTo>
                  <a:lnTo>
                    <a:pt x="12537" y="53365"/>
                  </a:lnTo>
                  <a:lnTo>
                    <a:pt x="14206" y="49278"/>
                  </a:lnTo>
                  <a:lnTo>
                    <a:pt x="15899" y="45358"/>
                  </a:lnTo>
                  <a:lnTo>
                    <a:pt x="17615" y="41586"/>
                  </a:lnTo>
                  <a:lnTo>
                    <a:pt x="19355" y="37980"/>
                  </a:lnTo>
                  <a:lnTo>
                    <a:pt x="21112" y="34501"/>
                  </a:lnTo>
                  <a:lnTo>
                    <a:pt x="22899" y="31189"/>
                  </a:lnTo>
                  <a:lnTo>
                    <a:pt x="24704" y="28066"/>
                  </a:lnTo>
                  <a:lnTo>
                    <a:pt x="26526" y="25068"/>
                  </a:lnTo>
                  <a:lnTo>
                    <a:pt x="28371" y="22260"/>
                  </a:lnTo>
                  <a:lnTo>
                    <a:pt x="30235" y="19598"/>
                  </a:lnTo>
                  <a:lnTo>
                    <a:pt x="32115" y="17103"/>
                  </a:lnTo>
                  <a:lnTo>
                    <a:pt x="34020" y="14777"/>
                  </a:lnTo>
                  <a:lnTo>
                    <a:pt x="35930" y="12618"/>
                  </a:lnTo>
                  <a:lnTo>
                    <a:pt x="37870" y="10627"/>
                  </a:lnTo>
                  <a:lnTo>
                    <a:pt x="39815" y="8803"/>
                  </a:lnTo>
                  <a:lnTo>
                    <a:pt x="41773" y="7147"/>
                  </a:lnTo>
                  <a:lnTo>
                    <a:pt x="43753" y="5659"/>
                  </a:lnTo>
                  <a:lnTo>
                    <a:pt x="45740" y="4338"/>
                  </a:lnTo>
                  <a:lnTo>
                    <a:pt x="47750" y="3186"/>
                  </a:lnTo>
                  <a:lnTo>
                    <a:pt x="49760" y="2221"/>
                  </a:lnTo>
                  <a:lnTo>
                    <a:pt x="51794" y="1425"/>
                  </a:lnTo>
                  <a:lnTo>
                    <a:pt x="53828" y="796"/>
                  </a:lnTo>
                  <a:lnTo>
                    <a:pt x="55873" y="356"/>
                  </a:lnTo>
                  <a:lnTo>
                    <a:pt x="57936" y="83"/>
                  </a:lnTo>
                  <a:lnTo>
                    <a:pt x="60000" y="0"/>
                  </a:lnTo>
                  <a:lnTo>
                    <a:pt x="61028" y="20"/>
                  </a:lnTo>
                  <a:lnTo>
                    <a:pt x="62057" y="83"/>
                  </a:lnTo>
                  <a:lnTo>
                    <a:pt x="63079" y="188"/>
                  </a:lnTo>
                  <a:lnTo>
                    <a:pt x="64108" y="356"/>
                  </a:lnTo>
                  <a:lnTo>
                    <a:pt x="65131" y="565"/>
                  </a:lnTo>
                  <a:lnTo>
                    <a:pt x="66148" y="796"/>
                  </a:lnTo>
                  <a:lnTo>
                    <a:pt x="67164" y="1068"/>
                  </a:lnTo>
                  <a:lnTo>
                    <a:pt x="68175" y="1383"/>
                  </a:lnTo>
                  <a:lnTo>
                    <a:pt x="69186" y="1760"/>
                  </a:lnTo>
                  <a:lnTo>
                    <a:pt x="70197" y="2200"/>
                  </a:lnTo>
                  <a:lnTo>
                    <a:pt x="71202" y="2641"/>
                  </a:lnTo>
                  <a:lnTo>
                    <a:pt x="72208" y="3165"/>
                  </a:lnTo>
                  <a:lnTo>
                    <a:pt x="73207" y="3689"/>
                  </a:lnTo>
                  <a:lnTo>
                    <a:pt x="74212" y="4275"/>
                  </a:lnTo>
                  <a:lnTo>
                    <a:pt x="75199" y="4925"/>
                  </a:lnTo>
                  <a:lnTo>
                    <a:pt x="76199" y="5596"/>
                  </a:lnTo>
                  <a:lnTo>
                    <a:pt x="77192" y="6330"/>
                  </a:lnTo>
                  <a:lnTo>
                    <a:pt x="78173" y="7105"/>
                  </a:lnTo>
                  <a:lnTo>
                    <a:pt x="79161" y="7902"/>
                  </a:lnTo>
                  <a:lnTo>
                    <a:pt x="80137" y="8719"/>
                  </a:lnTo>
                  <a:lnTo>
                    <a:pt x="81118" y="9641"/>
                  </a:lnTo>
                  <a:lnTo>
                    <a:pt x="82094" y="10585"/>
                  </a:lnTo>
                  <a:lnTo>
                    <a:pt x="83064" y="11549"/>
                  </a:lnTo>
                  <a:lnTo>
                    <a:pt x="84028" y="12555"/>
                  </a:lnTo>
                  <a:lnTo>
                    <a:pt x="84998" y="13624"/>
                  </a:lnTo>
                  <a:lnTo>
                    <a:pt x="85956" y="14756"/>
                  </a:lnTo>
                  <a:lnTo>
                    <a:pt x="86920" y="15909"/>
                  </a:lnTo>
                  <a:lnTo>
                    <a:pt x="87872" y="17082"/>
                  </a:lnTo>
                  <a:lnTo>
                    <a:pt x="88824" y="18319"/>
                  </a:lnTo>
                  <a:lnTo>
                    <a:pt x="89764" y="19598"/>
                  </a:lnTo>
                  <a:lnTo>
                    <a:pt x="90711" y="20939"/>
                  </a:lnTo>
                  <a:lnTo>
                    <a:pt x="91657" y="22302"/>
                  </a:lnTo>
                  <a:lnTo>
                    <a:pt x="92586" y="23706"/>
                  </a:lnTo>
                  <a:lnTo>
                    <a:pt x="93514" y="25152"/>
                  </a:lnTo>
                  <a:lnTo>
                    <a:pt x="94437" y="26620"/>
                  </a:lnTo>
                  <a:lnTo>
                    <a:pt x="95354" y="28150"/>
                  </a:lnTo>
                  <a:lnTo>
                    <a:pt x="96259" y="29701"/>
                  </a:lnTo>
                  <a:lnTo>
                    <a:pt x="97170" y="31315"/>
                  </a:lnTo>
                  <a:lnTo>
                    <a:pt x="98064" y="32929"/>
                  </a:lnTo>
                  <a:lnTo>
                    <a:pt x="98957" y="34627"/>
                  </a:lnTo>
                  <a:lnTo>
                    <a:pt x="99839" y="36345"/>
                  </a:lnTo>
                  <a:lnTo>
                    <a:pt x="100715" y="38106"/>
                  </a:lnTo>
                  <a:lnTo>
                    <a:pt x="101596" y="39909"/>
                  </a:lnTo>
                  <a:lnTo>
                    <a:pt x="102454" y="41732"/>
                  </a:lnTo>
                  <a:lnTo>
                    <a:pt x="103318" y="43598"/>
                  </a:lnTo>
                  <a:lnTo>
                    <a:pt x="104177" y="45505"/>
                  </a:lnTo>
                  <a:lnTo>
                    <a:pt x="105017" y="47455"/>
                  </a:lnTo>
                  <a:lnTo>
                    <a:pt x="105864" y="49425"/>
                  </a:lnTo>
                  <a:lnTo>
                    <a:pt x="106692" y="51437"/>
                  </a:lnTo>
                  <a:lnTo>
                    <a:pt x="107521" y="53512"/>
                  </a:lnTo>
                  <a:lnTo>
                    <a:pt x="108338" y="55587"/>
                  </a:lnTo>
                  <a:lnTo>
                    <a:pt x="109155" y="57746"/>
                  </a:lnTo>
                  <a:lnTo>
                    <a:pt x="109954" y="59905"/>
                  </a:lnTo>
                  <a:lnTo>
                    <a:pt x="110760" y="62106"/>
                  </a:lnTo>
                  <a:lnTo>
                    <a:pt x="111553" y="64349"/>
                  </a:lnTo>
                  <a:lnTo>
                    <a:pt x="112341" y="66634"/>
                  </a:lnTo>
                  <a:lnTo>
                    <a:pt x="113123" y="68960"/>
                  </a:lnTo>
                  <a:lnTo>
                    <a:pt x="113893" y="71308"/>
                  </a:lnTo>
                  <a:lnTo>
                    <a:pt x="114657" y="73697"/>
                  </a:lnTo>
                  <a:lnTo>
                    <a:pt x="115415" y="76129"/>
                  </a:lnTo>
                  <a:lnTo>
                    <a:pt x="116167" y="78602"/>
                  </a:lnTo>
                  <a:lnTo>
                    <a:pt x="116908" y="81096"/>
                  </a:lnTo>
                  <a:lnTo>
                    <a:pt x="117643" y="83633"/>
                  </a:lnTo>
                  <a:lnTo>
                    <a:pt x="118377" y="86211"/>
                  </a:lnTo>
                  <a:lnTo>
                    <a:pt x="118565" y="86924"/>
                  </a:lnTo>
                  <a:lnTo>
                    <a:pt x="118748" y="87678"/>
                  </a:lnTo>
                  <a:lnTo>
                    <a:pt x="118912" y="88433"/>
                  </a:lnTo>
                  <a:lnTo>
                    <a:pt x="119071" y="89229"/>
                  </a:lnTo>
                  <a:lnTo>
                    <a:pt x="119218" y="90026"/>
                  </a:lnTo>
                  <a:lnTo>
                    <a:pt x="119347" y="90885"/>
                  </a:lnTo>
                  <a:lnTo>
                    <a:pt x="119476" y="91744"/>
                  </a:lnTo>
                  <a:lnTo>
                    <a:pt x="119582" y="92625"/>
                  </a:lnTo>
                  <a:lnTo>
                    <a:pt x="119676" y="93505"/>
                  </a:lnTo>
                  <a:lnTo>
                    <a:pt x="119759" y="94427"/>
                  </a:lnTo>
                  <a:lnTo>
                    <a:pt x="119835" y="95371"/>
                  </a:lnTo>
                  <a:lnTo>
                    <a:pt x="119894" y="96293"/>
                  </a:lnTo>
                  <a:lnTo>
                    <a:pt x="119941" y="97257"/>
                  </a:lnTo>
                  <a:lnTo>
                    <a:pt x="119970" y="98221"/>
                  </a:lnTo>
                  <a:lnTo>
                    <a:pt x="119994" y="99227"/>
                  </a:lnTo>
                  <a:lnTo>
                    <a:pt x="120000" y="100213"/>
                  </a:lnTo>
                  <a:lnTo>
                    <a:pt x="119994" y="101198"/>
                  </a:lnTo>
                  <a:lnTo>
                    <a:pt x="119970" y="102162"/>
                  </a:lnTo>
                  <a:lnTo>
                    <a:pt x="119941" y="103126"/>
                  </a:lnTo>
                  <a:lnTo>
                    <a:pt x="119894" y="104090"/>
                  </a:lnTo>
                  <a:lnTo>
                    <a:pt x="119835" y="105034"/>
                  </a:lnTo>
                  <a:lnTo>
                    <a:pt x="119759" y="105956"/>
                  </a:lnTo>
                  <a:lnTo>
                    <a:pt x="119676" y="106878"/>
                  </a:lnTo>
                  <a:lnTo>
                    <a:pt x="119582" y="107779"/>
                  </a:lnTo>
                  <a:lnTo>
                    <a:pt x="119476" y="108639"/>
                  </a:lnTo>
                  <a:lnTo>
                    <a:pt x="119347" y="109519"/>
                  </a:lnTo>
                  <a:lnTo>
                    <a:pt x="119218" y="110358"/>
                  </a:lnTo>
                  <a:lnTo>
                    <a:pt x="119071" y="111154"/>
                  </a:lnTo>
                  <a:lnTo>
                    <a:pt x="118912" y="111972"/>
                  </a:lnTo>
                  <a:lnTo>
                    <a:pt x="118748" y="112747"/>
                  </a:lnTo>
                  <a:lnTo>
                    <a:pt x="118565" y="113460"/>
                  </a:lnTo>
                  <a:lnTo>
                    <a:pt x="118377" y="114193"/>
                  </a:lnTo>
                  <a:lnTo>
                    <a:pt x="118177" y="114885"/>
                  </a:lnTo>
                  <a:lnTo>
                    <a:pt x="117966" y="115493"/>
                  </a:lnTo>
                  <a:lnTo>
                    <a:pt x="117748" y="116122"/>
                  </a:lnTo>
                  <a:lnTo>
                    <a:pt x="117531" y="116688"/>
                  </a:lnTo>
                  <a:lnTo>
                    <a:pt x="117302" y="117191"/>
                  </a:lnTo>
                  <a:lnTo>
                    <a:pt x="117067" y="117673"/>
                  </a:lnTo>
                  <a:lnTo>
                    <a:pt x="116826" y="118092"/>
                  </a:lnTo>
                  <a:lnTo>
                    <a:pt x="116579" y="118490"/>
                  </a:lnTo>
                  <a:lnTo>
                    <a:pt x="116326" y="118847"/>
                  </a:lnTo>
                  <a:lnTo>
                    <a:pt x="116067" y="119140"/>
                  </a:lnTo>
                  <a:lnTo>
                    <a:pt x="115815" y="119392"/>
                  </a:lnTo>
                  <a:lnTo>
                    <a:pt x="115544" y="119601"/>
                  </a:lnTo>
                  <a:lnTo>
                    <a:pt x="115280" y="119790"/>
                  </a:lnTo>
                  <a:lnTo>
                    <a:pt x="115003" y="119895"/>
                  </a:lnTo>
                  <a:lnTo>
                    <a:pt x="114733" y="119979"/>
                  </a:lnTo>
                  <a:lnTo>
                    <a:pt x="114457" y="119979"/>
                  </a:lnTo>
                  <a:lnTo>
                    <a:pt x="114181" y="119979"/>
                  </a:lnTo>
                  <a:lnTo>
                    <a:pt x="113910" y="119895"/>
                  </a:lnTo>
                  <a:lnTo>
                    <a:pt x="113634" y="119790"/>
                  </a:lnTo>
                  <a:lnTo>
                    <a:pt x="113369" y="119601"/>
                  </a:lnTo>
                  <a:lnTo>
                    <a:pt x="113105" y="119392"/>
                  </a:lnTo>
                  <a:lnTo>
                    <a:pt x="112846" y="119140"/>
                  </a:lnTo>
                  <a:lnTo>
                    <a:pt x="112588" y="118847"/>
                  </a:lnTo>
                  <a:lnTo>
                    <a:pt x="112335" y="118490"/>
                  </a:lnTo>
                  <a:lnTo>
                    <a:pt x="112088" y="118092"/>
                  </a:lnTo>
                  <a:lnTo>
                    <a:pt x="111847" y="117673"/>
                  </a:lnTo>
                  <a:lnTo>
                    <a:pt x="111612" y="117191"/>
                  </a:lnTo>
                  <a:lnTo>
                    <a:pt x="111383" y="116688"/>
                  </a:lnTo>
                  <a:lnTo>
                    <a:pt x="111165" y="116122"/>
                  </a:lnTo>
                  <a:lnTo>
                    <a:pt x="110948" y="115493"/>
                  </a:lnTo>
                  <a:lnTo>
                    <a:pt x="110736" y="114885"/>
                  </a:lnTo>
                  <a:lnTo>
                    <a:pt x="110542" y="114193"/>
                  </a:lnTo>
                  <a:lnTo>
                    <a:pt x="109702" y="111238"/>
                  </a:lnTo>
                  <a:lnTo>
                    <a:pt x="108855" y="108366"/>
                  </a:lnTo>
                  <a:lnTo>
                    <a:pt x="107991" y="105537"/>
                  </a:lnTo>
                  <a:lnTo>
                    <a:pt x="107115" y="102749"/>
                  </a:lnTo>
                  <a:lnTo>
                    <a:pt x="106228" y="100024"/>
                  </a:lnTo>
                  <a:lnTo>
                    <a:pt x="105329" y="97341"/>
                  </a:lnTo>
                  <a:lnTo>
                    <a:pt x="104423" y="94742"/>
                  </a:lnTo>
                  <a:lnTo>
                    <a:pt x="103501" y="92185"/>
                  </a:lnTo>
                  <a:lnTo>
                    <a:pt x="102572" y="89648"/>
                  </a:lnTo>
                  <a:lnTo>
                    <a:pt x="101626" y="87217"/>
                  </a:lnTo>
                  <a:lnTo>
                    <a:pt x="100662" y="84806"/>
                  </a:lnTo>
                  <a:lnTo>
                    <a:pt x="99704" y="82480"/>
                  </a:lnTo>
                  <a:lnTo>
                    <a:pt x="98728" y="80195"/>
                  </a:lnTo>
                  <a:lnTo>
                    <a:pt x="97740" y="77952"/>
                  </a:lnTo>
                  <a:lnTo>
                    <a:pt x="96741" y="75814"/>
                  </a:lnTo>
                  <a:lnTo>
                    <a:pt x="95736" y="73697"/>
                  </a:lnTo>
                  <a:lnTo>
                    <a:pt x="94725" y="71643"/>
                  </a:lnTo>
                  <a:lnTo>
                    <a:pt x="93697" y="69652"/>
                  </a:lnTo>
                  <a:lnTo>
                    <a:pt x="92662" y="67724"/>
                  </a:lnTo>
                  <a:lnTo>
                    <a:pt x="91622" y="65858"/>
                  </a:lnTo>
                  <a:lnTo>
                    <a:pt x="90570" y="64034"/>
                  </a:lnTo>
                  <a:lnTo>
                    <a:pt x="89512" y="62295"/>
                  </a:lnTo>
                  <a:lnTo>
                    <a:pt x="88448" y="60597"/>
                  </a:lnTo>
                  <a:lnTo>
                    <a:pt x="87366" y="58962"/>
                  </a:lnTo>
                  <a:lnTo>
                    <a:pt x="86285" y="57411"/>
                  </a:lnTo>
                  <a:lnTo>
                    <a:pt x="85192" y="55923"/>
                  </a:lnTo>
                  <a:lnTo>
                    <a:pt x="84098" y="54497"/>
                  </a:lnTo>
                  <a:lnTo>
                    <a:pt x="82993" y="53093"/>
                  </a:lnTo>
                  <a:lnTo>
                    <a:pt x="81876" y="51793"/>
                  </a:lnTo>
                  <a:lnTo>
                    <a:pt x="80760" y="50557"/>
                  </a:lnTo>
                  <a:lnTo>
                    <a:pt x="79637" y="49383"/>
                  </a:lnTo>
                  <a:lnTo>
                    <a:pt x="78503" y="48293"/>
                  </a:lnTo>
                  <a:lnTo>
                    <a:pt x="77938" y="47748"/>
                  </a:lnTo>
                  <a:lnTo>
                    <a:pt x="77368" y="47245"/>
                  </a:lnTo>
                  <a:lnTo>
                    <a:pt x="76798" y="46721"/>
                  </a:lnTo>
                  <a:lnTo>
                    <a:pt x="76228" y="46239"/>
                  </a:lnTo>
                  <a:lnTo>
                    <a:pt x="75658" y="45799"/>
                  </a:lnTo>
                  <a:lnTo>
                    <a:pt x="75088" y="45337"/>
                  </a:lnTo>
                  <a:lnTo>
                    <a:pt x="74512" y="44918"/>
                  </a:lnTo>
                  <a:lnTo>
                    <a:pt x="73942" y="44499"/>
                  </a:lnTo>
                  <a:lnTo>
                    <a:pt x="73365" y="44101"/>
                  </a:lnTo>
                  <a:lnTo>
                    <a:pt x="72795" y="43724"/>
                  </a:lnTo>
                  <a:lnTo>
                    <a:pt x="72219" y="43346"/>
                  </a:lnTo>
                  <a:lnTo>
                    <a:pt x="71637" y="43011"/>
                  </a:lnTo>
                  <a:lnTo>
                    <a:pt x="71061" y="42675"/>
                  </a:lnTo>
                  <a:lnTo>
                    <a:pt x="70485" y="42361"/>
                  </a:lnTo>
                  <a:lnTo>
                    <a:pt x="69898" y="42068"/>
                  </a:lnTo>
                  <a:lnTo>
                    <a:pt x="69322" y="41795"/>
                  </a:lnTo>
                  <a:lnTo>
                    <a:pt x="68746" y="41544"/>
                  </a:lnTo>
                  <a:lnTo>
                    <a:pt x="68158" y="41292"/>
                  </a:lnTo>
                  <a:lnTo>
                    <a:pt x="67576" y="41062"/>
                  </a:lnTo>
                  <a:lnTo>
                    <a:pt x="67000" y="40831"/>
                  </a:lnTo>
                  <a:lnTo>
                    <a:pt x="66412" y="40642"/>
                  </a:lnTo>
                  <a:lnTo>
                    <a:pt x="65824" y="40454"/>
                  </a:lnTo>
                  <a:lnTo>
                    <a:pt x="65242" y="40307"/>
                  </a:lnTo>
                  <a:lnTo>
                    <a:pt x="64655" y="40160"/>
                  </a:lnTo>
                  <a:lnTo>
                    <a:pt x="64073" y="40034"/>
                  </a:lnTo>
                  <a:lnTo>
                    <a:pt x="63485" y="39930"/>
                  </a:lnTo>
                  <a:lnTo>
                    <a:pt x="62903" y="39846"/>
                  </a:lnTo>
                  <a:lnTo>
                    <a:pt x="62315" y="39762"/>
                  </a:lnTo>
                  <a:lnTo>
                    <a:pt x="61733" y="39678"/>
                  </a:lnTo>
                  <a:lnTo>
                    <a:pt x="61146" y="39657"/>
                  </a:lnTo>
                  <a:lnTo>
                    <a:pt x="60564" y="39636"/>
                  </a:lnTo>
                  <a:lnTo>
                    <a:pt x="59970" y="39636"/>
                  </a:lnTo>
                  <a:lnTo>
                    <a:pt x="58183" y="39678"/>
                  </a:lnTo>
                  <a:lnTo>
                    <a:pt x="56408" y="39930"/>
                  </a:lnTo>
                  <a:lnTo>
                    <a:pt x="54627" y="40307"/>
                  </a:lnTo>
                  <a:lnTo>
                    <a:pt x="52870" y="40873"/>
                  </a:lnTo>
                  <a:lnTo>
                    <a:pt x="51112" y="41544"/>
                  </a:lnTo>
                  <a:lnTo>
                    <a:pt x="49373" y="42382"/>
                  </a:lnTo>
                  <a:lnTo>
                    <a:pt x="47639" y="43388"/>
                  </a:lnTo>
                  <a:lnTo>
                    <a:pt x="45916" y="44499"/>
                  </a:lnTo>
                  <a:lnTo>
                    <a:pt x="44206" y="45799"/>
                  </a:lnTo>
                  <a:lnTo>
                    <a:pt x="42501" y="47245"/>
                  </a:lnTo>
                  <a:lnTo>
                    <a:pt x="40815" y="48817"/>
                  </a:lnTo>
                  <a:lnTo>
                    <a:pt x="39139" y="50536"/>
                  </a:lnTo>
                  <a:lnTo>
                    <a:pt x="37482" y="52401"/>
                  </a:lnTo>
                  <a:lnTo>
                    <a:pt x="35842" y="54413"/>
                  </a:lnTo>
                  <a:lnTo>
                    <a:pt x="34214" y="56593"/>
                  </a:lnTo>
                  <a:lnTo>
                    <a:pt x="32603" y="58857"/>
                  </a:lnTo>
                  <a:lnTo>
                    <a:pt x="31005" y="61331"/>
                  </a:lnTo>
                  <a:lnTo>
                    <a:pt x="29429" y="63888"/>
                  </a:lnTo>
                  <a:lnTo>
                    <a:pt x="27860" y="66592"/>
                  </a:lnTo>
                  <a:lnTo>
                    <a:pt x="26326" y="69463"/>
                  </a:lnTo>
                  <a:lnTo>
                    <a:pt x="24804" y="72461"/>
                  </a:lnTo>
                  <a:lnTo>
                    <a:pt x="23293" y="75605"/>
                  </a:lnTo>
                  <a:lnTo>
                    <a:pt x="21812" y="78875"/>
                  </a:lnTo>
                  <a:lnTo>
                    <a:pt x="20348" y="82249"/>
                  </a:lnTo>
                  <a:lnTo>
                    <a:pt x="18908" y="85771"/>
                  </a:lnTo>
                  <a:lnTo>
                    <a:pt x="17480" y="89439"/>
                  </a:lnTo>
                  <a:lnTo>
                    <a:pt x="16087" y="93254"/>
                  </a:lnTo>
                  <a:lnTo>
                    <a:pt x="14717" y="97173"/>
                  </a:lnTo>
                  <a:lnTo>
                    <a:pt x="13365" y="101261"/>
                  </a:lnTo>
                  <a:lnTo>
                    <a:pt x="12037" y="105432"/>
                  </a:lnTo>
                  <a:lnTo>
                    <a:pt x="10732" y="109750"/>
                  </a:lnTo>
                  <a:lnTo>
                    <a:pt x="9457" y="114193"/>
                  </a:lnTo>
                  <a:lnTo>
                    <a:pt x="9263" y="114885"/>
                  </a:lnTo>
                  <a:lnTo>
                    <a:pt x="9051" y="115493"/>
                  </a:lnTo>
                  <a:lnTo>
                    <a:pt x="8834" y="116122"/>
                  </a:lnTo>
                  <a:lnTo>
                    <a:pt x="8616" y="116688"/>
                  </a:lnTo>
                  <a:lnTo>
                    <a:pt x="8387" y="117191"/>
                  </a:lnTo>
                  <a:lnTo>
                    <a:pt x="8152" y="117673"/>
                  </a:lnTo>
                  <a:lnTo>
                    <a:pt x="7911" y="118092"/>
                  </a:lnTo>
                  <a:lnTo>
                    <a:pt x="7664" y="118490"/>
                  </a:lnTo>
                  <a:lnTo>
                    <a:pt x="7411" y="118847"/>
                  </a:lnTo>
                  <a:lnTo>
                    <a:pt x="7153" y="119140"/>
                  </a:lnTo>
                  <a:lnTo>
                    <a:pt x="6894" y="119413"/>
                  </a:lnTo>
                  <a:lnTo>
                    <a:pt x="6630" y="119601"/>
                  </a:lnTo>
                  <a:lnTo>
                    <a:pt x="6359" y="119790"/>
                  </a:lnTo>
                  <a:lnTo>
                    <a:pt x="6089" y="119895"/>
                  </a:lnTo>
                  <a:lnTo>
                    <a:pt x="5818" y="119979"/>
                  </a:lnTo>
                  <a:lnTo>
                    <a:pt x="5542" y="120000"/>
                  </a:lnTo>
                  <a:close/>
                </a:path>
              </a:pathLst>
            </a:custGeom>
            <a:solidFill>
              <a:schemeClr val="accent1"/>
            </a:solidFill>
            <a:ln>
              <a:noFill/>
            </a:ln>
          </p:spPr>
          <p:txBody>
            <a:bodyPr anchor="t" anchorCtr="0" bIns="22847" lIns="45707" rIns="45707" tIns="22847">
              <a:noAutofit/>
            </a:bodyPr>
            <a:lstStyle/>
            <a:p>
              <a:endParaRPr sz="900">
                <a:solidFill>
                  <a:srgbClr val="3F3F3F"/>
                </a:solidFill>
                <a:cs typeface="+mn-ea"/>
                <a:sym typeface="+mn-lt"/>
              </a:endParaRPr>
            </a:p>
          </p:txBody>
        </p:sp>
        <p:sp>
          <p:nvSpPr>
            <p:cNvPr id="3026" name="Shape 3026"/>
            <p:cNvSpPr/>
            <p:nvPr/>
          </p:nvSpPr>
          <p:spPr>
            <a:xfrm>
              <a:off x="3468905" y="2164897"/>
              <a:ext cx="2206191" cy="697027"/>
            </a:xfrm>
            <a:custGeom>
              <a:rect b="0" l="0" r="0" t="0"/>
              <a:pathLst>
                <a:path extrusionOk="0" h="119999" w="119999">
                  <a:moveTo>
                    <a:pt x="72545" y="3061"/>
                  </a:moveTo>
                  <a:lnTo>
                    <a:pt x="70217" y="2016"/>
                  </a:lnTo>
                  <a:lnTo>
                    <a:pt x="67881" y="1194"/>
                  </a:lnTo>
                  <a:lnTo>
                    <a:pt x="65537" y="572"/>
                  </a:lnTo>
                  <a:lnTo>
                    <a:pt x="63193" y="199"/>
                  </a:lnTo>
                  <a:lnTo>
                    <a:pt x="60841" y="0"/>
                  </a:lnTo>
                  <a:lnTo>
                    <a:pt x="58497" y="49"/>
                  </a:lnTo>
                  <a:lnTo>
                    <a:pt x="56145" y="273"/>
                  </a:lnTo>
                  <a:lnTo>
                    <a:pt x="53809" y="746"/>
                  </a:lnTo>
                  <a:lnTo>
                    <a:pt x="51465" y="1418"/>
                  </a:lnTo>
                  <a:lnTo>
                    <a:pt x="49129" y="2265"/>
                  </a:lnTo>
                  <a:lnTo>
                    <a:pt x="46801" y="3385"/>
                  </a:lnTo>
                  <a:lnTo>
                    <a:pt x="44480" y="4654"/>
                  </a:lnTo>
                  <a:lnTo>
                    <a:pt x="42176" y="6172"/>
                  </a:lnTo>
                  <a:lnTo>
                    <a:pt x="39879" y="7940"/>
                  </a:lnTo>
                  <a:lnTo>
                    <a:pt x="37598" y="9856"/>
                  </a:lnTo>
                  <a:lnTo>
                    <a:pt x="35332" y="11997"/>
                  </a:lnTo>
                  <a:lnTo>
                    <a:pt x="33083" y="14387"/>
                  </a:lnTo>
                  <a:lnTo>
                    <a:pt x="30841" y="16950"/>
                  </a:lnTo>
                  <a:lnTo>
                    <a:pt x="28639" y="19763"/>
                  </a:lnTo>
                  <a:lnTo>
                    <a:pt x="26444" y="22750"/>
                  </a:lnTo>
                  <a:lnTo>
                    <a:pt x="24281" y="25961"/>
                  </a:lnTo>
                  <a:lnTo>
                    <a:pt x="22134" y="29396"/>
                  </a:lnTo>
                  <a:lnTo>
                    <a:pt x="20010" y="33055"/>
                  </a:lnTo>
                  <a:lnTo>
                    <a:pt x="17926" y="36888"/>
                  </a:lnTo>
                  <a:lnTo>
                    <a:pt x="15865" y="40970"/>
                  </a:lnTo>
                  <a:lnTo>
                    <a:pt x="13843" y="45227"/>
                  </a:lnTo>
                  <a:lnTo>
                    <a:pt x="11845" y="49757"/>
                  </a:lnTo>
                  <a:lnTo>
                    <a:pt x="9887" y="54461"/>
                  </a:lnTo>
                  <a:lnTo>
                    <a:pt x="7960" y="59390"/>
                  </a:lnTo>
                  <a:lnTo>
                    <a:pt x="6072" y="64492"/>
                  </a:lnTo>
                  <a:lnTo>
                    <a:pt x="4216" y="69844"/>
                  </a:lnTo>
                  <a:lnTo>
                    <a:pt x="2406" y="75420"/>
                  </a:lnTo>
                  <a:lnTo>
                    <a:pt x="2115" y="76390"/>
                  </a:lnTo>
                  <a:lnTo>
                    <a:pt x="1848" y="77386"/>
                  </a:lnTo>
                  <a:lnTo>
                    <a:pt x="1588" y="78431"/>
                  </a:lnTo>
                  <a:lnTo>
                    <a:pt x="1352" y="79502"/>
                  </a:lnTo>
                  <a:lnTo>
                    <a:pt x="1132" y="80597"/>
                  </a:lnTo>
                  <a:lnTo>
                    <a:pt x="943" y="81742"/>
                  </a:lnTo>
                  <a:lnTo>
                    <a:pt x="762" y="82887"/>
                  </a:lnTo>
                  <a:lnTo>
                    <a:pt x="605" y="84057"/>
                  </a:lnTo>
                  <a:lnTo>
                    <a:pt x="464" y="85227"/>
                  </a:lnTo>
                  <a:lnTo>
                    <a:pt x="330" y="86446"/>
                  </a:lnTo>
                  <a:lnTo>
                    <a:pt x="228" y="87641"/>
                  </a:lnTo>
                  <a:lnTo>
                    <a:pt x="149" y="88886"/>
                  </a:lnTo>
                  <a:lnTo>
                    <a:pt x="78" y="90130"/>
                  </a:lnTo>
                  <a:lnTo>
                    <a:pt x="31" y="91375"/>
                  </a:lnTo>
                  <a:lnTo>
                    <a:pt x="7" y="92619"/>
                  </a:lnTo>
                  <a:lnTo>
                    <a:pt x="0" y="93889"/>
                  </a:lnTo>
                  <a:lnTo>
                    <a:pt x="7" y="95133"/>
                  </a:lnTo>
                  <a:lnTo>
                    <a:pt x="31" y="96378"/>
                  </a:lnTo>
                  <a:lnTo>
                    <a:pt x="78" y="97598"/>
                  </a:lnTo>
                  <a:lnTo>
                    <a:pt x="149" y="98842"/>
                  </a:lnTo>
                  <a:lnTo>
                    <a:pt x="228" y="100087"/>
                  </a:lnTo>
                  <a:lnTo>
                    <a:pt x="330" y="101306"/>
                  </a:lnTo>
                  <a:lnTo>
                    <a:pt x="464" y="102501"/>
                  </a:lnTo>
                  <a:lnTo>
                    <a:pt x="605" y="103721"/>
                  </a:lnTo>
                  <a:lnTo>
                    <a:pt x="762" y="104866"/>
                  </a:lnTo>
                  <a:lnTo>
                    <a:pt x="943" y="106036"/>
                  </a:lnTo>
                  <a:lnTo>
                    <a:pt x="1132" y="107156"/>
                  </a:lnTo>
                  <a:lnTo>
                    <a:pt x="1352" y="108226"/>
                  </a:lnTo>
                  <a:lnTo>
                    <a:pt x="1588" y="109296"/>
                  </a:lnTo>
                  <a:lnTo>
                    <a:pt x="1848" y="110367"/>
                  </a:lnTo>
                  <a:lnTo>
                    <a:pt x="2115" y="111387"/>
                  </a:lnTo>
                  <a:lnTo>
                    <a:pt x="2406" y="112333"/>
                  </a:lnTo>
                  <a:lnTo>
                    <a:pt x="2556" y="112806"/>
                  </a:lnTo>
                  <a:lnTo>
                    <a:pt x="2721" y="113254"/>
                  </a:lnTo>
                  <a:lnTo>
                    <a:pt x="2878" y="113702"/>
                  </a:lnTo>
                  <a:lnTo>
                    <a:pt x="3044" y="114150"/>
                  </a:lnTo>
                  <a:lnTo>
                    <a:pt x="3201" y="114548"/>
                  </a:lnTo>
                  <a:lnTo>
                    <a:pt x="3366" y="114947"/>
                  </a:lnTo>
                  <a:lnTo>
                    <a:pt x="3531" y="115320"/>
                  </a:lnTo>
                  <a:lnTo>
                    <a:pt x="3704" y="115668"/>
                  </a:lnTo>
                  <a:lnTo>
                    <a:pt x="3877" y="116042"/>
                  </a:lnTo>
                  <a:lnTo>
                    <a:pt x="4058" y="116365"/>
                  </a:lnTo>
                  <a:lnTo>
                    <a:pt x="4223" y="116689"/>
                  </a:lnTo>
                  <a:lnTo>
                    <a:pt x="4404" y="117013"/>
                  </a:lnTo>
                  <a:lnTo>
                    <a:pt x="4585" y="117286"/>
                  </a:lnTo>
                  <a:lnTo>
                    <a:pt x="4766" y="117585"/>
                  </a:lnTo>
                  <a:lnTo>
                    <a:pt x="4947" y="117834"/>
                  </a:lnTo>
                  <a:lnTo>
                    <a:pt x="5136" y="118083"/>
                  </a:lnTo>
                  <a:lnTo>
                    <a:pt x="5513" y="118531"/>
                  </a:lnTo>
                  <a:lnTo>
                    <a:pt x="5891" y="118904"/>
                  </a:lnTo>
                  <a:lnTo>
                    <a:pt x="6276" y="119228"/>
                  </a:lnTo>
                  <a:lnTo>
                    <a:pt x="6662" y="119527"/>
                  </a:lnTo>
                  <a:lnTo>
                    <a:pt x="7055" y="119701"/>
                  </a:lnTo>
                  <a:lnTo>
                    <a:pt x="7448" y="119875"/>
                  </a:lnTo>
                  <a:lnTo>
                    <a:pt x="7842" y="119950"/>
                  </a:lnTo>
                  <a:lnTo>
                    <a:pt x="8243" y="120000"/>
                  </a:lnTo>
                  <a:lnTo>
                    <a:pt x="8628" y="119950"/>
                  </a:lnTo>
                  <a:lnTo>
                    <a:pt x="9029" y="119875"/>
                  </a:lnTo>
                  <a:lnTo>
                    <a:pt x="9423" y="119701"/>
                  </a:lnTo>
                  <a:lnTo>
                    <a:pt x="9816" y="119527"/>
                  </a:lnTo>
                  <a:lnTo>
                    <a:pt x="10194" y="119228"/>
                  </a:lnTo>
                  <a:lnTo>
                    <a:pt x="10587" y="118904"/>
                  </a:lnTo>
                  <a:lnTo>
                    <a:pt x="10972" y="118531"/>
                  </a:lnTo>
                  <a:lnTo>
                    <a:pt x="11342" y="118083"/>
                  </a:lnTo>
                  <a:lnTo>
                    <a:pt x="11712" y="117585"/>
                  </a:lnTo>
                  <a:lnTo>
                    <a:pt x="12073" y="117013"/>
                  </a:lnTo>
                  <a:lnTo>
                    <a:pt x="12254" y="116689"/>
                  </a:lnTo>
                  <a:lnTo>
                    <a:pt x="12427" y="116365"/>
                  </a:lnTo>
                  <a:lnTo>
                    <a:pt x="12608" y="116042"/>
                  </a:lnTo>
                  <a:lnTo>
                    <a:pt x="12773" y="115668"/>
                  </a:lnTo>
                  <a:lnTo>
                    <a:pt x="12947" y="115320"/>
                  </a:lnTo>
                  <a:lnTo>
                    <a:pt x="13112" y="114947"/>
                  </a:lnTo>
                  <a:lnTo>
                    <a:pt x="13277" y="114548"/>
                  </a:lnTo>
                  <a:lnTo>
                    <a:pt x="13442" y="114150"/>
                  </a:lnTo>
                  <a:lnTo>
                    <a:pt x="13599" y="113702"/>
                  </a:lnTo>
                  <a:lnTo>
                    <a:pt x="13757" y="113254"/>
                  </a:lnTo>
                  <a:lnTo>
                    <a:pt x="13914" y="112806"/>
                  </a:lnTo>
                  <a:lnTo>
                    <a:pt x="14071" y="112333"/>
                  </a:lnTo>
                  <a:lnTo>
                    <a:pt x="15283" y="108574"/>
                  </a:lnTo>
                  <a:lnTo>
                    <a:pt x="16533" y="104915"/>
                  </a:lnTo>
                  <a:lnTo>
                    <a:pt x="17792" y="101381"/>
                  </a:lnTo>
                  <a:lnTo>
                    <a:pt x="19090" y="97996"/>
                  </a:lnTo>
                  <a:lnTo>
                    <a:pt x="20395" y="94710"/>
                  </a:lnTo>
                  <a:lnTo>
                    <a:pt x="21717" y="91574"/>
                  </a:lnTo>
                  <a:lnTo>
                    <a:pt x="23078" y="88537"/>
                  </a:lnTo>
                  <a:lnTo>
                    <a:pt x="24438" y="85625"/>
                  </a:lnTo>
                  <a:lnTo>
                    <a:pt x="25823" y="82812"/>
                  </a:lnTo>
                  <a:lnTo>
                    <a:pt x="27231" y="80149"/>
                  </a:lnTo>
                  <a:lnTo>
                    <a:pt x="28647" y="77610"/>
                  </a:lnTo>
                  <a:lnTo>
                    <a:pt x="30078" y="75196"/>
                  </a:lnTo>
                  <a:lnTo>
                    <a:pt x="31533" y="72856"/>
                  </a:lnTo>
                  <a:lnTo>
                    <a:pt x="33004" y="70690"/>
                  </a:lnTo>
                  <a:lnTo>
                    <a:pt x="34475" y="68624"/>
                  </a:lnTo>
                  <a:lnTo>
                    <a:pt x="35962" y="66708"/>
                  </a:lnTo>
                  <a:lnTo>
                    <a:pt x="37464" y="64891"/>
                  </a:lnTo>
                  <a:lnTo>
                    <a:pt x="38982" y="63173"/>
                  </a:lnTo>
                  <a:lnTo>
                    <a:pt x="40500" y="61605"/>
                  </a:lnTo>
                  <a:lnTo>
                    <a:pt x="42034" y="60136"/>
                  </a:lnTo>
                  <a:lnTo>
                    <a:pt x="43576" y="58817"/>
                  </a:lnTo>
                  <a:lnTo>
                    <a:pt x="45125" y="57598"/>
                  </a:lnTo>
                  <a:lnTo>
                    <a:pt x="46683" y="56527"/>
                  </a:lnTo>
                  <a:lnTo>
                    <a:pt x="48248" y="55556"/>
                  </a:lnTo>
                  <a:lnTo>
                    <a:pt x="49813" y="54710"/>
                  </a:lnTo>
                  <a:lnTo>
                    <a:pt x="51386" y="54013"/>
                  </a:lnTo>
                  <a:lnTo>
                    <a:pt x="52968" y="53391"/>
                  </a:lnTo>
                  <a:lnTo>
                    <a:pt x="54549" y="52918"/>
                  </a:lnTo>
                  <a:lnTo>
                    <a:pt x="56137" y="52570"/>
                  </a:lnTo>
                  <a:lnTo>
                    <a:pt x="57718" y="52321"/>
                  </a:lnTo>
                  <a:lnTo>
                    <a:pt x="59307" y="52221"/>
                  </a:lnTo>
                  <a:lnTo>
                    <a:pt x="60896" y="52221"/>
                  </a:lnTo>
                  <a:lnTo>
                    <a:pt x="62422" y="52345"/>
                  </a:lnTo>
                  <a:lnTo>
                    <a:pt x="63956" y="52570"/>
                  </a:lnTo>
                  <a:lnTo>
                    <a:pt x="65482" y="52918"/>
                  </a:lnTo>
                  <a:lnTo>
                    <a:pt x="67008" y="53391"/>
                  </a:lnTo>
                  <a:lnTo>
                    <a:pt x="68534" y="53963"/>
                  </a:lnTo>
                  <a:lnTo>
                    <a:pt x="70044" y="54635"/>
                  </a:lnTo>
                  <a:lnTo>
                    <a:pt x="71562" y="55482"/>
                  </a:lnTo>
                  <a:lnTo>
                    <a:pt x="73080" y="56353"/>
                  </a:lnTo>
                  <a:lnTo>
                    <a:pt x="74575" y="57398"/>
                  </a:lnTo>
                  <a:lnTo>
                    <a:pt x="76069" y="58543"/>
                  </a:lnTo>
                  <a:lnTo>
                    <a:pt x="77564" y="59788"/>
                  </a:lnTo>
                  <a:lnTo>
                    <a:pt x="79042" y="61157"/>
                  </a:lnTo>
                  <a:lnTo>
                    <a:pt x="80513" y="62650"/>
                  </a:lnTo>
                  <a:lnTo>
                    <a:pt x="81976" y="64243"/>
                  </a:lnTo>
                  <a:lnTo>
                    <a:pt x="83432" y="65936"/>
                  </a:lnTo>
                  <a:lnTo>
                    <a:pt x="84871" y="67778"/>
                  </a:lnTo>
                  <a:lnTo>
                    <a:pt x="86303" y="69719"/>
                  </a:lnTo>
                  <a:lnTo>
                    <a:pt x="87718" y="71761"/>
                  </a:lnTo>
                  <a:lnTo>
                    <a:pt x="89126" y="73926"/>
                  </a:lnTo>
                  <a:lnTo>
                    <a:pt x="90519" y="76166"/>
                  </a:lnTo>
                  <a:lnTo>
                    <a:pt x="91895" y="78581"/>
                  </a:lnTo>
                  <a:lnTo>
                    <a:pt x="93264" y="81070"/>
                  </a:lnTo>
                  <a:lnTo>
                    <a:pt x="94617" y="83683"/>
                  </a:lnTo>
                  <a:lnTo>
                    <a:pt x="95938" y="86421"/>
                  </a:lnTo>
                  <a:lnTo>
                    <a:pt x="97260" y="89284"/>
                  </a:lnTo>
                  <a:lnTo>
                    <a:pt x="98557" y="92221"/>
                  </a:lnTo>
                  <a:lnTo>
                    <a:pt x="99832" y="95283"/>
                  </a:lnTo>
                  <a:lnTo>
                    <a:pt x="101098" y="98469"/>
                  </a:lnTo>
                  <a:lnTo>
                    <a:pt x="102333" y="101779"/>
                  </a:lnTo>
                  <a:lnTo>
                    <a:pt x="103560" y="105164"/>
                  </a:lnTo>
                  <a:lnTo>
                    <a:pt x="104756" y="108699"/>
                  </a:lnTo>
                  <a:lnTo>
                    <a:pt x="105928" y="112333"/>
                  </a:lnTo>
                  <a:lnTo>
                    <a:pt x="106242" y="113254"/>
                  </a:lnTo>
                  <a:lnTo>
                    <a:pt x="106557" y="114150"/>
                  </a:lnTo>
                  <a:lnTo>
                    <a:pt x="106879" y="114947"/>
                  </a:lnTo>
                  <a:lnTo>
                    <a:pt x="107226" y="115668"/>
                  </a:lnTo>
                  <a:lnTo>
                    <a:pt x="107572" y="116365"/>
                  </a:lnTo>
                  <a:lnTo>
                    <a:pt x="107926" y="117013"/>
                  </a:lnTo>
                  <a:lnTo>
                    <a:pt x="108287" y="117585"/>
                  </a:lnTo>
                  <a:lnTo>
                    <a:pt x="108657" y="118083"/>
                  </a:lnTo>
                  <a:lnTo>
                    <a:pt x="109027" y="118531"/>
                  </a:lnTo>
                  <a:lnTo>
                    <a:pt x="109412" y="118904"/>
                  </a:lnTo>
                  <a:lnTo>
                    <a:pt x="109805" y="119228"/>
                  </a:lnTo>
                  <a:lnTo>
                    <a:pt x="110183" y="119527"/>
                  </a:lnTo>
                  <a:lnTo>
                    <a:pt x="110576" y="119701"/>
                  </a:lnTo>
                  <a:lnTo>
                    <a:pt x="110970" y="119875"/>
                  </a:lnTo>
                  <a:lnTo>
                    <a:pt x="111371" y="119950"/>
                  </a:lnTo>
                  <a:lnTo>
                    <a:pt x="111756" y="120000"/>
                  </a:lnTo>
                  <a:lnTo>
                    <a:pt x="112157" y="119950"/>
                  </a:lnTo>
                  <a:lnTo>
                    <a:pt x="112551" y="119875"/>
                  </a:lnTo>
                  <a:lnTo>
                    <a:pt x="112944" y="119701"/>
                  </a:lnTo>
                  <a:lnTo>
                    <a:pt x="113337" y="119527"/>
                  </a:lnTo>
                  <a:lnTo>
                    <a:pt x="113723" y="119228"/>
                  </a:lnTo>
                  <a:lnTo>
                    <a:pt x="114108" y="118904"/>
                  </a:lnTo>
                  <a:lnTo>
                    <a:pt x="114486" y="118531"/>
                  </a:lnTo>
                  <a:lnTo>
                    <a:pt x="114863" y="118083"/>
                  </a:lnTo>
                  <a:lnTo>
                    <a:pt x="115233" y="117585"/>
                  </a:lnTo>
                  <a:lnTo>
                    <a:pt x="115595" y="117013"/>
                  </a:lnTo>
                  <a:lnTo>
                    <a:pt x="115941" y="116365"/>
                  </a:lnTo>
                  <a:lnTo>
                    <a:pt x="116295" y="115668"/>
                  </a:lnTo>
                  <a:lnTo>
                    <a:pt x="116633" y="114947"/>
                  </a:lnTo>
                  <a:lnTo>
                    <a:pt x="116971" y="114150"/>
                  </a:lnTo>
                  <a:lnTo>
                    <a:pt x="117278" y="113254"/>
                  </a:lnTo>
                  <a:lnTo>
                    <a:pt x="117593" y="112333"/>
                  </a:lnTo>
                  <a:lnTo>
                    <a:pt x="117884" y="111387"/>
                  </a:lnTo>
                  <a:lnTo>
                    <a:pt x="118151" y="110367"/>
                  </a:lnTo>
                  <a:lnTo>
                    <a:pt x="118411" y="109296"/>
                  </a:lnTo>
                  <a:lnTo>
                    <a:pt x="118647" y="108226"/>
                  </a:lnTo>
                  <a:lnTo>
                    <a:pt x="118867" y="107156"/>
                  </a:lnTo>
                  <a:lnTo>
                    <a:pt x="119056" y="106011"/>
                  </a:lnTo>
                  <a:lnTo>
                    <a:pt x="119237" y="104866"/>
                  </a:lnTo>
                  <a:lnTo>
                    <a:pt x="119394" y="103721"/>
                  </a:lnTo>
                  <a:lnTo>
                    <a:pt x="119535" y="102501"/>
                  </a:lnTo>
                  <a:lnTo>
                    <a:pt x="119669" y="101306"/>
                  </a:lnTo>
                  <a:lnTo>
                    <a:pt x="119771" y="100087"/>
                  </a:lnTo>
                  <a:lnTo>
                    <a:pt x="119850" y="98842"/>
                  </a:lnTo>
                  <a:lnTo>
                    <a:pt x="119921" y="97598"/>
                  </a:lnTo>
                  <a:lnTo>
                    <a:pt x="119968" y="96378"/>
                  </a:lnTo>
                  <a:lnTo>
                    <a:pt x="119992" y="95133"/>
                  </a:lnTo>
                  <a:lnTo>
                    <a:pt x="120000" y="93889"/>
                  </a:lnTo>
                  <a:lnTo>
                    <a:pt x="119992" y="92619"/>
                  </a:lnTo>
                  <a:lnTo>
                    <a:pt x="119968" y="91375"/>
                  </a:lnTo>
                  <a:lnTo>
                    <a:pt x="119921" y="90130"/>
                  </a:lnTo>
                  <a:lnTo>
                    <a:pt x="119850" y="88886"/>
                  </a:lnTo>
                  <a:lnTo>
                    <a:pt x="119771" y="87641"/>
                  </a:lnTo>
                  <a:lnTo>
                    <a:pt x="119669" y="86446"/>
                  </a:lnTo>
                  <a:lnTo>
                    <a:pt x="119535" y="85227"/>
                  </a:lnTo>
                  <a:lnTo>
                    <a:pt x="119394" y="84057"/>
                  </a:lnTo>
                  <a:lnTo>
                    <a:pt x="119237" y="82887"/>
                  </a:lnTo>
                  <a:lnTo>
                    <a:pt x="119056" y="81742"/>
                  </a:lnTo>
                  <a:lnTo>
                    <a:pt x="118867" y="80597"/>
                  </a:lnTo>
                  <a:lnTo>
                    <a:pt x="118647" y="79502"/>
                  </a:lnTo>
                  <a:lnTo>
                    <a:pt x="118411" y="78431"/>
                  </a:lnTo>
                  <a:lnTo>
                    <a:pt x="118151" y="77386"/>
                  </a:lnTo>
                  <a:lnTo>
                    <a:pt x="117884" y="76365"/>
                  </a:lnTo>
                  <a:lnTo>
                    <a:pt x="117593" y="75420"/>
                  </a:lnTo>
                  <a:lnTo>
                    <a:pt x="116397" y="71686"/>
                  </a:lnTo>
                  <a:lnTo>
                    <a:pt x="115170" y="68052"/>
                  </a:lnTo>
                  <a:lnTo>
                    <a:pt x="113935" y="64542"/>
                  </a:lnTo>
                  <a:lnTo>
                    <a:pt x="112692" y="61107"/>
                  </a:lnTo>
                  <a:lnTo>
                    <a:pt x="111418" y="57772"/>
                  </a:lnTo>
                  <a:lnTo>
                    <a:pt x="110136" y="54486"/>
                  </a:lnTo>
                  <a:lnTo>
                    <a:pt x="108838" y="51325"/>
                  </a:lnTo>
                  <a:lnTo>
                    <a:pt x="107524" y="48288"/>
                  </a:lnTo>
                  <a:lnTo>
                    <a:pt x="106187" y="45326"/>
                  </a:lnTo>
                  <a:lnTo>
                    <a:pt x="104842" y="42464"/>
                  </a:lnTo>
                  <a:lnTo>
                    <a:pt x="103489" y="39676"/>
                  </a:lnTo>
                  <a:lnTo>
                    <a:pt x="102113" y="36988"/>
                  </a:lnTo>
                  <a:lnTo>
                    <a:pt x="100728" y="34374"/>
                  </a:lnTo>
                  <a:lnTo>
                    <a:pt x="99336" y="31910"/>
                  </a:lnTo>
                  <a:lnTo>
                    <a:pt x="97920" y="29495"/>
                  </a:lnTo>
                  <a:lnTo>
                    <a:pt x="96504" y="27205"/>
                  </a:lnTo>
                  <a:lnTo>
                    <a:pt x="95065" y="24965"/>
                  </a:lnTo>
                  <a:lnTo>
                    <a:pt x="93626" y="22874"/>
                  </a:lnTo>
                  <a:lnTo>
                    <a:pt x="92170" y="20833"/>
                  </a:lnTo>
                  <a:lnTo>
                    <a:pt x="90700" y="18892"/>
                  </a:lnTo>
                  <a:lnTo>
                    <a:pt x="89237" y="17050"/>
                  </a:lnTo>
                  <a:lnTo>
                    <a:pt x="87750" y="15332"/>
                  </a:lnTo>
                  <a:lnTo>
                    <a:pt x="86263" y="13690"/>
                  </a:lnTo>
                  <a:lnTo>
                    <a:pt x="84761" y="12121"/>
                  </a:lnTo>
                  <a:lnTo>
                    <a:pt x="83251" y="10653"/>
                  </a:lnTo>
                  <a:lnTo>
                    <a:pt x="81748" y="9284"/>
                  </a:lnTo>
                  <a:lnTo>
                    <a:pt x="80222" y="8014"/>
                  </a:lnTo>
                  <a:lnTo>
                    <a:pt x="78696" y="6845"/>
                  </a:lnTo>
                  <a:lnTo>
                    <a:pt x="77170" y="5774"/>
                  </a:lnTo>
                  <a:lnTo>
                    <a:pt x="75637" y="4754"/>
                  </a:lnTo>
                  <a:lnTo>
                    <a:pt x="74095" y="3858"/>
                  </a:lnTo>
                  <a:lnTo>
                    <a:pt x="72545" y="3061"/>
                  </a:lnTo>
                  <a:close/>
                </a:path>
              </a:pathLst>
            </a:custGeom>
            <a:solidFill>
              <a:schemeClr val="accent2"/>
            </a:solidFill>
            <a:ln>
              <a:noFill/>
            </a:ln>
          </p:spPr>
          <p:txBody>
            <a:bodyPr anchor="t" anchorCtr="0" bIns="22847" lIns="45707" rIns="45707" tIns="22847">
              <a:noAutofit/>
            </a:bodyPr>
            <a:lstStyle/>
            <a:p>
              <a:endParaRPr sz="900">
                <a:solidFill>
                  <a:srgbClr val="3F3F3F"/>
                </a:solidFill>
                <a:cs typeface="+mn-ea"/>
                <a:sym typeface="+mn-lt"/>
              </a:endParaRPr>
            </a:p>
          </p:txBody>
        </p:sp>
        <p:sp>
          <p:nvSpPr>
            <p:cNvPr id="3027" name="Shape 3027"/>
            <p:cNvSpPr/>
            <p:nvPr/>
          </p:nvSpPr>
          <p:spPr>
            <a:xfrm>
              <a:off x="3857042" y="2714420"/>
              <a:ext cx="1429916" cy="536219"/>
            </a:xfrm>
            <a:custGeom>
              <a:rect b="0" l="0" r="0" t="0"/>
              <a:pathLst>
                <a:path extrusionOk="0" h="119999" w="119999">
                  <a:moveTo>
                    <a:pt x="60000" y="0"/>
                  </a:moveTo>
                  <a:lnTo>
                    <a:pt x="58822" y="0"/>
                  </a:lnTo>
                  <a:lnTo>
                    <a:pt x="57645" y="96"/>
                  </a:lnTo>
                  <a:lnTo>
                    <a:pt x="56479" y="226"/>
                  </a:lnTo>
                  <a:lnTo>
                    <a:pt x="55326" y="387"/>
                  </a:lnTo>
                  <a:lnTo>
                    <a:pt x="54161" y="581"/>
                  </a:lnTo>
                  <a:lnTo>
                    <a:pt x="52996" y="840"/>
                  </a:lnTo>
                  <a:lnTo>
                    <a:pt x="51843" y="1131"/>
                  </a:lnTo>
                  <a:lnTo>
                    <a:pt x="50689" y="1487"/>
                  </a:lnTo>
                  <a:lnTo>
                    <a:pt x="49014" y="2036"/>
                  </a:lnTo>
                  <a:lnTo>
                    <a:pt x="47376" y="2683"/>
                  </a:lnTo>
                  <a:lnTo>
                    <a:pt x="45737" y="3426"/>
                  </a:lnTo>
                  <a:lnTo>
                    <a:pt x="44098" y="4267"/>
                  </a:lnTo>
                  <a:lnTo>
                    <a:pt x="42472" y="5172"/>
                  </a:lnTo>
                  <a:lnTo>
                    <a:pt x="40857" y="6174"/>
                  </a:lnTo>
                  <a:lnTo>
                    <a:pt x="39243" y="7273"/>
                  </a:lnTo>
                  <a:lnTo>
                    <a:pt x="37653" y="8437"/>
                  </a:lnTo>
                  <a:lnTo>
                    <a:pt x="36075" y="9730"/>
                  </a:lnTo>
                  <a:lnTo>
                    <a:pt x="34509" y="11088"/>
                  </a:lnTo>
                  <a:lnTo>
                    <a:pt x="32943" y="12543"/>
                  </a:lnTo>
                  <a:lnTo>
                    <a:pt x="31389" y="14062"/>
                  </a:lnTo>
                  <a:lnTo>
                    <a:pt x="29860" y="15678"/>
                  </a:lnTo>
                  <a:lnTo>
                    <a:pt x="28343" y="17359"/>
                  </a:lnTo>
                  <a:lnTo>
                    <a:pt x="26837" y="19170"/>
                  </a:lnTo>
                  <a:lnTo>
                    <a:pt x="25332" y="21045"/>
                  </a:lnTo>
                  <a:lnTo>
                    <a:pt x="23864" y="22984"/>
                  </a:lnTo>
                  <a:lnTo>
                    <a:pt x="22395" y="25053"/>
                  </a:lnTo>
                  <a:lnTo>
                    <a:pt x="20950" y="27155"/>
                  </a:lnTo>
                  <a:lnTo>
                    <a:pt x="19530" y="29353"/>
                  </a:lnTo>
                  <a:lnTo>
                    <a:pt x="18098" y="31648"/>
                  </a:lnTo>
                  <a:lnTo>
                    <a:pt x="16714" y="34008"/>
                  </a:lnTo>
                  <a:lnTo>
                    <a:pt x="15318" y="36433"/>
                  </a:lnTo>
                  <a:lnTo>
                    <a:pt x="13946" y="38987"/>
                  </a:lnTo>
                  <a:lnTo>
                    <a:pt x="12599" y="41605"/>
                  </a:lnTo>
                  <a:lnTo>
                    <a:pt x="11288" y="44288"/>
                  </a:lnTo>
                  <a:lnTo>
                    <a:pt x="9977" y="47068"/>
                  </a:lnTo>
                  <a:lnTo>
                    <a:pt x="8691" y="49913"/>
                  </a:lnTo>
                  <a:lnTo>
                    <a:pt x="7416" y="52823"/>
                  </a:lnTo>
                  <a:lnTo>
                    <a:pt x="6166" y="55862"/>
                  </a:lnTo>
                  <a:lnTo>
                    <a:pt x="4928" y="58900"/>
                  </a:lnTo>
                  <a:lnTo>
                    <a:pt x="3714" y="62101"/>
                  </a:lnTo>
                  <a:lnTo>
                    <a:pt x="3265" y="63329"/>
                  </a:lnTo>
                  <a:lnTo>
                    <a:pt x="2852" y="64655"/>
                  </a:lnTo>
                  <a:lnTo>
                    <a:pt x="2439" y="66012"/>
                  </a:lnTo>
                  <a:lnTo>
                    <a:pt x="2087" y="67403"/>
                  </a:lnTo>
                  <a:lnTo>
                    <a:pt x="1747" y="68825"/>
                  </a:lnTo>
                  <a:lnTo>
                    <a:pt x="1432" y="70312"/>
                  </a:lnTo>
                  <a:lnTo>
                    <a:pt x="1177" y="71799"/>
                  </a:lnTo>
                  <a:lnTo>
                    <a:pt x="922" y="73286"/>
                  </a:lnTo>
                  <a:lnTo>
                    <a:pt x="704" y="74838"/>
                  </a:lnTo>
                  <a:lnTo>
                    <a:pt x="509" y="76422"/>
                  </a:lnTo>
                  <a:lnTo>
                    <a:pt x="352" y="78006"/>
                  </a:lnTo>
                  <a:lnTo>
                    <a:pt x="230" y="79590"/>
                  </a:lnTo>
                  <a:lnTo>
                    <a:pt x="121" y="81206"/>
                  </a:lnTo>
                  <a:lnTo>
                    <a:pt x="48" y="82823"/>
                  </a:lnTo>
                  <a:lnTo>
                    <a:pt x="0" y="84439"/>
                  </a:lnTo>
                  <a:lnTo>
                    <a:pt x="0" y="86056"/>
                  </a:lnTo>
                  <a:lnTo>
                    <a:pt x="0" y="87704"/>
                  </a:lnTo>
                  <a:lnTo>
                    <a:pt x="48" y="89321"/>
                  </a:lnTo>
                  <a:lnTo>
                    <a:pt x="121" y="90905"/>
                  </a:lnTo>
                  <a:lnTo>
                    <a:pt x="230" y="92521"/>
                  </a:lnTo>
                  <a:lnTo>
                    <a:pt x="352" y="94137"/>
                  </a:lnTo>
                  <a:lnTo>
                    <a:pt x="509" y="95721"/>
                  </a:lnTo>
                  <a:lnTo>
                    <a:pt x="704" y="97273"/>
                  </a:lnTo>
                  <a:lnTo>
                    <a:pt x="922" y="98857"/>
                  </a:lnTo>
                  <a:lnTo>
                    <a:pt x="1177" y="100344"/>
                  </a:lnTo>
                  <a:lnTo>
                    <a:pt x="1432" y="101831"/>
                  </a:lnTo>
                  <a:lnTo>
                    <a:pt x="1747" y="103318"/>
                  </a:lnTo>
                  <a:lnTo>
                    <a:pt x="2087" y="104709"/>
                  </a:lnTo>
                  <a:lnTo>
                    <a:pt x="2439" y="106131"/>
                  </a:lnTo>
                  <a:lnTo>
                    <a:pt x="2852" y="107489"/>
                  </a:lnTo>
                  <a:lnTo>
                    <a:pt x="3265" y="108814"/>
                  </a:lnTo>
                  <a:lnTo>
                    <a:pt x="3714" y="110043"/>
                  </a:lnTo>
                  <a:lnTo>
                    <a:pt x="4199" y="111239"/>
                  </a:lnTo>
                  <a:lnTo>
                    <a:pt x="4673" y="112403"/>
                  </a:lnTo>
                  <a:lnTo>
                    <a:pt x="5183" y="113437"/>
                  </a:lnTo>
                  <a:lnTo>
                    <a:pt x="5717" y="114375"/>
                  </a:lnTo>
                  <a:lnTo>
                    <a:pt x="6239" y="115280"/>
                  </a:lnTo>
                  <a:lnTo>
                    <a:pt x="6797" y="116120"/>
                  </a:lnTo>
                  <a:lnTo>
                    <a:pt x="7355" y="116864"/>
                  </a:lnTo>
                  <a:lnTo>
                    <a:pt x="7926" y="117510"/>
                  </a:lnTo>
                  <a:lnTo>
                    <a:pt x="8496" y="118092"/>
                  </a:lnTo>
                  <a:lnTo>
                    <a:pt x="9091" y="118577"/>
                  </a:lnTo>
                  <a:lnTo>
                    <a:pt x="9674" y="118997"/>
                  </a:lnTo>
                  <a:lnTo>
                    <a:pt x="10281" y="119385"/>
                  </a:lnTo>
                  <a:lnTo>
                    <a:pt x="10888" y="119612"/>
                  </a:lnTo>
                  <a:lnTo>
                    <a:pt x="11495" y="119838"/>
                  </a:lnTo>
                  <a:lnTo>
                    <a:pt x="12089" y="119967"/>
                  </a:lnTo>
                  <a:lnTo>
                    <a:pt x="12708" y="120000"/>
                  </a:lnTo>
                  <a:lnTo>
                    <a:pt x="13315" y="119967"/>
                  </a:lnTo>
                  <a:lnTo>
                    <a:pt x="13922" y="119838"/>
                  </a:lnTo>
                  <a:lnTo>
                    <a:pt x="14541" y="119612"/>
                  </a:lnTo>
                  <a:lnTo>
                    <a:pt x="15148" y="119385"/>
                  </a:lnTo>
                  <a:lnTo>
                    <a:pt x="15731" y="118997"/>
                  </a:lnTo>
                  <a:lnTo>
                    <a:pt x="16338" y="118577"/>
                  </a:lnTo>
                  <a:lnTo>
                    <a:pt x="16908" y="118092"/>
                  </a:lnTo>
                  <a:lnTo>
                    <a:pt x="17503" y="117510"/>
                  </a:lnTo>
                  <a:lnTo>
                    <a:pt x="18061" y="116864"/>
                  </a:lnTo>
                  <a:lnTo>
                    <a:pt x="18632" y="116120"/>
                  </a:lnTo>
                  <a:lnTo>
                    <a:pt x="19166" y="115280"/>
                  </a:lnTo>
                  <a:lnTo>
                    <a:pt x="19712" y="114375"/>
                  </a:lnTo>
                  <a:lnTo>
                    <a:pt x="20222" y="113437"/>
                  </a:lnTo>
                  <a:lnTo>
                    <a:pt x="20732" y="112403"/>
                  </a:lnTo>
                  <a:lnTo>
                    <a:pt x="21230" y="111239"/>
                  </a:lnTo>
                  <a:lnTo>
                    <a:pt x="21691" y="110043"/>
                  </a:lnTo>
                  <a:lnTo>
                    <a:pt x="22249" y="108588"/>
                  </a:lnTo>
                  <a:lnTo>
                    <a:pt x="22808" y="107165"/>
                  </a:lnTo>
                  <a:lnTo>
                    <a:pt x="23390" y="105743"/>
                  </a:lnTo>
                  <a:lnTo>
                    <a:pt x="23961" y="104385"/>
                  </a:lnTo>
                  <a:lnTo>
                    <a:pt x="24531" y="103028"/>
                  </a:lnTo>
                  <a:lnTo>
                    <a:pt x="25114" y="101670"/>
                  </a:lnTo>
                  <a:lnTo>
                    <a:pt x="25709" y="100377"/>
                  </a:lnTo>
                  <a:lnTo>
                    <a:pt x="26316" y="99051"/>
                  </a:lnTo>
                  <a:lnTo>
                    <a:pt x="26910" y="97823"/>
                  </a:lnTo>
                  <a:lnTo>
                    <a:pt x="27517" y="96562"/>
                  </a:lnTo>
                  <a:lnTo>
                    <a:pt x="28136" y="95366"/>
                  </a:lnTo>
                  <a:lnTo>
                    <a:pt x="28755" y="94170"/>
                  </a:lnTo>
                  <a:lnTo>
                    <a:pt x="29399" y="93038"/>
                  </a:lnTo>
                  <a:lnTo>
                    <a:pt x="30018" y="91875"/>
                  </a:lnTo>
                  <a:lnTo>
                    <a:pt x="30661" y="90743"/>
                  </a:lnTo>
                  <a:lnTo>
                    <a:pt x="31304" y="89676"/>
                  </a:lnTo>
                  <a:lnTo>
                    <a:pt x="31948" y="88609"/>
                  </a:lnTo>
                  <a:lnTo>
                    <a:pt x="32603" y="87575"/>
                  </a:lnTo>
                  <a:lnTo>
                    <a:pt x="33271" y="86540"/>
                  </a:lnTo>
                  <a:lnTo>
                    <a:pt x="33914" y="85538"/>
                  </a:lnTo>
                  <a:lnTo>
                    <a:pt x="34582" y="84601"/>
                  </a:lnTo>
                  <a:lnTo>
                    <a:pt x="35261" y="83696"/>
                  </a:lnTo>
                  <a:lnTo>
                    <a:pt x="35941" y="82790"/>
                  </a:lnTo>
                  <a:lnTo>
                    <a:pt x="36633" y="81885"/>
                  </a:lnTo>
                  <a:lnTo>
                    <a:pt x="37313" y="81012"/>
                  </a:lnTo>
                  <a:lnTo>
                    <a:pt x="37993" y="80172"/>
                  </a:lnTo>
                  <a:lnTo>
                    <a:pt x="38685" y="79396"/>
                  </a:lnTo>
                  <a:lnTo>
                    <a:pt x="39389" y="78620"/>
                  </a:lnTo>
                  <a:lnTo>
                    <a:pt x="40093" y="77877"/>
                  </a:lnTo>
                  <a:lnTo>
                    <a:pt x="40797" y="77133"/>
                  </a:lnTo>
                  <a:lnTo>
                    <a:pt x="41501" y="76422"/>
                  </a:lnTo>
                  <a:lnTo>
                    <a:pt x="42217" y="75775"/>
                  </a:lnTo>
                  <a:lnTo>
                    <a:pt x="43285" y="74806"/>
                  </a:lnTo>
                  <a:lnTo>
                    <a:pt x="44353" y="73900"/>
                  </a:lnTo>
                  <a:lnTo>
                    <a:pt x="45421" y="73060"/>
                  </a:lnTo>
                  <a:lnTo>
                    <a:pt x="46514" y="72316"/>
                  </a:lnTo>
                  <a:lnTo>
                    <a:pt x="47606" y="71637"/>
                  </a:lnTo>
                  <a:lnTo>
                    <a:pt x="48711" y="70959"/>
                  </a:lnTo>
                  <a:lnTo>
                    <a:pt x="49803" y="70377"/>
                  </a:lnTo>
                  <a:lnTo>
                    <a:pt x="50920" y="69859"/>
                  </a:lnTo>
                  <a:lnTo>
                    <a:pt x="52037" y="69375"/>
                  </a:lnTo>
                  <a:lnTo>
                    <a:pt x="53153" y="68987"/>
                  </a:lnTo>
                  <a:lnTo>
                    <a:pt x="54282" y="68631"/>
                  </a:lnTo>
                  <a:lnTo>
                    <a:pt x="55411" y="68340"/>
                  </a:lnTo>
                  <a:lnTo>
                    <a:pt x="56564" y="68114"/>
                  </a:lnTo>
                  <a:lnTo>
                    <a:pt x="57705" y="67952"/>
                  </a:lnTo>
                  <a:lnTo>
                    <a:pt x="58858" y="67887"/>
                  </a:lnTo>
                  <a:lnTo>
                    <a:pt x="60000" y="67823"/>
                  </a:lnTo>
                  <a:lnTo>
                    <a:pt x="61359" y="67887"/>
                  </a:lnTo>
                  <a:lnTo>
                    <a:pt x="62706" y="67984"/>
                  </a:lnTo>
                  <a:lnTo>
                    <a:pt x="64042" y="68243"/>
                  </a:lnTo>
                  <a:lnTo>
                    <a:pt x="65389" y="68534"/>
                  </a:lnTo>
                  <a:lnTo>
                    <a:pt x="66724" y="68890"/>
                  </a:lnTo>
                  <a:lnTo>
                    <a:pt x="68035" y="69407"/>
                  </a:lnTo>
                  <a:lnTo>
                    <a:pt x="69358" y="69924"/>
                  </a:lnTo>
                  <a:lnTo>
                    <a:pt x="70657" y="70603"/>
                  </a:lnTo>
                  <a:lnTo>
                    <a:pt x="71956" y="71346"/>
                  </a:lnTo>
                  <a:lnTo>
                    <a:pt x="73242" y="72122"/>
                  </a:lnTo>
                  <a:lnTo>
                    <a:pt x="74529" y="73028"/>
                  </a:lnTo>
                  <a:lnTo>
                    <a:pt x="75779" y="74030"/>
                  </a:lnTo>
                  <a:lnTo>
                    <a:pt x="77054" y="75064"/>
                  </a:lnTo>
                  <a:lnTo>
                    <a:pt x="78292" y="76228"/>
                  </a:lnTo>
                  <a:lnTo>
                    <a:pt x="79530" y="77424"/>
                  </a:lnTo>
                  <a:lnTo>
                    <a:pt x="80756" y="78750"/>
                  </a:lnTo>
                  <a:lnTo>
                    <a:pt x="81958" y="80107"/>
                  </a:lnTo>
                  <a:lnTo>
                    <a:pt x="83160" y="81594"/>
                  </a:lnTo>
                  <a:lnTo>
                    <a:pt x="84349" y="83114"/>
                  </a:lnTo>
                  <a:lnTo>
                    <a:pt x="85514" y="84730"/>
                  </a:lnTo>
                  <a:lnTo>
                    <a:pt x="86668" y="86411"/>
                  </a:lnTo>
                  <a:lnTo>
                    <a:pt x="87796" y="88189"/>
                  </a:lnTo>
                  <a:lnTo>
                    <a:pt x="88937" y="90064"/>
                  </a:lnTo>
                  <a:lnTo>
                    <a:pt x="90042" y="91939"/>
                  </a:lnTo>
                  <a:lnTo>
                    <a:pt x="91134" y="93976"/>
                  </a:lnTo>
                  <a:lnTo>
                    <a:pt x="92215" y="96045"/>
                  </a:lnTo>
                  <a:lnTo>
                    <a:pt x="93271" y="98178"/>
                  </a:lnTo>
                  <a:lnTo>
                    <a:pt x="94303" y="100409"/>
                  </a:lnTo>
                  <a:lnTo>
                    <a:pt x="95334" y="102737"/>
                  </a:lnTo>
                  <a:lnTo>
                    <a:pt x="96330" y="105096"/>
                  </a:lnTo>
                  <a:lnTo>
                    <a:pt x="97325" y="107521"/>
                  </a:lnTo>
                  <a:lnTo>
                    <a:pt x="98284" y="110043"/>
                  </a:lnTo>
                  <a:lnTo>
                    <a:pt x="98539" y="110657"/>
                  </a:lnTo>
                  <a:lnTo>
                    <a:pt x="98769" y="111239"/>
                  </a:lnTo>
                  <a:lnTo>
                    <a:pt x="99012" y="111821"/>
                  </a:lnTo>
                  <a:lnTo>
                    <a:pt x="99267" y="112403"/>
                  </a:lnTo>
                  <a:lnTo>
                    <a:pt x="99510" y="112920"/>
                  </a:lnTo>
                  <a:lnTo>
                    <a:pt x="99777" y="113437"/>
                  </a:lnTo>
                  <a:lnTo>
                    <a:pt x="100020" y="113922"/>
                  </a:lnTo>
                  <a:lnTo>
                    <a:pt x="100287" y="114375"/>
                  </a:lnTo>
                  <a:lnTo>
                    <a:pt x="100554" y="114827"/>
                  </a:lnTo>
                  <a:lnTo>
                    <a:pt x="100833" y="115280"/>
                  </a:lnTo>
                  <a:lnTo>
                    <a:pt x="101088" y="115700"/>
                  </a:lnTo>
                  <a:lnTo>
                    <a:pt x="101367" y="116120"/>
                  </a:lnTo>
                  <a:lnTo>
                    <a:pt x="101646" y="116476"/>
                  </a:lnTo>
                  <a:lnTo>
                    <a:pt x="101925" y="116864"/>
                  </a:lnTo>
                  <a:lnTo>
                    <a:pt x="102217" y="117187"/>
                  </a:lnTo>
                  <a:lnTo>
                    <a:pt x="102496" y="117510"/>
                  </a:lnTo>
                  <a:lnTo>
                    <a:pt x="103079" y="118092"/>
                  </a:lnTo>
                  <a:lnTo>
                    <a:pt x="103661" y="118577"/>
                  </a:lnTo>
                  <a:lnTo>
                    <a:pt x="104268" y="118997"/>
                  </a:lnTo>
                  <a:lnTo>
                    <a:pt x="104851" y="119385"/>
                  </a:lnTo>
                  <a:lnTo>
                    <a:pt x="105458" y="119612"/>
                  </a:lnTo>
                  <a:lnTo>
                    <a:pt x="106065" y="119838"/>
                  </a:lnTo>
                  <a:lnTo>
                    <a:pt x="106684" y="119967"/>
                  </a:lnTo>
                  <a:lnTo>
                    <a:pt x="107291" y="120000"/>
                  </a:lnTo>
                  <a:lnTo>
                    <a:pt x="107910" y="119967"/>
                  </a:lnTo>
                  <a:lnTo>
                    <a:pt x="108504" y="119838"/>
                  </a:lnTo>
                  <a:lnTo>
                    <a:pt x="109111" y="119612"/>
                  </a:lnTo>
                  <a:lnTo>
                    <a:pt x="109718" y="119385"/>
                  </a:lnTo>
                  <a:lnTo>
                    <a:pt x="110325" y="118997"/>
                  </a:lnTo>
                  <a:lnTo>
                    <a:pt x="110908" y="118577"/>
                  </a:lnTo>
                  <a:lnTo>
                    <a:pt x="111503" y="118092"/>
                  </a:lnTo>
                  <a:lnTo>
                    <a:pt x="112073" y="117478"/>
                  </a:lnTo>
                  <a:lnTo>
                    <a:pt x="112644" y="116864"/>
                  </a:lnTo>
                  <a:lnTo>
                    <a:pt x="113202" y="116120"/>
                  </a:lnTo>
                  <a:lnTo>
                    <a:pt x="113481" y="115700"/>
                  </a:lnTo>
                  <a:lnTo>
                    <a:pt x="113748" y="115280"/>
                  </a:lnTo>
                  <a:lnTo>
                    <a:pt x="114027" y="114827"/>
                  </a:lnTo>
                  <a:lnTo>
                    <a:pt x="114282" y="114375"/>
                  </a:lnTo>
                  <a:lnTo>
                    <a:pt x="114549" y="113922"/>
                  </a:lnTo>
                  <a:lnTo>
                    <a:pt x="114816" y="113437"/>
                  </a:lnTo>
                  <a:lnTo>
                    <a:pt x="115059" y="112920"/>
                  </a:lnTo>
                  <a:lnTo>
                    <a:pt x="115314" y="112403"/>
                  </a:lnTo>
                  <a:lnTo>
                    <a:pt x="115557" y="111821"/>
                  </a:lnTo>
                  <a:lnTo>
                    <a:pt x="115800" y="111239"/>
                  </a:lnTo>
                  <a:lnTo>
                    <a:pt x="116055" y="110657"/>
                  </a:lnTo>
                  <a:lnTo>
                    <a:pt x="116285" y="110043"/>
                  </a:lnTo>
                  <a:lnTo>
                    <a:pt x="116734" y="108814"/>
                  </a:lnTo>
                  <a:lnTo>
                    <a:pt x="117147" y="107489"/>
                  </a:lnTo>
                  <a:lnTo>
                    <a:pt x="117560" y="106131"/>
                  </a:lnTo>
                  <a:lnTo>
                    <a:pt x="117912" y="104709"/>
                  </a:lnTo>
                  <a:lnTo>
                    <a:pt x="118252" y="103318"/>
                  </a:lnTo>
                  <a:lnTo>
                    <a:pt x="118543" y="101831"/>
                  </a:lnTo>
                  <a:lnTo>
                    <a:pt x="118822" y="100344"/>
                  </a:lnTo>
                  <a:lnTo>
                    <a:pt x="119077" y="98857"/>
                  </a:lnTo>
                  <a:lnTo>
                    <a:pt x="119295" y="97273"/>
                  </a:lnTo>
                  <a:lnTo>
                    <a:pt x="119490" y="95721"/>
                  </a:lnTo>
                  <a:lnTo>
                    <a:pt x="119647" y="94137"/>
                  </a:lnTo>
                  <a:lnTo>
                    <a:pt x="119769" y="92521"/>
                  </a:lnTo>
                  <a:lnTo>
                    <a:pt x="119878" y="90905"/>
                  </a:lnTo>
                  <a:lnTo>
                    <a:pt x="119951" y="89321"/>
                  </a:lnTo>
                  <a:lnTo>
                    <a:pt x="119987" y="87704"/>
                  </a:lnTo>
                  <a:lnTo>
                    <a:pt x="120000" y="86088"/>
                  </a:lnTo>
                  <a:lnTo>
                    <a:pt x="119987" y="84439"/>
                  </a:lnTo>
                  <a:lnTo>
                    <a:pt x="119951" y="82823"/>
                  </a:lnTo>
                  <a:lnTo>
                    <a:pt x="119878" y="81206"/>
                  </a:lnTo>
                  <a:lnTo>
                    <a:pt x="119769" y="79590"/>
                  </a:lnTo>
                  <a:lnTo>
                    <a:pt x="119647" y="78006"/>
                  </a:lnTo>
                  <a:lnTo>
                    <a:pt x="119490" y="76422"/>
                  </a:lnTo>
                  <a:lnTo>
                    <a:pt x="119295" y="74838"/>
                  </a:lnTo>
                  <a:lnTo>
                    <a:pt x="119077" y="73318"/>
                  </a:lnTo>
                  <a:lnTo>
                    <a:pt x="118822" y="71799"/>
                  </a:lnTo>
                  <a:lnTo>
                    <a:pt x="118543" y="70312"/>
                  </a:lnTo>
                  <a:lnTo>
                    <a:pt x="118252" y="68825"/>
                  </a:lnTo>
                  <a:lnTo>
                    <a:pt x="117912" y="67403"/>
                  </a:lnTo>
                  <a:lnTo>
                    <a:pt x="117560" y="66012"/>
                  </a:lnTo>
                  <a:lnTo>
                    <a:pt x="117147" y="64655"/>
                  </a:lnTo>
                  <a:lnTo>
                    <a:pt x="116734" y="63362"/>
                  </a:lnTo>
                  <a:lnTo>
                    <a:pt x="116285" y="62101"/>
                  </a:lnTo>
                  <a:lnTo>
                    <a:pt x="114865" y="58383"/>
                  </a:lnTo>
                  <a:lnTo>
                    <a:pt x="113408" y="54795"/>
                  </a:lnTo>
                  <a:lnTo>
                    <a:pt x="111927" y="51303"/>
                  </a:lnTo>
                  <a:lnTo>
                    <a:pt x="110434" y="47909"/>
                  </a:lnTo>
                  <a:lnTo>
                    <a:pt x="108893" y="44676"/>
                  </a:lnTo>
                  <a:lnTo>
                    <a:pt x="107327" y="41476"/>
                  </a:lnTo>
                  <a:lnTo>
                    <a:pt x="105749" y="38437"/>
                  </a:lnTo>
                  <a:lnTo>
                    <a:pt x="104147" y="35495"/>
                  </a:lnTo>
                  <a:lnTo>
                    <a:pt x="102520" y="32683"/>
                  </a:lnTo>
                  <a:lnTo>
                    <a:pt x="100857" y="29967"/>
                  </a:lnTo>
                  <a:lnTo>
                    <a:pt x="99182" y="27349"/>
                  </a:lnTo>
                  <a:lnTo>
                    <a:pt x="97483" y="24827"/>
                  </a:lnTo>
                  <a:lnTo>
                    <a:pt x="95759" y="22467"/>
                  </a:lnTo>
                  <a:lnTo>
                    <a:pt x="94023" y="20204"/>
                  </a:lnTo>
                  <a:lnTo>
                    <a:pt x="92263" y="18071"/>
                  </a:lnTo>
                  <a:lnTo>
                    <a:pt x="90491" y="16034"/>
                  </a:lnTo>
                  <a:lnTo>
                    <a:pt x="88695" y="14094"/>
                  </a:lnTo>
                  <a:lnTo>
                    <a:pt x="86886" y="12316"/>
                  </a:lnTo>
                  <a:lnTo>
                    <a:pt x="85041" y="10635"/>
                  </a:lnTo>
                  <a:lnTo>
                    <a:pt x="83196" y="9084"/>
                  </a:lnTo>
                  <a:lnTo>
                    <a:pt x="81339" y="7661"/>
                  </a:lnTo>
                  <a:lnTo>
                    <a:pt x="79457" y="6336"/>
                  </a:lnTo>
                  <a:lnTo>
                    <a:pt x="77564" y="5140"/>
                  </a:lnTo>
                  <a:lnTo>
                    <a:pt x="75658" y="4073"/>
                  </a:lnTo>
                  <a:lnTo>
                    <a:pt x="73740" y="3103"/>
                  </a:lnTo>
                  <a:lnTo>
                    <a:pt x="71822" y="2295"/>
                  </a:lnTo>
                  <a:lnTo>
                    <a:pt x="69868" y="1584"/>
                  </a:lnTo>
                  <a:lnTo>
                    <a:pt x="67914" y="1002"/>
                  </a:lnTo>
                  <a:lnTo>
                    <a:pt x="65947" y="581"/>
                  </a:lnTo>
                  <a:lnTo>
                    <a:pt x="63981" y="258"/>
                  </a:lnTo>
                  <a:lnTo>
                    <a:pt x="62002" y="64"/>
                  </a:lnTo>
                  <a:lnTo>
                    <a:pt x="60000" y="0"/>
                  </a:lnTo>
                  <a:close/>
                </a:path>
              </a:pathLst>
            </a:custGeom>
            <a:solidFill>
              <a:schemeClr val="accent4"/>
            </a:solidFill>
            <a:ln>
              <a:noFill/>
            </a:ln>
          </p:spPr>
          <p:txBody>
            <a:bodyPr anchor="t" anchorCtr="0" bIns="22847" lIns="45707" rIns="45707" tIns="22847">
              <a:noAutofit/>
            </a:bodyPr>
            <a:lstStyle/>
            <a:p>
              <a:endParaRPr sz="900">
                <a:solidFill>
                  <a:srgbClr val="3F3F3F"/>
                </a:solidFill>
                <a:cs typeface="+mn-ea"/>
                <a:sym typeface="+mn-lt"/>
              </a:endParaRPr>
            </a:p>
          </p:txBody>
        </p:sp>
        <p:sp>
          <p:nvSpPr>
            <p:cNvPr id="3028" name="Shape 3028"/>
            <p:cNvSpPr/>
            <p:nvPr/>
          </p:nvSpPr>
          <p:spPr>
            <a:xfrm>
              <a:off x="4324425" y="3274603"/>
              <a:ext cx="495149" cy="496306"/>
            </a:xfrm>
            <a:custGeom>
              <a:rect b="0" l="0" r="0" t="0"/>
              <a:pathLst>
                <a:path extrusionOk="0" h="119999" w="119999">
                  <a:moveTo>
                    <a:pt x="17558" y="17562"/>
                  </a:moveTo>
                  <a:lnTo>
                    <a:pt x="15420" y="19801"/>
                  </a:lnTo>
                  <a:lnTo>
                    <a:pt x="13457" y="22110"/>
                  </a:lnTo>
                  <a:lnTo>
                    <a:pt x="11565" y="24524"/>
                  </a:lnTo>
                  <a:lnTo>
                    <a:pt x="9883" y="26973"/>
                  </a:lnTo>
                  <a:lnTo>
                    <a:pt x="8271" y="29527"/>
                  </a:lnTo>
                  <a:lnTo>
                    <a:pt x="6834" y="32081"/>
                  </a:lnTo>
                  <a:lnTo>
                    <a:pt x="5537" y="34705"/>
                  </a:lnTo>
                  <a:lnTo>
                    <a:pt x="4380" y="37399"/>
                  </a:lnTo>
                  <a:lnTo>
                    <a:pt x="3329" y="40163"/>
                  </a:lnTo>
                  <a:lnTo>
                    <a:pt x="2453" y="42892"/>
                  </a:lnTo>
                  <a:lnTo>
                    <a:pt x="1682" y="45725"/>
                  </a:lnTo>
                  <a:lnTo>
                    <a:pt x="1051" y="48524"/>
                  </a:lnTo>
                  <a:lnTo>
                    <a:pt x="560" y="51393"/>
                  </a:lnTo>
                  <a:lnTo>
                    <a:pt x="245" y="54262"/>
                  </a:lnTo>
                  <a:lnTo>
                    <a:pt x="35" y="57096"/>
                  </a:lnTo>
                  <a:lnTo>
                    <a:pt x="0" y="60000"/>
                  </a:lnTo>
                  <a:lnTo>
                    <a:pt x="35" y="62868"/>
                  </a:lnTo>
                  <a:lnTo>
                    <a:pt x="245" y="65737"/>
                  </a:lnTo>
                  <a:lnTo>
                    <a:pt x="560" y="68606"/>
                  </a:lnTo>
                  <a:lnTo>
                    <a:pt x="1051" y="71475"/>
                  </a:lnTo>
                  <a:lnTo>
                    <a:pt x="1682" y="74274"/>
                  </a:lnTo>
                  <a:lnTo>
                    <a:pt x="2453" y="77107"/>
                  </a:lnTo>
                  <a:lnTo>
                    <a:pt x="3329" y="79871"/>
                  </a:lnTo>
                  <a:lnTo>
                    <a:pt x="4380" y="82600"/>
                  </a:lnTo>
                  <a:lnTo>
                    <a:pt x="5537" y="85259"/>
                  </a:lnTo>
                  <a:lnTo>
                    <a:pt x="6834" y="87918"/>
                  </a:lnTo>
                  <a:lnTo>
                    <a:pt x="8271" y="90507"/>
                  </a:lnTo>
                  <a:lnTo>
                    <a:pt x="9883" y="92991"/>
                  </a:lnTo>
                  <a:lnTo>
                    <a:pt x="11565" y="95475"/>
                  </a:lnTo>
                  <a:lnTo>
                    <a:pt x="13457" y="97889"/>
                  </a:lnTo>
                  <a:lnTo>
                    <a:pt x="15420" y="100198"/>
                  </a:lnTo>
                  <a:lnTo>
                    <a:pt x="17558" y="102437"/>
                  </a:lnTo>
                  <a:lnTo>
                    <a:pt x="19801" y="104536"/>
                  </a:lnTo>
                  <a:lnTo>
                    <a:pt x="22114" y="106530"/>
                  </a:lnTo>
                  <a:lnTo>
                    <a:pt x="24497" y="108419"/>
                  </a:lnTo>
                  <a:lnTo>
                    <a:pt x="26950" y="110134"/>
                  </a:lnTo>
                  <a:lnTo>
                    <a:pt x="29509" y="111673"/>
                  </a:lnTo>
                  <a:lnTo>
                    <a:pt x="32102" y="113107"/>
                  </a:lnTo>
                  <a:lnTo>
                    <a:pt x="34731" y="114472"/>
                  </a:lnTo>
                  <a:lnTo>
                    <a:pt x="37429" y="115626"/>
                  </a:lnTo>
                  <a:lnTo>
                    <a:pt x="40128" y="116641"/>
                  </a:lnTo>
                  <a:lnTo>
                    <a:pt x="42932" y="117551"/>
                  </a:lnTo>
                  <a:lnTo>
                    <a:pt x="45700" y="118285"/>
                  </a:lnTo>
                  <a:lnTo>
                    <a:pt x="48539" y="118880"/>
                  </a:lnTo>
                  <a:lnTo>
                    <a:pt x="51378" y="119370"/>
                  </a:lnTo>
                  <a:lnTo>
                    <a:pt x="54217" y="119720"/>
                  </a:lnTo>
                  <a:lnTo>
                    <a:pt x="57126" y="119965"/>
                  </a:lnTo>
                  <a:lnTo>
                    <a:pt x="60000" y="120000"/>
                  </a:lnTo>
                  <a:lnTo>
                    <a:pt x="62873" y="119965"/>
                  </a:lnTo>
                  <a:lnTo>
                    <a:pt x="65782" y="119720"/>
                  </a:lnTo>
                  <a:lnTo>
                    <a:pt x="68621" y="119370"/>
                  </a:lnTo>
                  <a:lnTo>
                    <a:pt x="71460" y="118880"/>
                  </a:lnTo>
                  <a:lnTo>
                    <a:pt x="74299" y="118285"/>
                  </a:lnTo>
                  <a:lnTo>
                    <a:pt x="77067" y="117551"/>
                  </a:lnTo>
                  <a:lnTo>
                    <a:pt x="79871" y="116641"/>
                  </a:lnTo>
                  <a:lnTo>
                    <a:pt x="82570" y="115626"/>
                  </a:lnTo>
                  <a:lnTo>
                    <a:pt x="85268" y="114472"/>
                  </a:lnTo>
                  <a:lnTo>
                    <a:pt x="87897" y="113107"/>
                  </a:lnTo>
                  <a:lnTo>
                    <a:pt x="90490" y="111673"/>
                  </a:lnTo>
                  <a:lnTo>
                    <a:pt x="93049" y="110134"/>
                  </a:lnTo>
                  <a:lnTo>
                    <a:pt x="95502" y="108419"/>
                  </a:lnTo>
                  <a:lnTo>
                    <a:pt x="97885" y="106530"/>
                  </a:lnTo>
                  <a:lnTo>
                    <a:pt x="100198" y="104536"/>
                  </a:lnTo>
                  <a:lnTo>
                    <a:pt x="102441" y="102437"/>
                  </a:lnTo>
                  <a:lnTo>
                    <a:pt x="104579" y="100198"/>
                  </a:lnTo>
                  <a:lnTo>
                    <a:pt x="106542" y="97889"/>
                  </a:lnTo>
                  <a:lnTo>
                    <a:pt x="108434" y="95475"/>
                  </a:lnTo>
                  <a:lnTo>
                    <a:pt x="110116" y="92991"/>
                  </a:lnTo>
                  <a:lnTo>
                    <a:pt x="111728" y="90507"/>
                  </a:lnTo>
                  <a:lnTo>
                    <a:pt x="113165" y="87918"/>
                  </a:lnTo>
                  <a:lnTo>
                    <a:pt x="114462" y="85259"/>
                  </a:lnTo>
                  <a:lnTo>
                    <a:pt x="115619" y="82600"/>
                  </a:lnTo>
                  <a:lnTo>
                    <a:pt x="116670" y="79871"/>
                  </a:lnTo>
                  <a:lnTo>
                    <a:pt x="117546" y="77107"/>
                  </a:lnTo>
                  <a:lnTo>
                    <a:pt x="118317" y="74274"/>
                  </a:lnTo>
                  <a:lnTo>
                    <a:pt x="118948" y="71475"/>
                  </a:lnTo>
                  <a:lnTo>
                    <a:pt x="119439" y="68606"/>
                  </a:lnTo>
                  <a:lnTo>
                    <a:pt x="119754" y="65737"/>
                  </a:lnTo>
                  <a:lnTo>
                    <a:pt x="119964" y="62868"/>
                  </a:lnTo>
                  <a:lnTo>
                    <a:pt x="120000" y="60000"/>
                  </a:lnTo>
                  <a:lnTo>
                    <a:pt x="119964" y="57096"/>
                  </a:lnTo>
                  <a:lnTo>
                    <a:pt x="119754" y="54262"/>
                  </a:lnTo>
                  <a:lnTo>
                    <a:pt x="119439" y="51393"/>
                  </a:lnTo>
                  <a:lnTo>
                    <a:pt x="118948" y="48524"/>
                  </a:lnTo>
                  <a:lnTo>
                    <a:pt x="118317" y="45725"/>
                  </a:lnTo>
                  <a:lnTo>
                    <a:pt x="117546" y="42892"/>
                  </a:lnTo>
                  <a:lnTo>
                    <a:pt x="116670" y="40163"/>
                  </a:lnTo>
                  <a:lnTo>
                    <a:pt x="115619" y="37399"/>
                  </a:lnTo>
                  <a:lnTo>
                    <a:pt x="114462" y="34705"/>
                  </a:lnTo>
                  <a:lnTo>
                    <a:pt x="113165" y="32081"/>
                  </a:lnTo>
                  <a:lnTo>
                    <a:pt x="111728" y="29527"/>
                  </a:lnTo>
                  <a:lnTo>
                    <a:pt x="110116" y="26973"/>
                  </a:lnTo>
                  <a:lnTo>
                    <a:pt x="108434" y="24524"/>
                  </a:lnTo>
                  <a:lnTo>
                    <a:pt x="106542" y="22110"/>
                  </a:lnTo>
                  <a:lnTo>
                    <a:pt x="104579" y="19801"/>
                  </a:lnTo>
                  <a:lnTo>
                    <a:pt x="102441" y="17562"/>
                  </a:lnTo>
                  <a:lnTo>
                    <a:pt x="100198" y="15463"/>
                  </a:lnTo>
                  <a:lnTo>
                    <a:pt x="97885" y="13434"/>
                  </a:lnTo>
                  <a:lnTo>
                    <a:pt x="95502" y="11615"/>
                  </a:lnTo>
                  <a:lnTo>
                    <a:pt x="93049" y="9865"/>
                  </a:lnTo>
                  <a:lnTo>
                    <a:pt x="90490" y="8291"/>
                  </a:lnTo>
                  <a:lnTo>
                    <a:pt x="87897" y="6857"/>
                  </a:lnTo>
                  <a:lnTo>
                    <a:pt x="85268" y="5562"/>
                  </a:lnTo>
                  <a:lnTo>
                    <a:pt x="82570" y="4408"/>
                  </a:lnTo>
                  <a:lnTo>
                    <a:pt x="79871" y="3323"/>
                  </a:lnTo>
                  <a:lnTo>
                    <a:pt x="77067" y="2483"/>
                  </a:lnTo>
                  <a:lnTo>
                    <a:pt x="74299" y="1714"/>
                  </a:lnTo>
                  <a:lnTo>
                    <a:pt x="71460" y="1119"/>
                  </a:lnTo>
                  <a:lnTo>
                    <a:pt x="68621" y="629"/>
                  </a:lnTo>
                  <a:lnTo>
                    <a:pt x="65782" y="244"/>
                  </a:lnTo>
                  <a:lnTo>
                    <a:pt x="62873" y="69"/>
                  </a:lnTo>
                  <a:lnTo>
                    <a:pt x="60000" y="0"/>
                  </a:lnTo>
                  <a:lnTo>
                    <a:pt x="57126" y="69"/>
                  </a:lnTo>
                  <a:lnTo>
                    <a:pt x="54217" y="244"/>
                  </a:lnTo>
                  <a:lnTo>
                    <a:pt x="51378" y="629"/>
                  </a:lnTo>
                  <a:lnTo>
                    <a:pt x="48539" y="1119"/>
                  </a:lnTo>
                  <a:lnTo>
                    <a:pt x="45700" y="1714"/>
                  </a:lnTo>
                  <a:lnTo>
                    <a:pt x="42932" y="2483"/>
                  </a:lnTo>
                  <a:lnTo>
                    <a:pt x="40128" y="3323"/>
                  </a:lnTo>
                  <a:lnTo>
                    <a:pt x="37429" y="4408"/>
                  </a:lnTo>
                  <a:lnTo>
                    <a:pt x="34731" y="5562"/>
                  </a:lnTo>
                  <a:lnTo>
                    <a:pt x="32102" y="6857"/>
                  </a:lnTo>
                  <a:lnTo>
                    <a:pt x="29509" y="8291"/>
                  </a:lnTo>
                  <a:lnTo>
                    <a:pt x="26950" y="9865"/>
                  </a:lnTo>
                  <a:lnTo>
                    <a:pt x="24497" y="11615"/>
                  </a:lnTo>
                  <a:lnTo>
                    <a:pt x="22114" y="13434"/>
                  </a:lnTo>
                  <a:lnTo>
                    <a:pt x="19801" y="15463"/>
                  </a:lnTo>
                  <a:lnTo>
                    <a:pt x="17558" y="17562"/>
                  </a:lnTo>
                  <a:close/>
                </a:path>
              </a:pathLst>
            </a:custGeom>
            <a:solidFill>
              <a:schemeClr val="accent5"/>
            </a:solidFill>
            <a:ln>
              <a:noFill/>
            </a:ln>
          </p:spPr>
          <p:txBody>
            <a:bodyPr anchor="t" anchorCtr="0" bIns="22847" lIns="45707" rIns="45707" tIns="22847">
              <a:noAutofit/>
            </a:bodyPr>
            <a:lstStyle/>
            <a:p>
              <a:endParaRPr sz="900">
                <a:solidFill>
                  <a:srgbClr val="3F3F3F"/>
                </a:solidFill>
                <a:cs typeface="+mn-ea"/>
                <a:sym typeface="+mn-lt"/>
              </a:endParaRPr>
            </a:p>
          </p:txBody>
        </p:sp>
        <p:cxnSp>
          <p:nvCxnSpPr>
            <p:cNvPr id="3029" name="Shape 3029"/>
            <p:cNvCxnSpPr/>
            <p:nvPr/>
          </p:nvCxnSpPr>
          <p:spPr>
            <a:xfrm>
              <a:off x="2879140" y="1747235"/>
              <a:ext cx="1005164" cy="0"/>
            </a:xfrm>
            <a:prstGeom prst="straightConnector1">
              <a:avLst/>
            </a:prstGeom>
            <a:noFill/>
            <a:ln cap="flat" cmpd="sng" w="9525">
              <a:solidFill>
                <a:srgbClr val="7F7F7F"/>
              </a:solidFill>
              <a:prstDash val="solid"/>
              <a:miter/>
              <a:headEnd len="med" type="none" w="med"/>
              <a:tailEnd len="med" type="oval" w="med"/>
            </a:ln>
          </p:spPr>
        </p:cxnSp>
        <p:cxnSp>
          <p:nvCxnSpPr>
            <p:cNvPr id="3030" name="Shape 3030"/>
            <p:cNvCxnSpPr/>
            <p:nvPr/>
          </p:nvCxnSpPr>
          <p:spPr>
            <a:xfrm>
              <a:off x="5268658" y="3145528"/>
              <a:ext cx="1089779" cy="0"/>
            </a:xfrm>
            <a:prstGeom prst="straightConnector1">
              <a:avLst/>
            </a:prstGeom>
            <a:noFill/>
            <a:ln cap="flat" cmpd="sng" w="9525">
              <a:solidFill>
                <a:srgbClr val="7F7F7F"/>
              </a:solidFill>
              <a:prstDash val="solid"/>
              <a:miter/>
              <a:headEnd len="med" type="oval" w="med"/>
              <a:tailEnd len="med" type="none" w="med"/>
            </a:ln>
          </p:spPr>
        </p:cxnSp>
        <p:sp>
          <p:nvSpPr>
            <p:cNvPr id="3031" name="Shape 3031"/>
            <p:cNvSpPr/>
            <p:nvPr/>
          </p:nvSpPr>
          <p:spPr>
            <a:xfrm>
              <a:off x="2559201" y="1557415"/>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3032" name="Shape 3032"/>
            <p:cNvSpPr/>
            <p:nvPr/>
          </p:nvSpPr>
          <p:spPr>
            <a:xfrm>
              <a:off x="2660225" y="1656425"/>
              <a:ext cx="182226" cy="181291"/>
            </a:xfrm>
            <a:custGeom>
              <a:rect b="0" l="0" r="0" t="0"/>
              <a:pathLst>
                <a:path extrusionOk="0" h="119999" w="119999">
                  <a:moveTo>
                    <a:pt x="116917" y="5342"/>
                  </a:moveTo>
                  <a:lnTo>
                    <a:pt x="115890" y="5136"/>
                  </a:lnTo>
                  <a:lnTo>
                    <a:pt x="115273" y="5136"/>
                  </a:lnTo>
                  <a:lnTo>
                    <a:pt x="114657" y="4726"/>
                  </a:lnTo>
                  <a:lnTo>
                    <a:pt x="114041" y="5136"/>
                  </a:lnTo>
                  <a:lnTo>
                    <a:pt x="113424" y="5342"/>
                  </a:lnTo>
                  <a:lnTo>
                    <a:pt x="112602" y="5547"/>
                  </a:lnTo>
                  <a:lnTo>
                    <a:pt x="111986" y="5958"/>
                  </a:lnTo>
                  <a:lnTo>
                    <a:pt x="111369" y="6369"/>
                  </a:lnTo>
                  <a:lnTo>
                    <a:pt x="101301" y="16643"/>
                  </a:lnTo>
                  <a:lnTo>
                    <a:pt x="99041" y="14589"/>
                  </a:lnTo>
                  <a:lnTo>
                    <a:pt x="96986" y="12739"/>
                  </a:lnTo>
                  <a:lnTo>
                    <a:pt x="94726" y="11095"/>
                  </a:lnTo>
                  <a:lnTo>
                    <a:pt x="92260" y="9452"/>
                  </a:lnTo>
                  <a:lnTo>
                    <a:pt x="89794" y="8219"/>
                  </a:lnTo>
                  <a:lnTo>
                    <a:pt x="87328" y="6780"/>
                  </a:lnTo>
                  <a:lnTo>
                    <a:pt x="84657" y="5547"/>
                  </a:lnTo>
                  <a:lnTo>
                    <a:pt x="81986" y="4315"/>
                  </a:lnTo>
                  <a:lnTo>
                    <a:pt x="79315" y="3287"/>
                  </a:lnTo>
                  <a:lnTo>
                    <a:pt x="76643" y="2465"/>
                  </a:lnTo>
                  <a:lnTo>
                    <a:pt x="73972" y="1643"/>
                  </a:lnTo>
                  <a:lnTo>
                    <a:pt x="71095" y="1027"/>
                  </a:lnTo>
                  <a:lnTo>
                    <a:pt x="68424" y="616"/>
                  </a:lnTo>
                  <a:lnTo>
                    <a:pt x="65547" y="205"/>
                  </a:lnTo>
                  <a:lnTo>
                    <a:pt x="62671" y="0"/>
                  </a:lnTo>
                  <a:lnTo>
                    <a:pt x="59794" y="0"/>
                  </a:lnTo>
                  <a:lnTo>
                    <a:pt x="56917" y="205"/>
                  </a:lnTo>
                  <a:lnTo>
                    <a:pt x="53835" y="410"/>
                  </a:lnTo>
                  <a:lnTo>
                    <a:pt x="50958" y="616"/>
                  </a:lnTo>
                  <a:lnTo>
                    <a:pt x="47876" y="1232"/>
                  </a:lnTo>
                  <a:lnTo>
                    <a:pt x="45000" y="1849"/>
                  </a:lnTo>
                  <a:lnTo>
                    <a:pt x="42328" y="2671"/>
                  </a:lnTo>
                  <a:lnTo>
                    <a:pt x="39452" y="3698"/>
                  </a:lnTo>
                  <a:lnTo>
                    <a:pt x="36575" y="4726"/>
                  </a:lnTo>
                  <a:lnTo>
                    <a:pt x="33904" y="5958"/>
                  </a:lnTo>
                  <a:lnTo>
                    <a:pt x="31232" y="7191"/>
                  </a:lnTo>
                  <a:lnTo>
                    <a:pt x="28767" y="8835"/>
                  </a:lnTo>
                  <a:lnTo>
                    <a:pt x="26301" y="10273"/>
                  </a:lnTo>
                  <a:lnTo>
                    <a:pt x="23835" y="11917"/>
                  </a:lnTo>
                  <a:lnTo>
                    <a:pt x="21575" y="13767"/>
                  </a:lnTo>
                  <a:lnTo>
                    <a:pt x="19520" y="15616"/>
                  </a:lnTo>
                  <a:lnTo>
                    <a:pt x="17465" y="17465"/>
                  </a:lnTo>
                  <a:lnTo>
                    <a:pt x="15410" y="19726"/>
                  </a:lnTo>
                  <a:lnTo>
                    <a:pt x="13767" y="21780"/>
                  </a:lnTo>
                  <a:lnTo>
                    <a:pt x="11917" y="24041"/>
                  </a:lnTo>
                  <a:lnTo>
                    <a:pt x="10068" y="26301"/>
                  </a:lnTo>
                  <a:lnTo>
                    <a:pt x="8630" y="28767"/>
                  </a:lnTo>
                  <a:lnTo>
                    <a:pt x="7191" y="31438"/>
                  </a:lnTo>
                  <a:lnTo>
                    <a:pt x="5958" y="33904"/>
                  </a:lnTo>
                  <a:lnTo>
                    <a:pt x="4520" y="36780"/>
                  </a:lnTo>
                  <a:lnTo>
                    <a:pt x="3493" y="39452"/>
                  </a:lnTo>
                  <a:lnTo>
                    <a:pt x="2671" y="42328"/>
                  </a:lnTo>
                  <a:lnTo>
                    <a:pt x="1643" y="45205"/>
                  </a:lnTo>
                  <a:lnTo>
                    <a:pt x="1027" y="48082"/>
                  </a:lnTo>
                  <a:lnTo>
                    <a:pt x="616" y="50958"/>
                  </a:lnTo>
                  <a:lnTo>
                    <a:pt x="205" y="54041"/>
                  </a:lnTo>
                  <a:lnTo>
                    <a:pt x="0" y="56917"/>
                  </a:lnTo>
                  <a:lnTo>
                    <a:pt x="0" y="59999"/>
                  </a:lnTo>
                  <a:lnTo>
                    <a:pt x="0" y="62876"/>
                  </a:lnTo>
                  <a:lnTo>
                    <a:pt x="205" y="66164"/>
                  </a:lnTo>
                  <a:lnTo>
                    <a:pt x="616" y="69041"/>
                  </a:lnTo>
                  <a:lnTo>
                    <a:pt x="1027" y="72123"/>
                  </a:lnTo>
                  <a:lnTo>
                    <a:pt x="1643" y="75000"/>
                  </a:lnTo>
                  <a:lnTo>
                    <a:pt x="2671" y="77671"/>
                  </a:lnTo>
                  <a:lnTo>
                    <a:pt x="3493" y="80547"/>
                  </a:lnTo>
                  <a:lnTo>
                    <a:pt x="4520" y="83424"/>
                  </a:lnTo>
                  <a:lnTo>
                    <a:pt x="5958" y="86095"/>
                  </a:lnTo>
                  <a:lnTo>
                    <a:pt x="7191" y="88767"/>
                  </a:lnTo>
                  <a:lnTo>
                    <a:pt x="8630" y="91232"/>
                  </a:lnTo>
                  <a:lnTo>
                    <a:pt x="10068" y="93493"/>
                  </a:lnTo>
                  <a:lnTo>
                    <a:pt x="11917" y="95958"/>
                  </a:lnTo>
                  <a:lnTo>
                    <a:pt x="13767" y="98219"/>
                  </a:lnTo>
                  <a:lnTo>
                    <a:pt x="15410" y="100479"/>
                  </a:lnTo>
                  <a:lnTo>
                    <a:pt x="17465" y="102534"/>
                  </a:lnTo>
                  <a:lnTo>
                    <a:pt x="19520" y="104383"/>
                  </a:lnTo>
                  <a:lnTo>
                    <a:pt x="21575" y="106232"/>
                  </a:lnTo>
                  <a:lnTo>
                    <a:pt x="23835" y="108082"/>
                  </a:lnTo>
                  <a:lnTo>
                    <a:pt x="26301" y="109726"/>
                  </a:lnTo>
                  <a:lnTo>
                    <a:pt x="28767" y="111369"/>
                  </a:lnTo>
                  <a:lnTo>
                    <a:pt x="31232" y="112602"/>
                  </a:lnTo>
                  <a:lnTo>
                    <a:pt x="33904" y="114041"/>
                  </a:lnTo>
                  <a:lnTo>
                    <a:pt x="36575" y="115273"/>
                  </a:lnTo>
                  <a:lnTo>
                    <a:pt x="39452" y="116506"/>
                  </a:lnTo>
                  <a:lnTo>
                    <a:pt x="42328" y="117328"/>
                  </a:lnTo>
                  <a:lnTo>
                    <a:pt x="45000" y="118150"/>
                  </a:lnTo>
                  <a:lnTo>
                    <a:pt x="47876" y="118767"/>
                  </a:lnTo>
                  <a:lnTo>
                    <a:pt x="50958" y="119383"/>
                  </a:lnTo>
                  <a:lnTo>
                    <a:pt x="53835" y="119794"/>
                  </a:lnTo>
                  <a:lnTo>
                    <a:pt x="56917" y="119999"/>
                  </a:lnTo>
                  <a:lnTo>
                    <a:pt x="59794" y="119999"/>
                  </a:lnTo>
                  <a:lnTo>
                    <a:pt x="63082" y="119999"/>
                  </a:lnTo>
                  <a:lnTo>
                    <a:pt x="66575" y="119794"/>
                  </a:lnTo>
                  <a:lnTo>
                    <a:pt x="69863" y="119383"/>
                  </a:lnTo>
                  <a:lnTo>
                    <a:pt x="72945" y="118561"/>
                  </a:lnTo>
                  <a:lnTo>
                    <a:pt x="76232" y="117739"/>
                  </a:lnTo>
                  <a:lnTo>
                    <a:pt x="79315" y="116917"/>
                  </a:lnTo>
                  <a:lnTo>
                    <a:pt x="82397" y="115684"/>
                  </a:lnTo>
                  <a:lnTo>
                    <a:pt x="85273" y="114452"/>
                  </a:lnTo>
                  <a:lnTo>
                    <a:pt x="88561" y="112808"/>
                  </a:lnTo>
                  <a:lnTo>
                    <a:pt x="91438" y="111369"/>
                  </a:lnTo>
                  <a:lnTo>
                    <a:pt x="94109" y="109520"/>
                  </a:lnTo>
                  <a:lnTo>
                    <a:pt x="96780" y="107465"/>
                  </a:lnTo>
                  <a:lnTo>
                    <a:pt x="99041" y="105616"/>
                  </a:lnTo>
                  <a:lnTo>
                    <a:pt x="101506" y="103356"/>
                  </a:lnTo>
                  <a:lnTo>
                    <a:pt x="103972" y="100890"/>
                  </a:lnTo>
                  <a:lnTo>
                    <a:pt x="106027" y="98424"/>
                  </a:lnTo>
                  <a:lnTo>
                    <a:pt x="106438" y="97602"/>
                  </a:lnTo>
                  <a:lnTo>
                    <a:pt x="106643" y="96780"/>
                  </a:lnTo>
                  <a:lnTo>
                    <a:pt x="106438" y="95753"/>
                  </a:lnTo>
                  <a:lnTo>
                    <a:pt x="106027" y="95136"/>
                  </a:lnTo>
                  <a:lnTo>
                    <a:pt x="95136" y="84246"/>
                  </a:lnTo>
                  <a:lnTo>
                    <a:pt x="94315" y="83835"/>
                  </a:lnTo>
                  <a:lnTo>
                    <a:pt x="93287" y="83630"/>
                  </a:lnTo>
                  <a:lnTo>
                    <a:pt x="92260" y="83835"/>
                  </a:lnTo>
                  <a:lnTo>
                    <a:pt x="91643" y="84452"/>
                  </a:lnTo>
                  <a:lnTo>
                    <a:pt x="90000" y="86301"/>
                  </a:lnTo>
                  <a:lnTo>
                    <a:pt x="88561" y="87945"/>
                  </a:lnTo>
                  <a:lnTo>
                    <a:pt x="86917" y="89589"/>
                  </a:lnTo>
                  <a:lnTo>
                    <a:pt x="85068" y="91232"/>
                  </a:lnTo>
                  <a:lnTo>
                    <a:pt x="83424" y="92465"/>
                  </a:lnTo>
                  <a:lnTo>
                    <a:pt x="81369" y="93698"/>
                  </a:lnTo>
                  <a:lnTo>
                    <a:pt x="79520" y="94931"/>
                  </a:lnTo>
                  <a:lnTo>
                    <a:pt x="77465" y="95958"/>
                  </a:lnTo>
                  <a:lnTo>
                    <a:pt x="75410" y="96986"/>
                  </a:lnTo>
                  <a:lnTo>
                    <a:pt x="73356" y="97808"/>
                  </a:lnTo>
                  <a:lnTo>
                    <a:pt x="71095" y="98424"/>
                  </a:lnTo>
                  <a:lnTo>
                    <a:pt x="69041" y="99041"/>
                  </a:lnTo>
                  <a:lnTo>
                    <a:pt x="66780" y="99657"/>
                  </a:lnTo>
                  <a:lnTo>
                    <a:pt x="64520" y="99863"/>
                  </a:lnTo>
                  <a:lnTo>
                    <a:pt x="62260" y="100068"/>
                  </a:lnTo>
                  <a:lnTo>
                    <a:pt x="59794" y="100068"/>
                  </a:lnTo>
                  <a:lnTo>
                    <a:pt x="55890" y="99863"/>
                  </a:lnTo>
                  <a:lnTo>
                    <a:pt x="51780" y="99246"/>
                  </a:lnTo>
                  <a:lnTo>
                    <a:pt x="48082" y="98219"/>
                  </a:lnTo>
                  <a:lnTo>
                    <a:pt x="44383" y="96986"/>
                  </a:lnTo>
                  <a:lnTo>
                    <a:pt x="40684" y="95136"/>
                  </a:lnTo>
                  <a:lnTo>
                    <a:pt x="37397" y="93082"/>
                  </a:lnTo>
                  <a:lnTo>
                    <a:pt x="34315" y="90821"/>
                  </a:lnTo>
                  <a:lnTo>
                    <a:pt x="31643" y="88150"/>
                  </a:lnTo>
                  <a:lnTo>
                    <a:pt x="28972" y="85684"/>
                  </a:lnTo>
                  <a:lnTo>
                    <a:pt x="26712" y="82397"/>
                  </a:lnTo>
                  <a:lnTo>
                    <a:pt x="24863" y="79109"/>
                  </a:lnTo>
                  <a:lnTo>
                    <a:pt x="23013" y="75616"/>
                  </a:lnTo>
                  <a:lnTo>
                    <a:pt x="21575" y="71917"/>
                  </a:lnTo>
                  <a:lnTo>
                    <a:pt x="20547" y="68013"/>
                  </a:lnTo>
                  <a:lnTo>
                    <a:pt x="20136" y="64109"/>
                  </a:lnTo>
                  <a:lnTo>
                    <a:pt x="19931" y="59999"/>
                  </a:lnTo>
                  <a:lnTo>
                    <a:pt x="20136" y="56095"/>
                  </a:lnTo>
                  <a:lnTo>
                    <a:pt x="20547" y="51986"/>
                  </a:lnTo>
                  <a:lnTo>
                    <a:pt x="21575" y="48287"/>
                  </a:lnTo>
                  <a:lnTo>
                    <a:pt x="23013" y="44589"/>
                  </a:lnTo>
                  <a:lnTo>
                    <a:pt x="24863" y="40890"/>
                  </a:lnTo>
                  <a:lnTo>
                    <a:pt x="26712" y="37602"/>
                  </a:lnTo>
                  <a:lnTo>
                    <a:pt x="28972" y="34520"/>
                  </a:lnTo>
                  <a:lnTo>
                    <a:pt x="31643" y="31643"/>
                  </a:lnTo>
                  <a:lnTo>
                    <a:pt x="34315" y="29178"/>
                  </a:lnTo>
                  <a:lnTo>
                    <a:pt x="37397" y="26712"/>
                  </a:lnTo>
                  <a:lnTo>
                    <a:pt x="40684" y="24863"/>
                  </a:lnTo>
                  <a:lnTo>
                    <a:pt x="44383" y="23219"/>
                  </a:lnTo>
                  <a:lnTo>
                    <a:pt x="48082" y="21780"/>
                  </a:lnTo>
                  <a:lnTo>
                    <a:pt x="51780" y="20753"/>
                  </a:lnTo>
                  <a:lnTo>
                    <a:pt x="55890" y="20136"/>
                  </a:lnTo>
                  <a:lnTo>
                    <a:pt x="59794" y="19931"/>
                  </a:lnTo>
                  <a:lnTo>
                    <a:pt x="63904" y="20136"/>
                  </a:lnTo>
                  <a:lnTo>
                    <a:pt x="67397" y="20547"/>
                  </a:lnTo>
                  <a:lnTo>
                    <a:pt x="71095" y="21369"/>
                  </a:lnTo>
                  <a:lnTo>
                    <a:pt x="74589" y="22602"/>
                  </a:lnTo>
                  <a:lnTo>
                    <a:pt x="77876" y="24041"/>
                  </a:lnTo>
                  <a:lnTo>
                    <a:pt x="81164" y="26095"/>
                  </a:lnTo>
                  <a:lnTo>
                    <a:pt x="84246" y="28150"/>
                  </a:lnTo>
                  <a:lnTo>
                    <a:pt x="87123" y="30821"/>
                  </a:lnTo>
                  <a:lnTo>
                    <a:pt x="76438" y="41506"/>
                  </a:lnTo>
                  <a:lnTo>
                    <a:pt x="75821" y="42123"/>
                  </a:lnTo>
                  <a:lnTo>
                    <a:pt x="75410" y="42739"/>
                  </a:lnTo>
                  <a:lnTo>
                    <a:pt x="75205" y="43356"/>
                  </a:lnTo>
                  <a:lnTo>
                    <a:pt x="75000" y="44178"/>
                  </a:lnTo>
                  <a:lnTo>
                    <a:pt x="74794" y="44794"/>
                  </a:lnTo>
                  <a:lnTo>
                    <a:pt x="75000" y="45410"/>
                  </a:lnTo>
                  <a:lnTo>
                    <a:pt x="75000" y="46027"/>
                  </a:lnTo>
                  <a:lnTo>
                    <a:pt x="75410" y="47054"/>
                  </a:lnTo>
                  <a:lnTo>
                    <a:pt x="76027" y="48287"/>
                  </a:lnTo>
                  <a:lnTo>
                    <a:pt x="77054" y="49109"/>
                  </a:lnTo>
                  <a:lnTo>
                    <a:pt x="78493" y="49931"/>
                  </a:lnTo>
                  <a:lnTo>
                    <a:pt x="79726" y="50136"/>
                  </a:lnTo>
                  <a:lnTo>
                    <a:pt x="114863" y="50136"/>
                  </a:lnTo>
                  <a:lnTo>
                    <a:pt x="115890" y="49931"/>
                  </a:lnTo>
                  <a:lnTo>
                    <a:pt x="116917" y="49726"/>
                  </a:lnTo>
                  <a:lnTo>
                    <a:pt x="117739" y="49109"/>
                  </a:lnTo>
                  <a:lnTo>
                    <a:pt x="118356" y="48493"/>
                  </a:lnTo>
                  <a:lnTo>
                    <a:pt x="119178" y="47671"/>
                  </a:lnTo>
                  <a:lnTo>
                    <a:pt x="119589" y="47054"/>
                  </a:lnTo>
                  <a:lnTo>
                    <a:pt x="119794" y="46027"/>
                  </a:lnTo>
                  <a:lnTo>
                    <a:pt x="119999" y="45000"/>
                  </a:lnTo>
                  <a:lnTo>
                    <a:pt x="119999" y="9863"/>
                  </a:lnTo>
                  <a:lnTo>
                    <a:pt x="119794" y="8424"/>
                  </a:lnTo>
                  <a:lnTo>
                    <a:pt x="119178" y="7191"/>
                  </a:lnTo>
                  <a:lnTo>
                    <a:pt x="118150" y="6164"/>
                  </a:lnTo>
                  <a:lnTo>
                    <a:pt x="116917" y="5342"/>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sp>
          <p:nvSpPr>
            <p:cNvPr id="3037" name="Shape 3037"/>
            <p:cNvSpPr/>
            <p:nvPr/>
          </p:nvSpPr>
          <p:spPr>
            <a:xfrm>
              <a:off x="6038635" y="2955706"/>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3038" name="Shape 3038"/>
            <p:cNvSpPr/>
            <p:nvPr/>
          </p:nvSpPr>
          <p:spPr>
            <a:xfrm>
              <a:off x="6136216" y="3051143"/>
              <a:ext cx="197178" cy="188768"/>
            </a:xfrm>
            <a:custGeom>
              <a:rect b="0" l="0" r="0" t="0"/>
              <a:pathLst>
                <a:path extrusionOk="0" h="119999" w="119999">
                  <a:moveTo>
                    <a:pt x="120000" y="46490"/>
                  </a:moveTo>
                  <a:lnTo>
                    <a:pt x="120000" y="45894"/>
                  </a:lnTo>
                  <a:lnTo>
                    <a:pt x="119810" y="45298"/>
                  </a:lnTo>
                  <a:lnTo>
                    <a:pt x="119241" y="44701"/>
                  </a:lnTo>
                  <a:lnTo>
                    <a:pt x="118862" y="44105"/>
                  </a:lnTo>
                  <a:lnTo>
                    <a:pt x="118293" y="43708"/>
                  </a:lnTo>
                  <a:lnTo>
                    <a:pt x="117725" y="43509"/>
                  </a:lnTo>
                  <a:lnTo>
                    <a:pt x="116966" y="43311"/>
                  </a:lnTo>
                  <a:lnTo>
                    <a:pt x="115829" y="43112"/>
                  </a:lnTo>
                  <a:lnTo>
                    <a:pt x="79620" y="37549"/>
                  </a:lnTo>
                  <a:lnTo>
                    <a:pt x="63507" y="3178"/>
                  </a:lnTo>
                  <a:lnTo>
                    <a:pt x="62559" y="1788"/>
                  </a:lnTo>
                  <a:lnTo>
                    <a:pt x="61800" y="794"/>
                  </a:lnTo>
                  <a:lnTo>
                    <a:pt x="61042" y="198"/>
                  </a:lnTo>
                  <a:lnTo>
                    <a:pt x="59905" y="0"/>
                  </a:lnTo>
                  <a:lnTo>
                    <a:pt x="58957" y="198"/>
                  </a:lnTo>
                  <a:lnTo>
                    <a:pt x="57819" y="794"/>
                  </a:lnTo>
                  <a:lnTo>
                    <a:pt x="57061" y="1788"/>
                  </a:lnTo>
                  <a:lnTo>
                    <a:pt x="56303" y="3178"/>
                  </a:lnTo>
                  <a:lnTo>
                    <a:pt x="40189" y="37549"/>
                  </a:lnTo>
                  <a:lnTo>
                    <a:pt x="3791" y="43112"/>
                  </a:lnTo>
                  <a:lnTo>
                    <a:pt x="3033" y="43311"/>
                  </a:lnTo>
                  <a:lnTo>
                    <a:pt x="2274" y="43509"/>
                  </a:lnTo>
                  <a:lnTo>
                    <a:pt x="1327" y="43708"/>
                  </a:lnTo>
                  <a:lnTo>
                    <a:pt x="947" y="44105"/>
                  </a:lnTo>
                  <a:lnTo>
                    <a:pt x="379" y="44701"/>
                  </a:lnTo>
                  <a:lnTo>
                    <a:pt x="189" y="45298"/>
                  </a:lnTo>
                  <a:lnTo>
                    <a:pt x="0" y="45894"/>
                  </a:lnTo>
                  <a:lnTo>
                    <a:pt x="0" y="46490"/>
                  </a:lnTo>
                  <a:lnTo>
                    <a:pt x="0" y="47483"/>
                  </a:lnTo>
                  <a:lnTo>
                    <a:pt x="379" y="48278"/>
                  </a:lnTo>
                  <a:lnTo>
                    <a:pt x="947" y="49072"/>
                  </a:lnTo>
                  <a:lnTo>
                    <a:pt x="1516" y="50264"/>
                  </a:lnTo>
                  <a:lnTo>
                    <a:pt x="28056" y="77086"/>
                  </a:lnTo>
                  <a:lnTo>
                    <a:pt x="21611" y="114834"/>
                  </a:lnTo>
                  <a:lnTo>
                    <a:pt x="21611" y="115629"/>
                  </a:lnTo>
                  <a:lnTo>
                    <a:pt x="21611" y="116225"/>
                  </a:lnTo>
                  <a:lnTo>
                    <a:pt x="21611" y="116821"/>
                  </a:lnTo>
                  <a:lnTo>
                    <a:pt x="21800" y="117814"/>
                  </a:lnTo>
                  <a:lnTo>
                    <a:pt x="21990" y="118410"/>
                  </a:lnTo>
                  <a:lnTo>
                    <a:pt x="22369" y="118807"/>
                  </a:lnTo>
                  <a:lnTo>
                    <a:pt x="22748" y="119205"/>
                  </a:lnTo>
                  <a:lnTo>
                    <a:pt x="23317" y="119801"/>
                  </a:lnTo>
                  <a:lnTo>
                    <a:pt x="23886" y="120000"/>
                  </a:lnTo>
                  <a:lnTo>
                    <a:pt x="24454" y="120000"/>
                  </a:lnTo>
                  <a:lnTo>
                    <a:pt x="25971" y="119801"/>
                  </a:lnTo>
                  <a:lnTo>
                    <a:pt x="27677" y="119006"/>
                  </a:lnTo>
                  <a:lnTo>
                    <a:pt x="59905" y="101324"/>
                  </a:lnTo>
                  <a:lnTo>
                    <a:pt x="92322" y="119006"/>
                  </a:lnTo>
                  <a:lnTo>
                    <a:pt x="93649" y="119801"/>
                  </a:lnTo>
                  <a:lnTo>
                    <a:pt x="95165" y="120000"/>
                  </a:lnTo>
                  <a:lnTo>
                    <a:pt x="95734" y="120000"/>
                  </a:lnTo>
                  <a:lnTo>
                    <a:pt x="96492" y="119801"/>
                  </a:lnTo>
                  <a:lnTo>
                    <a:pt x="97061" y="119205"/>
                  </a:lnTo>
                  <a:lnTo>
                    <a:pt x="97440" y="118807"/>
                  </a:lnTo>
                  <a:lnTo>
                    <a:pt x="97630" y="118410"/>
                  </a:lnTo>
                  <a:lnTo>
                    <a:pt x="98009" y="117814"/>
                  </a:lnTo>
                  <a:lnTo>
                    <a:pt x="98009" y="116821"/>
                  </a:lnTo>
                  <a:lnTo>
                    <a:pt x="98009" y="116225"/>
                  </a:lnTo>
                  <a:lnTo>
                    <a:pt x="98009" y="115430"/>
                  </a:lnTo>
                  <a:lnTo>
                    <a:pt x="98009" y="114834"/>
                  </a:lnTo>
                  <a:lnTo>
                    <a:pt x="91943" y="77086"/>
                  </a:lnTo>
                  <a:lnTo>
                    <a:pt x="118104" y="50264"/>
                  </a:lnTo>
                  <a:lnTo>
                    <a:pt x="118862" y="49072"/>
                  </a:lnTo>
                  <a:lnTo>
                    <a:pt x="119620" y="48278"/>
                  </a:lnTo>
                  <a:lnTo>
                    <a:pt x="119810" y="47483"/>
                  </a:lnTo>
                  <a:lnTo>
                    <a:pt x="120000" y="46490"/>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cxnSp>
          <p:nvCxnSpPr>
            <p:cNvPr id="3043" name="Shape 3043"/>
            <p:cNvCxnSpPr/>
            <p:nvPr/>
          </p:nvCxnSpPr>
          <p:spPr>
            <a:xfrm flipH="1" rot="10800000">
              <a:off x="2821891" y="2841457"/>
              <a:ext cx="715262" cy="433147"/>
            </a:xfrm>
            <a:prstGeom prst="bentConnector3">
              <a:avLst>
                <a:gd fmla="val 100598" name="adj1"/>
              </a:avLst>
            </a:prstGeom>
            <a:noFill/>
            <a:ln cap="flat" cmpd="sng" w="9525">
              <a:solidFill>
                <a:srgbClr val="7F7F7F"/>
              </a:solidFill>
              <a:prstDash val="solid"/>
              <a:miter/>
              <a:headEnd len="med" type="none" w="med"/>
              <a:tailEnd len="med" type="oval" w="med"/>
            </a:ln>
          </p:spPr>
        </p:cxnSp>
        <p:cxnSp>
          <p:nvCxnSpPr>
            <p:cNvPr id="3044" name="Shape 3044"/>
            <p:cNvCxnSpPr/>
            <p:nvPr/>
          </p:nvCxnSpPr>
          <p:spPr>
            <a:xfrm>
              <a:off x="4560142" y="3770764"/>
              <a:ext cx="902138" cy="476342"/>
            </a:xfrm>
            <a:prstGeom prst="bentConnector3">
              <a:avLst>
                <a:gd fmla="val 597" name="adj1"/>
              </a:avLst>
            </a:prstGeom>
            <a:noFill/>
            <a:ln cap="flat" cmpd="sng" w="9525">
              <a:solidFill>
                <a:srgbClr val="7F7F7F"/>
              </a:solidFill>
              <a:prstDash val="solid"/>
              <a:miter/>
              <a:headEnd len="med" type="oval" w="med"/>
              <a:tailEnd len="med" type="none" w="med"/>
            </a:ln>
          </p:spPr>
        </p:cxnSp>
        <p:sp>
          <p:nvSpPr>
            <p:cNvPr id="3045" name="Shape 3045"/>
            <p:cNvSpPr/>
            <p:nvPr/>
          </p:nvSpPr>
          <p:spPr>
            <a:xfrm>
              <a:off x="5395766" y="4050969"/>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3046" name="Shape 3046"/>
            <p:cNvSpPr/>
            <p:nvPr/>
          </p:nvSpPr>
          <p:spPr>
            <a:xfrm>
              <a:off x="2559201" y="3087675"/>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3047" name="Shape 3047"/>
            <p:cNvSpPr/>
            <p:nvPr/>
          </p:nvSpPr>
          <p:spPr>
            <a:xfrm>
              <a:off x="2680784" y="3207408"/>
              <a:ext cx="141109" cy="140174"/>
            </a:xfrm>
            <a:custGeom>
              <a:rect b="0" l="0" r="0" t="0"/>
              <a:pathLst>
                <a:path extrusionOk="0" h="119999" w="119999">
                  <a:moveTo>
                    <a:pt x="87345" y="60000"/>
                  </a:moveTo>
                  <a:lnTo>
                    <a:pt x="117079" y="30265"/>
                  </a:lnTo>
                  <a:lnTo>
                    <a:pt x="118407" y="28938"/>
                  </a:lnTo>
                  <a:lnTo>
                    <a:pt x="119203" y="27079"/>
                  </a:lnTo>
                  <a:lnTo>
                    <a:pt x="119469" y="25486"/>
                  </a:lnTo>
                  <a:lnTo>
                    <a:pt x="120000" y="23362"/>
                  </a:lnTo>
                  <a:lnTo>
                    <a:pt x="119469" y="21504"/>
                  </a:lnTo>
                  <a:lnTo>
                    <a:pt x="119203" y="19646"/>
                  </a:lnTo>
                  <a:lnTo>
                    <a:pt x="118407" y="18053"/>
                  </a:lnTo>
                  <a:lnTo>
                    <a:pt x="117079" y="16460"/>
                  </a:lnTo>
                  <a:lnTo>
                    <a:pt x="103274" y="2654"/>
                  </a:lnTo>
                  <a:lnTo>
                    <a:pt x="101681" y="1592"/>
                  </a:lnTo>
                  <a:lnTo>
                    <a:pt x="100088" y="796"/>
                  </a:lnTo>
                  <a:lnTo>
                    <a:pt x="98495" y="265"/>
                  </a:lnTo>
                  <a:lnTo>
                    <a:pt x="96371" y="0"/>
                  </a:lnTo>
                  <a:lnTo>
                    <a:pt x="94513" y="265"/>
                  </a:lnTo>
                  <a:lnTo>
                    <a:pt x="92654" y="796"/>
                  </a:lnTo>
                  <a:lnTo>
                    <a:pt x="91327" y="1592"/>
                  </a:lnTo>
                  <a:lnTo>
                    <a:pt x="89469" y="2654"/>
                  </a:lnTo>
                  <a:lnTo>
                    <a:pt x="60000" y="32654"/>
                  </a:lnTo>
                  <a:lnTo>
                    <a:pt x="30000" y="2654"/>
                  </a:lnTo>
                  <a:lnTo>
                    <a:pt x="28672" y="1592"/>
                  </a:lnTo>
                  <a:lnTo>
                    <a:pt x="27079" y="796"/>
                  </a:lnTo>
                  <a:lnTo>
                    <a:pt x="25221" y="265"/>
                  </a:lnTo>
                  <a:lnTo>
                    <a:pt x="23362" y="0"/>
                  </a:lnTo>
                  <a:lnTo>
                    <a:pt x="21504" y="265"/>
                  </a:lnTo>
                  <a:lnTo>
                    <a:pt x="19646" y="796"/>
                  </a:lnTo>
                  <a:lnTo>
                    <a:pt x="18053" y="1592"/>
                  </a:lnTo>
                  <a:lnTo>
                    <a:pt x="16460" y="2654"/>
                  </a:lnTo>
                  <a:lnTo>
                    <a:pt x="2654" y="16460"/>
                  </a:lnTo>
                  <a:lnTo>
                    <a:pt x="1327" y="18053"/>
                  </a:lnTo>
                  <a:lnTo>
                    <a:pt x="530" y="19646"/>
                  </a:lnTo>
                  <a:lnTo>
                    <a:pt x="0" y="21504"/>
                  </a:lnTo>
                  <a:lnTo>
                    <a:pt x="0" y="23362"/>
                  </a:lnTo>
                  <a:lnTo>
                    <a:pt x="0" y="25486"/>
                  </a:lnTo>
                  <a:lnTo>
                    <a:pt x="530" y="27079"/>
                  </a:lnTo>
                  <a:lnTo>
                    <a:pt x="1327" y="28938"/>
                  </a:lnTo>
                  <a:lnTo>
                    <a:pt x="2654" y="30265"/>
                  </a:lnTo>
                  <a:lnTo>
                    <a:pt x="32389" y="60000"/>
                  </a:lnTo>
                  <a:lnTo>
                    <a:pt x="2654" y="89734"/>
                  </a:lnTo>
                  <a:lnTo>
                    <a:pt x="1327" y="91327"/>
                  </a:lnTo>
                  <a:lnTo>
                    <a:pt x="530" y="92654"/>
                  </a:lnTo>
                  <a:lnTo>
                    <a:pt x="0" y="94778"/>
                  </a:lnTo>
                  <a:lnTo>
                    <a:pt x="0" y="96371"/>
                  </a:lnTo>
                  <a:lnTo>
                    <a:pt x="0" y="98495"/>
                  </a:lnTo>
                  <a:lnTo>
                    <a:pt x="530" y="100353"/>
                  </a:lnTo>
                  <a:lnTo>
                    <a:pt x="1327" y="101946"/>
                  </a:lnTo>
                  <a:lnTo>
                    <a:pt x="2654" y="103274"/>
                  </a:lnTo>
                  <a:lnTo>
                    <a:pt x="16460" y="117079"/>
                  </a:lnTo>
                  <a:lnTo>
                    <a:pt x="18053" y="118672"/>
                  </a:lnTo>
                  <a:lnTo>
                    <a:pt x="19646" y="119469"/>
                  </a:lnTo>
                  <a:lnTo>
                    <a:pt x="21504" y="119734"/>
                  </a:lnTo>
                  <a:lnTo>
                    <a:pt x="23362" y="120000"/>
                  </a:lnTo>
                  <a:lnTo>
                    <a:pt x="25221" y="119734"/>
                  </a:lnTo>
                  <a:lnTo>
                    <a:pt x="27079" y="119469"/>
                  </a:lnTo>
                  <a:lnTo>
                    <a:pt x="28672" y="118672"/>
                  </a:lnTo>
                  <a:lnTo>
                    <a:pt x="30000" y="117079"/>
                  </a:lnTo>
                  <a:lnTo>
                    <a:pt x="60000" y="87610"/>
                  </a:lnTo>
                  <a:lnTo>
                    <a:pt x="89469" y="117079"/>
                  </a:lnTo>
                  <a:lnTo>
                    <a:pt x="91327" y="118672"/>
                  </a:lnTo>
                  <a:lnTo>
                    <a:pt x="92654" y="119469"/>
                  </a:lnTo>
                  <a:lnTo>
                    <a:pt x="94513" y="119734"/>
                  </a:lnTo>
                  <a:lnTo>
                    <a:pt x="96371" y="120000"/>
                  </a:lnTo>
                  <a:lnTo>
                    <a:pt x="98495" y="119734"/>
                  </a:lnTo>
                  <a:lnTo>
                    <a:pt x="100088" y="119469"/>
                  </a:lnTo>
                  <a:lnTo>
                    <a:pt x="101681" y="118672"/>
                  </a:lnTo>
                  <a:lnTo>
                    <a:pt x="103274" y="117079"/>
                  </a:lnTo>
                  <a:lnTo>
                    <a:pt x="117079" y="103274"/>
                  </a:lnTo>
                  <a:lnTo>
                    <a:pt x="118407" y="101946"/>
                  </a:lnTo>
                  <a:lnTo>
                    <a:pt x="119203" y="100353"/>
                  </a:lnTo>
                  <a:lnTo>
                    <a:pt x="119469" y="98495"/>
                  </a:lnTo>
                  <a:lnTo>
                    <a:pt x="120000" y="96371"/>
                  </a:lnTo>
                  <a:lnTo>
                    <a:pt x="119469" y="94778"/>
                  </a:lnTo>
                  <a:lnTo>
                    <a:pt x="119203" y="92654"/>
                  </a:lnTo>
                  <a:lnTo>
                    <a:pt x="118407" y="91327"/>
                  </a:lnTo>
                  <a:lnTo>
                    <a:pt x="117079" y="89734"/>
                  </a:lnTo>
                  <a:lnTo>
                    <a:pt x="87345" y="60000"/>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sp>
          <p:nvSpPr>
            <p:cNvPr id="3048" name="Shape 3048"/>
            <p:cNvSpPr/>
            <p:nvPr/>
          </p:nvSpPr>
          <p:spPr>
            <a:xfrm>
              <a:off x="5481553" y="4143050"/>
              <a:ext cx="208064" cy="208064"/>
            </a:xfrm>
            <a:custGeom>
              <a:rect b="0" l="0" r="0" t="0"/>
              <a:pathLst>
                <a:path extrusionOk="0" h="119999" w="119999">
                  <a:moveTo>
                    <a:pt x="119035" y="579"/>
                  </a:moveTo>
                  <a:lnTo>
                    <a:pt x="118263" y="193"/>
                  </a:lnTo>
                  <a:lnTo>
                    <a:pt x="117491" y="0"/>
                  </a:lnTo>
                  <a:lnTo>
                    <a:pt x="117491" y="0"/>
                  </a:lnTo>
                  <a:lnTo>
                    <a:pt x="112668" y="0"/>
                  </a:lnTo>
                  <a:lnTo>
                    <a:pt x="108231" y="193"/>
                  </a:lnTo>
                  <a:lnTo>
                    <a:pt x="103794" y="579"/>
                  </a:lnTo>
                  <a:lnTo>
                    <a:pt x="99935" y="1159"/>
                  </a:lnTo>
                  <a:lnTo>
                    <a:pt x="95884" y="1932"/>
                  </a:lnTo>
                  <a:lnTo>
                    <a:pt x="92411" y="2898"/>
                  </a:lnTo>
                  <a:lnTo>
                    <a:pt x="88938" y="3864"/>
                  </a:lnTo>
                  <a:lnTo>
                    <a:pt x="85659" y="5217"/>
                  </a:lnTo>
                  <a:lnTo>
                    <a:pt x="82572" y="6570"/>
                  </a:lnTo>
                  <a:lnTo>
                    <a:pt x="79485" y="8309"/>
                  </a:lnTo>
                  <a:lnTo>
                    <a:pt x="76205" y="10241"/>
                  </a:lnTo>
                  <a:lnTo>
                    <a:pt x="72926" y="12367"/>
                  </a:lnTo>
                  <a:lnTo>
                    <a:pt x="69646" y="14879"/>
                  </a:lnTo>
                  <a:lnTo>
                    <a:pt x="66366" y="17584"/>
                  </a:lnTo>
                  <a:lnTo>
                    <a:pt x="62893" y="20869"/>
                  </a:lnTo>
                  <a:lnTo>
                    <a:pt x="59421" y="24154"/>
                  </a:lnTo>
                  <a:lnTo>
                    <a:pt x="56334" y="27246"/>
                  </a:lnTo>
                  <a:lnTo>
                    <a:pt x="53247" y="30531"/>
                  </a:lnTo>
                  <a:lnTo>
                    <a:pt x="49967" y="34396"/>
                  </a:lnTo>
                  <a:lnTo>
                    <a:pt x="46495" y="38260"/>
                  </a:lnTo>
                  <a:lnTo>
                    <a:pt x="18713" y="39806"/>
                  </a:lnTo>
                  <a:lnTo>
                    <a:pt x="18327" y="40000"/>
                  </a:lnTo>
                  <a:lnTo>
                    <a:pt x="17556" y="40193"/>
                  </a:lnTo>
                  <a:lnTo>
                    <a:pt x="17170" y="40579"/>
                  </a:lnTo>
                  <a:lnTo>
                    <a:pt x="16784" y="40966"/>
                  </a:lnTo>
                  <a:lnTo>
                    <a:pt x="385" y="69178"/>
                  </a:lnTo>
                  <a:lnTo>
                    <a:pt x="192" y="69758"/>
                  </a:lnTo>
                  <a:lnTo>
                    <a:pt x="0" y="70531"/>
                  </a:lnTo>
                  <a:lnTo>
                    <a:pt x="192" y="71304"/>
                  </a:lnTo>
                  <a:lnTo>
                    <a:pt x="771" y="72077"/>
                  </a:lnTo>
                  <a:lnTo>
                    <a:pt x="5594" y="76908"/>
                  </a:lnTo>
                  <a:lnTo>
                    <a:pt x="6173" y="77294"/>
                  </a:lnTo>
                  <a:lnTo>
                    <a:pt x="7138" y="77487"/>
                  </a:lnTo>
                  <a:lnTo>
                    <a:pt x="7331" y="77487"/>
                  </a:lnTo>
                  <a:lnTo>
                    <a:pt x="7909" y="77294"/>
                  </a:lnTo>
                  <a:lnTo>
                    <a:pt x="27974" y="71304"/>
                  </a:lnTo>
                  <a:lnTo>
                    <a:pt x="48617" y="91980"/>
                  </a:lnTo>
                  <a:lnTo>
                    <a:pt x="42443" y="112270"/>
                  </a:lnTo>
                  <a:lnTo>
                    <a:pt x="42443" y="112850"/>
                  </a:lnTo>
                  <a:lnTo>
                    <a:pt x="42443" y="113429"/>
                  </a:lnTo>
                  <a:lnTo>
                    <a:pt x="42636" y="114009"/>
                  </a:lnTo>
                  <a:lnTo>
                    <a:pt x="43022" y="114396"/>
                  </a:lnTo>
                  <a:lnTo>
                    <a:pt x="47652" y="119227"/>
                  </a:lnTo>
                  <a:lnTo>
                    <a:pt x="48424" y="119613"/>
                  </a:lnTo>
                  <a:lnTo>
                    <a:pt x="49581" y="120000"/>
                  </a:lnTo>
                  <a:lnTo>
                    <a:pt x="50160" y="119613"/>
                  </a:lnTo>
                  <a:lnTo>
                    <a:pt x="50546" y="119420"/>
                  </a:lnTo>
                  <a:lnTo>
                    <a:pt x="78713" y="102995"/>
                  </a:lnTo>
                  <a:lnTo>
                    <a:pt x="79292" y="102801"/>
                  </a:lnTo>
                  <a:lnTo>
                    <a:pt x="79485" y="102222"/>
                  </a:lnTo>
                  <a:lnTo>
                    <a:pt x="79678" y="101835"/>
                  </a:lnTo>
                  <a:lnTo>
                    <a:pt x="79871" y="101062"/>
                  </a:lnTo>
                  <a:lnTo>
                    <a:pt x="81414" y="73429"/>
                  </a:lnTo>
                  <a:lnTo>
                    <a:pt x="85466" y="69758"/>
                  </a:lnTo>
                  <a:lnTo>
                    <a:pt x="89131" y="66473"/>
                  </a:lnTo>
                  <a:lnTo>
                    <a:pt x="92604" y="63381"/>
                  </a:lnTo>
                  <a:lnTo>
                    <a:pt x="95691" y="60483"/>
                  </a:lnTo>
                  <a:lnTo>
                    <a:pt x="98971" y="57198"/>
                  </a:lnTo>
                  <a:lnTo>
                    <a:pt x="101864" y="53719"/>
                  </a:lnTo>
                  <a:lnTo>
                    <a:pt x="104565" y="50434"/>
                  </a:lnTo>
                  <a:lnTo>
                    <a:pt x="107073" y="47149"/>
                  </a:lnTo>
                  <a:lnTo>
                    <a:pt x="109003" y="43864"/>
                  </a:lnTo>
                  <a:lnTo>
                    <a:pt x="111125" y="40579"/>
                  </a:lnTo>
                  <a:lnTo>
                    <a:pt x="112861" y="37294"/>
                  </a:lnTo>
                  <a:lnTo>
                    <a:pt x="114212" y="34009"/>
                  </a:lnTo>
                  <a:lnTo>
                    <a:pt x="115562" y="30338"/>
                  </a:lnTo>
                  <a:lnTo>
                    <a:pt x="116720" y="26859"/>
                  </a:lnTo>
                  <a:lnTo>
                    <a:pt x="117684" y="23188"/>
                  </a:lnTo>
                  <a:lnTo>
                    <a:pt x="118456" y="19323"/>
                  </a:lnTo>
                  <a:lnTo>
                    <a:pt x="119035" y="15458"/>
                  </a:lnTo>
                  <a:lnTo>
                    <a:pt x="119421" y="11014"/>
                  </a:lnTo>
                  <a:lnTo>
                    <a:pt x="119807" y="6763"/>
                  </a:lnTo>
                  <a:lnTo>
                    <a:pt x="120000" y="2318"/>
                  </a:lnTo>
                  <a:lnTo>
                    <a:pt x="119807" y="1352"/>
                  </a:lnTo>
                  <a:lnTo>
                    <a:pt x="119035" y="579"/>
                  </a:lnTo>
                  <a:close/>
                  <a:moveTo>
                    <a:pt x="101286" y="28405"/>
                  </a:moveTo>
                  <a:lnTo>
                    <a:pt x="100321" y="29371"/>
                  </a:lnTo>
                  <a:lnTo>
                    <a:pt x="99163" y="29951"/>
                  </a:lnTo>
                  <a:lnTo>
                    <a:pt x="97813" y="30338"/>
                  </a:lnTo>
                  <a:lnTo>
                    <a:pt x="96463" y="30338"/>
                  </a:lnTo>
                  <a:lnTo>
                    <a:pt x="94919" y="30338"/>
                  </a:lnTo>
                  <a:lnTo>
                    <a:pt x="93762" y="29951"/>
                  </a:lnTo>
                  <a:lnTo>
                    <a:pt x="92411" y="29371"/>
                  </a:lnTo>
                  <a:lnTo>
                    <a:pt x="91446" y="28405"/>
                  </a:lnTo>
                  <a:lnTo>
                    <a:pt x="90482" y="27246"/>
                  </a:lnTo>
                  <a:lnTo>
                    <a:pt x="89903" y="26280"/>
                  </a:lnTo>
                  <a:lnTo>
                    <a:pt x="89517" y="24734"/>
                  </a:lnTo>
                  <a:lnTo>
                    <a:pt x="89324" y="23574"/>
                  </a:lnTo>
                  <a:lnTo>
                    <a:pt x="89517" y="22028"/>
                  </a:lnTo>
                  <a:lnTo>
                    <a:pt x="89903" y="20676"/>
                  </a:lnTo>
                  <a:lnTo>
                    <a:pt x="90482" y="19516"/>
                  </a:lnTo>
                  <a:lnTo>
                    <a:pt x="91446" y="18550"/>
                  </a:lnTo>
                  <a:lnTo>
                    <a:pt x="92411" y="17391"/>
                  </a:lnTo>
                  <a:lnTo>
                    <a:pt x="93762" y="16811"/>
                  </a:lnTo>
                  <a:lnTo>
                    <a:pt x="94919" y="16425"/>
                  </a:lnTo>
                  <a:lnTo>
                    <a:pt x="96463" y="16425"/>
                  </a:lnTo>
                  <a:lnTo>
                    <a:pt x="97813" y="16425"/>
                  </a:lnTo>
                  <a:lnTo>
                    <a:pt x="99163" y="16811"/>
                  </a:lnTo>
                  <a:lnTo>
                    <a:pt x="100321" y="17391"/>
                  </a:lnTo>
                  <a:lnTo>
                    <a:pt x="101286" y="18550"/>
                  </a:lnTo>
                  <a:lnTo>
                    <a:pt x="102250" y="19516"/>
                  </a:lnTo>
                  <a:lnTo>
                    <a:pt x="102829" y="20676"/>
                  </a:lnTo>
                  <a:lnTo>
                    <a:pt x="103215" y="22028"/>
                  </a:lnTo>
                  <a:lnTo>
                    <a:pt x="103408" y="23574"/>
                  </a:lnTo>
                  <a:lnTo>
                    <a:pt x="103215" y="24734"/>
                  </a:lnTo>
                  <a:lnTo>
                    <a:pt x="102829" y="26280"/>
                  </a:lnTo>
                  <a:lnTo>
                    <a:pt x="102250" y="27246"/>
                  </a:lnTo>
                  <a:lnTo>
                    <a:pt x="101286" y="28405"/>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grpSp>
    </p:spTree>
    <p:extLst>
      <p:ext uri="{BB962C8B-B14F-4D97-AF65-F5344CB8AC3E}">
        <p14:creationId val="146912061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3033"/>
                                        </p:tgtEl>
                                        <p:attrNameLst>
                                          <p:attrName>style.visibility</p:attrName>
                                        </p:attrNameLst>
                                      </p:cBhvr>
                                      <p:to>
                                        <p:strVal val="visible"/>
                                      </p:to>
                                    </p:set>
                                    <p:anim calcmode="lin" valueType="num">
                                      <p:cBhvr>
                                        <p:cTn dur="500" fill="hold" id="13"/>
                                        <p:tgtEl>
                                          <p:spTgt spid="3033"/>
                                        </p:tgtEl>
                                        <p:attrNameLst>
                                          <p:attrName>ppt_w</p:attrName>
                                        </p:attrNameLst>
                                      </p:cBhvr>
                                      <p:tavLst>
                                        <p:tav tm="0">
                                          <p:val>
                                            <p:fltVal val="0"/>
                                          </p:val>
                                        </p:tav>
                                        <p:tav tm="100000">
                                          <p:val>
                                            <p:strVal val="#ppt_w"/>
                                          </p:val>
                                        </p:tav>
                                      </p:tavLst>
                                    </p:anim>
                                    <p:anim calcmode="lin" valueType="num">
                                      <p:cBhvr>
                                        <p:cTn dur="500" fill="hold" id="14"/>
                                        <p:tgtEl>
                                          <p:spTgt spid="3033"/>
                                        </p:tgtEl>
                                        <p:attrNameLst>
                                          <p:attrName>ppt_h</p:attrName>
                                        </p:attrNameLst>
                                      </p:cBhvr>
                                      <p:tavLst>
                                        <p:tav tm="0">
                                          <p:val>
                                            <p:fltVal val="0"/>
                                          </p:val>
                                        </p:tav>
                                        <p:tav tm="100000">
                                          <p:val>
                                            <p:strVal val="#ppt_h"/>
                                          </p:val>
                                        </p:tav>
                                      </p:tavLst>
                                    </p:anim>
                                    <p:animEffect filter="fade" transition="in">
                                      <p:cBhvr>
                                        <p:cTn dur="500" id="15"/>
                                        <p:tgtEl>
                                          <p:spTgt spid="3033"/>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3034"/>
                                        </p:tgtEl>
                                        <p:attrNameLst>
                                          <p:attrName>style.visibility</p:attrName>
                                        </p:attrNameLst>
                                      </p:cBhvr>
                                      <p:to>
                                        <p:strVal val="visible"/>
                                      </p:to>
                                    </p:set>
                                    <p:anim calcmode="lin" valueType="num">
                                      <p:cBhvr>
                                        <p:cTn dur="500" fill="hold" id="18"/>
                                        <p:tgtEl>
                                          <p:spTgt spid="3034"/>
                                        </p:tgtEl>
                                        <p:attrNameLst>
                                          <p:attrName>ppt_w</p:attrName>
                                        </p:attrNameLst>
                                      </p:cBhvr>
                                      <p:tavLst>
                                        <p:tav tm="0">
                                          <p:val>
                                            <p:fltVal val="0"/>
                                          </p:val>
                                        </p:tav>
                                        <p:tav tm="100000">
                                          <p:val>
                                            <p:strVal val="#ppt_w"/>
                                          </p:val>
                                        </p:tav>
                                      </p:tavLst>
                                    </p:anim>
                                    <p:anim calcmode="lin" valueType="num">
                                      <p:cBhvr>
                                        <p:cTn dur="500" fill="hold" id="19"/>
                                        <p:tgtEl>
                                          <p:spTgt spid="3034"/>
                                        </p:tgtEl>
                                        <p:attrNameLst>
                                          <p:attrName>ppt_h</p:attrName>
                                        </p:attrNameLst>
                                      </p:cBhvr>
                                      <p:tavLst>
                                        <p:tav tm="0">
                                          <p:val>
                                            <p:fltVal val="0"/>
                                          </p:val>
                                        </p:tav>
                                        <p:tav tm="100000">
                                          <p:val>
                                            <p:strVal val="#ppt_h"/>
                                          </p:val>
                                        </p:tav>
                                      </p:tavLst>
                                    </p:anim>
                                    <p:animEffect filter="fade" transition="in">
                                      <p:cBhvr>
                                        <p:cTn dur="500" id="20"/>
                                        <p:tgtEl>
                                          <p:spTgt spid="3034"/>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3035"/>
                                        </p:tgtEl>
                                        <p:attrNameLst>
                                          <p:attrName>style.visibility</p:attrName>
                                        </p:attrNameLst>
                                      </p:cBhvr>
                                      <p:to>
                                        <p:strVal val="visible"/>
                                      </p:to>
                                    </p:set>
                                    <p:anim calcmode="lin" valueType="num">
                                      <p:cBhvr>
                                        <p:cTn dur="500" fill="hold" id="23"/>
                                        <p:tgtEl>
                                          <p:spTgt spid="3035"/>
                                        </p:tgtEl>
                                        <p:attrNameLst>
                                          <p:attrName>ppt_w</p:attrName>
                                        </p:attrNameLst>
                                      </p:cBhvr>
                                      <p:tavLst>
                                        <p:tav tm="0">
                                          <p:val>
                                            <p:fltVal val="0"/>
                                          </p:val>
                                        </p:tav>
                                        <p:tav tm="100000">
                                          <p:val>
                                            <p:strVal val="#ppt_w"/>
                                          </p:val>
                                        </p:tav>
                                      </p:tavLst>
                                    </p:anim>
                                    <p:anim calcmode="lin" valueType="num">
                                      <p:cBhvr>
                                        <p:cTn dur="500" fill="hold" id="24"/>
                                        <p:tgtEl>
                                          <p:spTgt spid="3035"/>
                                        </p:tgtEl>
                                        <p:attrNameLst>
                                          <p:attrName>ppt_h</p:attrName>
                                        </p:attrNameLst>
                                      </p:cBhvr>
                                      <p:tavLst>
                                        <p:tav tm="0">
                                          <p:val>
                                            <p:fltVal val="0"/>
                                          </p:val>
                                        </p:tav>
                                        <p:tav tm="100000">
                                          <p:val>
                                            <p:strVal val="#ppt_h"/>
                                          </p:val>
                                        </p:tav>
                                      </p:tavLst>
                                    </p:anim>
                                    <p:animEffect filter="fade" transition="in">
                                      <p:cBhvr>
                                        <p:cTn dur="500" id="25"/>
                                        <p:tgtEl>
                                          <p:spTgt spid="3035"/>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3036"/>
                                        </p:tgtEl>
                                        <p:attrNameLst>
                                          <p:attrName>style.visibility</p:attrName>
                                        </p:attrNameLst>
                                      </p:cBhvr>
                                      <p:to>
                                        <p:strVal val="visible"/>
                                      </p:to>
                                    </p:set>
                                    <p:anim calcmode="lin" valueType="num">
                                      <p:cBhvr>
                                        <p:cTn dur="500" fill="hold" id="28"/>
                                        <p:tgtEl>
                                          <p:spTgt spid="3036"/>
                                        </p:tgtEl>
                                        <p:attrNameLst>
                                          <p:attrName>ppt_w</p:attrName>
                                        </p:attrNameLst>
                                      </p:cBhvr>
                                      <p:tavLst>
                                        <p:tav tm="0">
                                          <p:val>
                                            <p:fltVal val="0"/>
                                          </p:val>
                                        </p:tav>
                                        <p:tav tm="100000">
                                          <p:val>
                                            <p:strVal val="#ppt_w"/>
                                          </p:val>
                                        </p:tav>
                                      </p:tavLst>
                                    </p:anim>
                                    <p:anim calcmode="lin" valueType="num">
                                      <p:cBhvr>
                                        <p:cTn dur="500" fill="hold" id="29"/>
                                        <p:tgtEl>
                                          <p:spTgt spid="3036"/>
                                        </p:tgtEl>
                                        <p:attrNameLst>
                                          <p:attrName>ppt_h</p:attrName>
                                        </p:attrNameLst>
                                      </p:cBhvr>
                                      <p:tavLst>
                                        <p:tav tm="0">
                                          <p:val>
                                            <p:fltVal val="0"/>
                                          </p:val>
                                        </p:tav>
                                        <p:tav tm="100000">
                                          <p:val>
                                            <p:strVal val="#ppt_h"/>
                                          </p:val>
                                        </p:tav>
                                      </p:tavLst>
                                    </p:anim>
                                    <p:animEffect filter="fade" transition="in">
                                      <p:cBhvr>
                                        <p:cTn dur="500" id="30"/>
                                        <p:tgtEl>
                                          <p:spTgt spid="3036"/>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3039"/>
                                        </p:tgtEl>
                                        <p:attrNameLst>
                                          <p:attrName>style.visibility</p:attrName>
                                        </p:attrNameLst>
                                      </p:cBhvr>
                                      <p:to>
                                        <p:strVal val="visible"/>
                                      </p:to>
                                    </p:set>
                                    <p:anim calcmode="lin" valueType="num">
                                      <p:cBhvr>
                                        <p:cTn dur="500" fill="hold" id="33"/>
                                        <p:tgtEl>
                                          <p:spTgt spid="3039"/>
                                        </p:tgtEl>
                                        <p:attrNameLst>
                                          <p:attrName>ppt_w</p:attrName>
                                        </p:attrNameLst>
                                      </p:cBhvr>
                                      <p:tavLst>
                                        <p:tav tm="0">
                                          <p:val>
                                            <p:fltVal val="0"/>
                                          </p:val>
                                        </p:tav>
                                        <p:tav tm="100000">
                                          <p:val>
                                            <p:strVal val="#ppt_w"/>
                                          </p:val>
                                        </p:tav>
                                      </p:tavLst>
                                    </p:anim>
                                    <p:anim calcmode="lin" valueType="num">
                                      <p:cBhvr>
                                        <p:cTn dur="500" fill="hold" id="34"/>
                                        <p:tgtEl>
                                          <p:spTgt spid="3039"/>
                                        </p:tgtEl>
                                        <p:attrNameLst>
                                          <p:attrName>ppt_h</p:attrName>
                                        </p:attrNameLst>
                                      </p:cBhvr>
                                      <p:tavLst>
                                        <p:tav tm="0">
                                          <p:val>
                                            <p:fltVal val="0"/>
                                          </p:val>
                                        </p:tav>
                                        <p:tav tm="100000">
                                          <p:val>
                                            <p:strVal val="#ppt_h"/>
                                          </p:val>
                                        </p:tav>
                                      </p:tavLst>
                                    </p:anim>
                                    <p:animEffect filter="fade" transition="in">
                                      <p:cBhvr>
                                        <p:cTn dur="500" id="35"/>
                                        <p:tgtEl>
                                          <p:spTgt spid="3039"/>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3040"/>
                                        </p:tgtEl>
                                        <p:attrNameLst>
                                          <p:attrName>style.visibility</p:attrName>
                                        </p:attrNameLst>
                                      </p:cBhvr>
                                      <p:to>
                                        <p:strVal val="visible"/>
                                      </p:to>
                                    </p:set>
                                    <p:anim calcmode="lin" valueType="num">
                                      <p:cBhvr>
                                        <p:cTn dur="500" fill="hold" id="38"/>
                                        <p:tgtEl>
                                          <p:spTgt spid="3040"/>
                                        </p:tgtEl>
                                        <p:attrNameLst>
                                          <p:attrName>ppt_w</p:attrName>
                                        </p:attrNameLst>
                                      </p:cBhvr>
                                      <p:tavLst>
                                        <p:tav tm="0">
                                          <p:val>
                                            <p:fltVal val="0"/>
                                          </p:val>
                                        </p:tav>
                                        <p:tav tm="100000">
                                          <p:val>
                                            <p:strVal val="#ppt_w"/>
                                          </p:val>
                                        </p:tav>
                                      </p:tavLst>
                                    </p:anim>
                                    <p:anim calcmode="lin" valueType="num">
                                      <p:cBhvr>
                                        <p:cTn dur="500" fill="hold" id="39"/>
                                        <p:tgtEl>
                                          <p:spTgt spid="3040"/>
                                        </p:tgtEl>
                                        <p:attrNameLst>
                                          <p:attrName>ppt_h</p:attrName>
                                        </p:attrNameLst>
                                      </p:cBhvr>
                                      <p:tavLst>
                                        <p:tav tm="0">
                                          <p:val>
                                            <p:fltVal val="0"/>
                                          </p:val>
                                        </p:tav>
                                        <p:tav tm="100000">
                                          <p:val>
                                            <p:strVal val="#ppt_h"/>
                                          </p:val>
                                        </p:tav>
                                      </p:tavLst>
                                    </p:anim>
                                    <p:animEffect filter="fade" transition="in">
                                      <p:cBhvr>
                                        <p:cTn dur="500" id="40"/>
                                        <p:tgtEl>
                                          <p:spTgt spid="3040"/>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3041"/>
                                        </p:tgtEl>
                                        <p:attrNameLst>
                                          <p:attrName>style.visibility</p:attrName>
                                        </p:attrNameLst>
                                      </p:cBhvr>
                                      <p:to>
                                        <p:strVal val="visible"/>
                                      </p:to>
                                    </p:set>
                                    <p:anim calcmode="lin" valueType="num">
                                      <p:cBhvr>
                                        <p:cTn dur="500" fill="hold" id="43"/>
                                        <p:tgtEl>
                                          <p:spTgt spid="3041"/>
                                        </p:tgtEl>
                                        <p:attrNameLst>
                                          <p:attrName>ppt_w</p:attrName>
                                        </p:attrNameLst>
                                      </p:cBhvr>
                                      <p:tavLst>
                                        <p:tav tm="0">
                                          <p:val>
                                            <p:fltVal val="0"/>
                                          </p:val>
                                        </p:tav>
                                        <p:tav tm="100000">
                                          <p:val>
                                            <p:strVal val="#ppt_w"/>
                                          </p:val>
                                        </p:tav>
                                      </p:tavLst>
                                    </p:anim>
                                    <p:anim calcmode="lin" valueType="num">
                                      <p:cBhvr>
                                        <p:cTn dur="500" fill="hold" id="44"/>
                                        <p:tgtEl>
                                          <p:spTgt spid="3041"/>
                                        </p:tgtEl>
                                        <p:attrNameLst>
                                          <p:attrName>ppt_h</p:attrName>
                                        </p:attrNameLst>
                                      </p:cBhvr>
                                      <p:tavLst>
                                        <p:tav tm="0">
                                          <p:val>
                                            <p:fltVal val="0"/>
                                          </p:val>
                                        </p:tav>
                                        <p:tav tm="100000">
                                          <p:val>
                                            <p:strVal val="#ppt_h"/>
                                          </p:val>
                                        </p:tav>
                                      </p:tavLst>
                                    </p:anim>
                                    <p:animEffect filter="fade" transition="in">
                                      <p:cBhvr>
                                        <p:cTn dur="500" id="45"/>
                                        <p:tgtEl>
                                          <p:spTgt spid="3041"/>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3042"/>
                                        </p:tgtEl>
                                        <p:attrNameLst>
                                          <p:attrName>style.visibility</p:attrName>
                                        </p:attrNameLst>
                                      </p:cBhvr>
                                      <p:to>
                                        <p:strVal val="visible"/>
                                      </p:to>
                                    </p:set>
                                    <p:anim calcmode="lin" valueType="num">
                                      <p:cBhvr>
                                        <p:cTn dur="500" fill="hold" id="48"/>
                                        <p:tgtEl>
                                          <p:spTgt spid="3042"/>
                                        </p:tgtEl>
                                        <p:attrNameLst>
                                          <p:attrName>ppt_w</p:attrName>
                                        </p:attrNameLst>
                                      </p:cBhvr>
                                      <p:tavLst>
                                        <p:tav tm="0">
                                          <p:val>
                                            <p:fltVal val="0"/>
                                          </p:val>
                                        </p:tav>
                                        <p:tav tm="100000">
                                          <p:val>
                                            <p:strVal val="#ppt_w"/>
                                          </p:val>
                                        </p:tav>
                                      </p:tavLst>
                                    </p:anim>
                                    <p:anim calcmode="lin" valueType="num">
                                      <p:cBhvr>
                                        <p:cTn dur="500" fill="hold" id="49"/>
                                        <p:tgtEl>
                                          <p:spTgt spid="3042"/>
                                        </p:tgtEl>
                                        <p:attrNameLst>
                                          <p:attrName>ppt_h</p:attrName>
                                        </p:attrNameLst>
                                      </p:cBhvr>
                                      <p:tavLst>
                                        <p:tav tm="0">
                                          <p:val>
                                            <p:fltVal val="0"/>
                                          </p:val>
                                        </p:tav>
                                        <p:tav tm="100000">
                                          <p:val>
                                            <p:strVal val="#ppt_h"/>
                                          </p:val>
                                        </p:tav>
                                      </p:tavLst>
                                    </p:anim>
                                    <p:animEffect filter="fade" transition="in">
                                      <p:cBhvr>
                                        <p:cTn dur="500" id="50"/>
                                        <p:tgtEl>
                                          <p:spTgt spid="30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33"/>
      <p:bldP grpId="0" spid="3034"/>
      <p:bldP grpId="0" spid="3035"/>
      <p:bldP grpId="0" spid="3036"/>
      <p:bldP grpId="0" spid="3039"/>
      <p:bldP grpId="0" spid="3040"/>
      <p:bldP grpId="0" spid="3041"/>
      <p:bldP grpId="0" spid="304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Shape 367"/>
        <p:cNvGrpSpPr/>
        <p:nvPr/>
      </p:nvGrpSpPr>
      <p:grpSpPr>
        <a:xfrm>
          <a:off x="0" y="0"/>
          <a:ext cx="0" cy="0"/>
        </a:xfrm>
      </p:grpSpPr>
      <p:sp>
        <p:nvSpPr>
          <p:cNvPr id="369" name="Shape 369"/>
          <p:cNvSpPr txBox="1"/>
          <p:nvPr/>
        </p:nvSpPr>
        <p:spPr>
          <a:xfrm>
            <a:off x="613693" y="1933958"/>
            <a:ext cx="1990757" cy="1674657"/>
          </a:xfrm>
          <a:prstGeom prst="rect">
            <a:avLst/>
          </a:prstGeom>
          <a:noFill/>
          <a:ln>
            <a:noFill/>
          </a:ln>
        </p:spPr>
        <p:txBody>
          <a:bodyPr anchor="t" anchorCtr="0" bIns="22847" lIns="45706" rIns="45706" tIns="22847">
            <a:noAutofit/>
          </a:bodyPr>
          <a:lstStyle/>
          <a:p>
            <a:pPr>
              <a:lnSpc>
                <a:spcPct val="150000"/>
              </a:lnSpc>
              <a:spcAft>
                <a:spcPts val="900"/>
              </a:spcAft>
            </a:pPr>
            <a:r>
              <a:rPr altLang="en-US" lang="zh-CN" sz="900">
                <a:solidFill>
                  <a:schemeClr val="tx1">
                    <a:lumMod val="75000"/>
                    <a:lumOff val="25000"/>
                  </a:schemeClr>
                </a:solidFill>
                <a:cs typeface="+mn-ea"/>
                <a:sym typeface="+mn-lt"/>
              </a:rPr>
              <a:t>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a:t>
            </a:r>
          </a:p>
        </p:txBody>
      </p:sp>
      <p:sp>
        <p:nvSpPr>
          <p:cNvPr id="370" name="Shape 370"/>
          <p:cNvSpPr txBox="1"/>
          <p:nvPr/>
        </p:nvSpPr>
        <p:spPr>
          <a:xfrm>
            <a:off x="613692" y="1709703"/>
            <a:ext cx="2164156" cy="230797"/>
          </a:xfrm>
          <a:prstGeom prst="rect">
            <a:avLst/>
          </a:prstGeom>
          <a:solidFill>
            <a:schemeClr val="lt1"/>
          </a:solidFill>
          <a:ln>
            <a:noFill/>
          </a:ln>
        </p:spPr>
        <p:txBody>
          <a:bodyPr anchor="t" anchorCtr="0" bIns="22847" lIns="45706" rIns="45706" tIns="22847">
            <a:noAutofit/>
          </a:bodyPr>
          <a:lstStyle/>
          <a:p>
            <a:pPr>
              <a:buSzPct val="25000"/>
            </a:pPr>
            <a:r>
              <a:rPr altLang="en-US" b="1" lang="zh-CN" sz="1200">
                <a:solidFill>
                  <a:srgbClr val="3F3F3F"/>
                </a:solidFill>
                <a:cs typeface="+mn-ea"/>
                <a:sym typeface="+mn-lt"/>
              </a:rPr>
              <a:t>点击添加主要内容</a:t>
            </a:r>
          </a:p>
        </p:txBody>
      </p:sp>
      <p:sp>
        <p:nvSpPr>
          <p:cNvPr id="371" name="Shape 371"/>
          <p:cNvSpPr txBox="1"/>
          <p:nvPr/>
        </p:nvSpPr>
        <p:spPr>
          <a:xfrm>
            <a:off x="6692370" y="1933958"/>
            <a:ext cx="1990757" cy="1960407"/>
          </a:xfrm>
          <a:prstGeom prst="rect">
            <a:avLst/>
          </a:prstGeom>
          <a:noFill/>
          <a:ln>
            <a:noFill/>
          </a:ln>
        </p:spPr>
        <p:txBody>
          <a:bodyPr anchor="t" anchorCtr="0" bIns="22847" lIns="45706" rIns="45706" tIns="22847">
            <a:noAutofit/>
          </a:bodyPr>
          <a:lstStyle/>
          <a:p>
            <a:pPr>
              <a:lnSpc>
                <a:spcPct val="150000"/>
              </a:lnSpc>
              <a:spcAft>
                <a:spcPts val="900"/>
              </a:spcAft>
            </a:pPr>
            <a:r>
              <a:rPr altLang="en-US" lang="zh-CN" sz="900">
                <a:solidFill>
                  <a:schemeClr val="tx1">
                    <a:lumMod val="75000"/>
                    <a:lumOff val="25000"/>
                  </a:schemeClr>
                </a:solidFill>
                <a:cs typeface="+mn-ea"/>
                <a:sym typeface="+mn-lt"/>
              </a:rPr>
              <a:t>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点击添加主要内容</a:t>
            </a:r>
          </a:p>
        </p:txBody>
      </p:sp>
      <p:sp>
        <p:nvSpPr>
          <p:cNvPr id="372" name="Shape 372"/>
          <p:cNvSpPr txBox="1"/>
          <p:nvPr/>
        </p:nvSpPr>
        <p:spPr>
          <a:xfrm>
            <a:off x="6505334" y="1709703"/>
            <a:ext cx="2177794" cy="230797"/>
          </a:xfrm>
          <a:prstGeom prst="rect">
            <a:avLst/>
          </a:prstGeom>
          <a:solidFill>
            <a:schemeClr val="lt1"/>
          </a:solidFill>
          <a:ln>
            <a:noFill/>
          </a:ln>
        </p:spPr>
        <p:txBody>
          <a:bodyPr anchor="t" anchorCtr="0" bIns="22847" lIns="45706" rIns="45706" tIns="22847">
            <a:noAutofit/>
          </a:bodyPr>
          <a:lstStyle/>
          <a:p>
            <a:pPr algn="r">
              <a:buSzPct val="25000"/>
            </a:pPr>
            <a:r>
              <a:rPr altLang="en-US" b="1" lang="zh-CN" sz="1200">
                <a:solidFill>
                  <a:srgbClr val="3F3F3F"/>
                </a:solidFill>
                <a:cs typeface="+mn-ea"/>
                <a:sym typeface="+mn-lt"/>
              </a:rPr>
              <a:t>点击添加主要内容</a:t>
            </a:r>
          </a:p>
        </p:txBody>
      </p:sp>
      <p:grpSp>
        <p:nvGrpSpPr>
          <p:cNvPr id="375" name="Shape 375"/>
          <p:cNvGrpSpPr/>
          <p:nvPr/>
        </p:nvGrpSpPr>
        <p:grpSpPr>
          <a:xfrm>
            <a:off x="663035" y="1159286"/>
            <a:ext cx="399426" cy="401319"/>
            <a:chOff x="14579746" y="2061882"/>
            <a:chExt cx="798976" cy="802762"/>
          </a:xfrm>
        </p:grpSpPr>
        <p:sp>
          <p:nvSpPr>
            <p:cNvPr id="376" name="Shape 376"/>
            <p:cNvSpPr/>
            <p:nvPr/>
          </p:nvSpPr>
          <p:spPr>
            <a:xfrm>
              <a:off x="14579746" y="2061882"/>
              <a:ext cx="798976" cy="802762"/>
            </a:xfrm>
            <a:custGeom>
              <a:rect b="0" l="0" r="0" t="0"/>
              <a:pathLst>
                <a:path extrusionOk="0" h="119999" w="119999">
                  <a:moveTo>
                    <a:pt x="117345" y="104290"/>
                  </a:moveTo>
                  <a:lnTo>
                    <a:pt x="92701" y="79495"/>
                  </a:lnTo>
                  <a:lnTo>
                    <a:pt x="94786" y="76277"/>
                  </a:lnTo>
                  <a:lnTo>
                    <a:pt x="96492" y="72870"/>
                  </a:lnTo>
                  <a:lnTo>
                    <a:pt x="98009" y="69463"/>
                  </a:lnTo>
                  <a:lnTo>
                    <a:pt x="99146" y="65867"/>
                  </a:lnTo>
                  <a:lnTo>
                    <a:pt x="100284" y="62082"/>
                  </a:lnTo>
                  <a:lnTo>
                    <a:pt x="101042" y="58485"/>
                  </a:lnTo>
                  <a:lnTo>
                    <a:pt x="101421" y="54700"/>
                  </a:lnTo>
                  <a:lnTo>
                    <a:pt x="101421" y="50725"/>
                  </a:lnTo>
                  <a:lnTo>
                    <a:pt x="101421" y="48264"/>
                  </a:lnTo>
                  <a:lnTo>
                    <a:pt x="101232" y="45615"/>
                  </a:lnTo>
                  <a:lnTo>
                    <a:pt x="101042" y="43154"/>
                  </a:lnTo>
                  <a:lnTo>
                    <a:pt x="100473" y="40694"/>
                  </a:lnTo>
                  <a:lnTo>
                    <a:pt x="100094" y="38233"/>
                  </a:lnTo>
                  <a:lnTo>
                    <a:pt x="99146" y="35772"/>
                  </a:lnTo>
                  <a:lnTo>
                    <a:pt x="98388" y="33501"/>
                  </a:lnTo>
                  <a:lnTo>
                    <a:pt x="97630" y="31041"/>
                  </a:lnTo>
                  <a:lnTo>
                    <a:pt x="96492" y="28769"/>
                  </a:lnTo>
                  <a:lnTo>
                    <a:pt x="95355" y="26498"/>
                  </a:lnTo>
                  <a:lnTo>
                    <a:pt x="94028" y="24227"/>
                  </a:lnTo>
                  <a:lnTo>
                    <a:pt x="92890" y="22334"/>
                  </a:lnTo>
                  <a:lnTo>
                    <a:pt x="91374" y="20252"/>
                  </a:lnTo>
                  <a:lnTo>
                    <a:pt x="90047" y="18359"/>
                  </a:lnTo>
                  <a:lnTo>
                    <a:pt x="88341" y="16466"/>
                  </a:lnTo>
                  <a:lnTo>
                    <a:pt x="86824" y="14952"/>
                  </a:lnTo>
                  <a:lnTo>
                    <a:pt x="84928" y="13249"/>
                  </a:lnTo>
                  <a:lnTo>
                    <a:pt x="83033" y="11735"/>
                  </a:lnTo>
                  <a:lnTo>
                    <a:pt x="81137" y="10220"/>
                  </a:lnTo>
                  <a:lnTo>
                    <a:pt x="79241" y="8706"/>
                  </a:lnTo>
                  <a:lnTo>
                    <a:pt x="77156" y="7381"/>
                  </a:lnTo>
                  <a:lnTo>
                    <a:pt x="75071" y="6056"/>
                  </a:lnTo>
                  <a:lnTo>
                    <a:pt x="72796" y="5110"/>
                  </a:lnTo>
                  <a:lnTo>
                    <a:pt x="70521" y="4164"/>
                  </a:lnTo>
                  <a:lnTo>
                    <a:pt x="68056" y="3028"/>
                  </a:lnTo>
                  <a:lnTo>
                    <a:pt x="65592" y="2271"/>
                  </a:lnTo>
                  <a:lnTo>
                    <a:pt x="63317" y="1703"/>
                  </a:lnTo>
                  <a:lnTo>
                    <a:pt x="61042" y="946"/>
                  </a:lnTo>
                  <a:lnTo>
                    <a:pt x="58199" y="567"/>
                  </a:lnTo>
                  <a:lnTo>
                    <a:pt x="55924" y="378"/>
                  </a:lnTo>
                  <a:lnTo>
                    <a:pt x="53459" y="189"/>
                  </a:lnTo>
                  <a:lnTo>
                    <a:pt x="50805" y="0"/>
                  </a:lnTo>
                  <a:lnTo>
                    <a:pt x="48341" y="189"/>
                  </a:lnTo>
                  <a:lnTo>
                    <a:pt x="45687" y="378"/>
                  </a:lnTo>
                  <a:lnTo>
                    <a:pt x="43222" y="567"/>
                  </a:lnTo>
                  <a:lnTo>
                    <a:pt x="40758" y="946"/>
                  </a:lnTo>
                  <a:lnTo>
                    <a:pt x="38293" y="1703"/>
                  </a:lnTo>
                  <a:lnTo>
                    <a:pt x="35829" y="2271"/>
                  </a:lnTo>
                  <a:lnTo>
                    <a:pt x="33364" y="3028"/>
                  </a:lnTo>
                  <a:lnTo>
                    <a:pt x="31090" y="4164"/>
                  </a:lnTo>
                  <a:lnTo>
                    <a:pt x="28815" y="5110"/>
                  </a:lnTo>
                  <a:lnTo>
                    <a:pt x="26540" y="6056"/>
                  </a:lnTo>
                  <a:lnTo>
                    <a:pt x="24265" y="7381"/>
                  </a:lnTo>
                  <a:lnTo>
                    <a:pt x="22180" y="8706"/>
                  </a:lnTo>
                  <a:lnTo>
                    <a:pt x="20284" y="10220"/>
                  </a:lnTo>
                  <a:lnTo>
                    <a:pt x="18388" y="11735"/>
                  </a:lnTo>
                  <a:lnTo>
                    <a:pt x="16492" y="13249"/>
                  </a:lnTo>
                  <a:lnTo>
                    <a:pt x="14976" y="14952"/>
                  </a:lnTo>
                  <a:lnTo>
                    <a:pt x="13270" y="16466"/>
                  </a:lnTo>
                  <a:lnTo>
                    <a:pt x="11563" y="18359"/>
                  </a:lnTo>
                  <a:lnTo>
                    <a:pt x="10236" y="20252"/>
                  </a:lnTo>
                  <a:lnTo>
                    <a:pt x="8720" y="22334"/>
                  </a:lnTo>
                  <a:lnTo>
                    <a:pt x="7393" y="24227"/>
                  </a:lnTo>
                  <a:lnTo>
                    <a:pt x="6066" y="26498"/>
                  </a:lnTo>
                  <a:lnTo>
                    <a:pt x="5118" y="28769"/>
                  </a:lnTo>
                  <a:lnTo>
                    <a:pt x="3981" y="31041"/>
                  </a:lnTo>
                  <a:lnTo>
                    <a:pt x="3033" y="33501"/>
                  </a:lnTo>
                  <a:lnTo>
                    <a:pt x="2274" y="35772"/>
                  </a:lnTo>
                  <a:lnTo>
                    <a:pt x="1516" y="38233"/>
                  </a:lnTo>
                  <a:lnTo>
                    <a:pt x="947" y="40694"/>
                  </a:lnTo>
                  <a:lnTo>
                    <a:pt x="568" y="43154"/>
                  </a:lnTo>
                  <a:lnTo>
                    <a:pt x="189" y="45615"/>
                  </a:lnTo>
                  <a:lnTo>
                    <a:pt x="189" y="48264"/>
                  </a:lnTo>
                  <a:lnTo>
                    <a:pt x="0" y="50725"/>
                  </a:lnTo>
                  <a:lnTo>
                    <a:pt x="189" y="53375"/>
                  </a:lnTo>
                  <a:lnTo>
                    <a:pt x="189" y="55835"/>
                  </a:lnTo>
                  <a:lnTo>
                    <a:pt x="568" y="58485"/>
                  </a:lnTo>
                  <a:lnTo>
                    <a:pt x="947" y="60946"/>
                  </a:lnTo>
                  <a:lnTo>
                    <a:pt x="1516" y="63406"/>
                  </a:lnTo>
                  <a:lnTo>
                    <a:pt x="2274" y="65678"/>
                  </a:lnTo>
                  <a:lnTo>
                    <a:pt x="3033" y="68138"/>
                  </a:lnTo>
                  <a:lnTo>
                    <a:pt x="3981" y="70410"/>
                  </a:lnTo>
                  <a:lnTo>
                    <a:pt x="5118" y="72681"/>
                  </a:lnTo>
                  <a:lnTo>
                    <a:pt x="6066" y="74952"/>
                  </a:lnTo>
                  <a:lnTo>
                    <a:pt x="7393" y="77034"/>
                  </a:lnTo>
                  <a:lnTo>
                    <a:pt x="8720" y="79305"/>
                  </a:lnTo>
                  <a:lnTo>
                    <a:pt x="10236" y="81198"/>
                  </a:lnTo>
                  <a:lnTo>
                    <a:pt x="11563" y="83091"/>
                  </a:lnTo>
                  <a:lnTo>
                    <a:pt x="13270" y="84794"/>
                  </a:lnTo>
                  <a:lnTo>
                    <a:pt x="14976" y="86687"/>
                  </a:lnTo>
                  <a:lnTo>
                    <a:pt x="16492" y="88201"/>
                  </a:lnTo>
                  <a:lnTo>
                    <a:pt x="18388" y="89905"/>
                  </a:lnTo>
                  <a:lnTo>
                    <a:pt x="20284" y="91419"/>
                  </a:lnTo>
                  <a:lnTo>
                    <a:pt x="22180" y="92744"/>
                  </a:lnTo>
                  <a:lnTo>
                    <a:pt x="24265" y="94069"/>
                  </a:lnTo>
                  <a:lnTo>
                    <a:pt x="26540" y="95205"/>
                  </a:lnTo>
                  <a:lnTo>
                    <a:pt x="28815" y="96529"/>
                  </a:lnTo>
                  <a:lnTo>
                    <a:pt x="31090" y="97476"/>
                  </a:lnTo>
                  <a:lnTo>
                    <a:pt x="33364" y="98233"/>
                  </a:lnTo>
                  <a:lnTo>
                    <a:pt x="35829" y="99179"/>
                  </a:lnTo>
                  <a:lnTo>
                    <a:pt x="38293" y="99936"/>
                  </a:lnTo>
                  <a:lnTo>
                    <a:pt x="40758" y="100504"/>
                  </a:lnTo>
                  <a:lnTo>
                    <a:pt x="43222" y="100883"/>
                  </a:lnTo>
                  <a:lnTo>
                    <a:pt x="45687" y="101072"/>
                  </a:lnTo>
                  <a:lnTo>
                    <a:pt x="48341" y="101451"/>
                  </a:lnTo>
                  <a:lnTo>
                    <a:pt x="50805" y="101451"/>
                  </a:lnTo>
                  <a:lnTo>
                    <a:pt x="54597" y="101451"/>
                  </a:lnTo>
                  <a:lnTo>
                    <a:pt x="58578" y="100883"/>
                  </a:lnTo>
                  <a:lnTo>
                    <a:pt x="62180" y="100126"/>
                  </a:lnTo>
                  <a:lnTo>
                    <a:pt x="65781" y="99179"/>
                  </a:lnTo>
                  <a:lnTo>
                    <a:pt x="69383" y="97854"/>
                  </a:lnTo>
                  <a:lnTo>
                    <a:pt x="72796" y="96529"/>
                  </a:lnTo>
                  <a:lnTo>
                    <a:pt x="76398" y="94637"/>
                  </a:lnTo>
                  <a:lnTo>
                    <a:pt x="79620" y="92555"/>
                  </a:lnTo>
                  <a:lnTo>
                    <a:pt x="104265" y="117160"/>
                  </a:lnTo>
                  <a:lnTo>
                    <a:pt x="105592" y="118296"/>
                  </a:lnTo>
                  <a:lnTo>
                    <a:pt x="107298" y="119053"/>
                  </a:lnTo>
                  <a:lnTo>
                    <a:pt x="108815" y="119810"/>
                  </a:lnTo>
                  <a:lnTo>
                    <a:pt x="110710" y="120000"/>
                  </a:lnTo>
                  <a:lnTo>
                    <a:pt x="112606" y="119810"/>
                  </a:lnTo>
                  <a:lnTo>
                    <a:pt x="114312" y="119053"/>
                  </a:lnTo>
                  <a:lnTo>
                    <a:pt x="115829" y="118296"/>
                  </a:lnTo>
                  <a:lnTo>
                    <a:pt x="117345" y="117160"/>
                  </a:lnTo>
                  <a:lnTo>
                    <a:pt x="118483" y="115646"/>
                  </a:lnTo>
                  <a:lnTo>
                    <a:pt x="119241" y="114321"/>
                  </a:lnTo>
                  <a:lnTo>
                    <a:pt x="120000" y="112429"/>
                  </a:lnTo>
                  <a:lnTo>
                    <a:pt x="120000" y="110536"/>
                  </a:lnTo>
                  <a:lnTo>
                    <a:pt x="120000" y="108643"/>
                  </a:lnTo>
                  <a:lnTo>
                    <a:pt x="119241" y="107129"/>
                  </a:lnTo>
                  <a:lnTo>
                    <a:pt x="118483" y="105615"/>
                  </a:lnTo>
                  <a:lnTo>
                    <a:pt x="117345" y="104290"/>
                  </a:lnTo>
                  <a:close/>
                  <a:moveTo>
                    <a:pt x="73554" y="73627"/>
                  </a:moveTo>
                  <a:lnTo>
                    <a:pt x="71279" y="75899"/>
                  </a:lnTo>
                  <a:lnTo>
                    <a:pt x="68436" y="77602"/>
                  </a:lnTo>
                  <a:lnTo>
                    <a:pt x="65781" y="79305"/>
                  </a:lnTo>
                  <a:lnTo>
                    <a:pt x="63127" y="80630"/>
                  </a:lnTo>
                  <a:lnTo>
                    <a:pt x="60094" y="81766"/>
                  </a:lnTo>
                  <a:lnTo>
                    <a:pt x="57251" y="82334"/>
                  </a:lnTo>
                  <a:lnTo>
                    <a:pt x="54028" y="82712"/>
                  </a:lnTo>
                  <a:lnTo>
                    <a:pt x="50805" y="82902"/>
                  </a:lnTo>
                  <a:lnTo>
                    <a:pt x="47393" y="82712"/>
                  </a:lnTo>
                  <a:lnTo>
                    <a:pt x="44360" y="82334"/>
                  </a:lnTo>
                  <a:lnTo>
                    <a:pt x="41327" y="81766"/>
                  </a:lnTo>
                  <a:lnTo>
                    <a:pt x="38483" y="80630"/>
                  </a:lnTo>
                  <a:lnTo>
                    <a:pt x="35639" y="79305"/>
                  </a:lnTo>
                  <a:lnTo>
                    <a:pt x="32985" y="77602"/>
                  </a:lnTo>
                  <a:lnTo>
                    <a:pt x="30521" y="75899"/>
                  </a:lnTo>
                  <a:lnTo>
                    <a:pt x="28056" y="73627"/>
                  </a:lnTo>
                  <a:lnTo>
                    <a:pt x="25781" y="71167"/>
                  </a:lnTo>
                  <a:lnTo>
                    <a:pt x="23696" y="68706"/>
                  </a:lnTo>
                  <a:lnTo>
                    <a:pt x="22180" y="65867"/>
                  </a:lnTo>
                  <a:lnTo>
                    <a:pt x="20853" y="63217"/>
                  </a:lnTo>
                  <a:lnTo>
                    <a:pt x="19715" y="60378"/>
                  </a:lnTo>
                  <a:lnTo>
                    <a:pt x="18957" y="57160"/>
                  </a:lnTo>
                  <a:lnTo>
                    <a:pt x="18578" y="53943"/>
                  </a:lnTo>
                  <a:lnTo>
                    <a:pt x="18388" y="50725"/>
                  </a:lnTo>
                  <a:lnTo>
                    <a:pt x="18578" y="47318"/>
                  </a:lnTo>
                  <a:lnTo>
                    <a:pt x="18957" y="44290"/>
                  </a:lnTo>
                  <a:lnTo>
                    <a:pt x="19715" y="41261"/>
                  </a:lnTo>
                  <a:lnTo>
                    <a:pt x="20853" y="38422"/>
                  </a:lnTo>
                  <a:lnTo>
                    <a:pt x="22180" y="35583"/>
                  </a:lnTo>
                  <a:lnTo>
                    <a:pt x="23696" y="32933"/>
                  </a:lnTo>
                  <a:lnTo>
                    <a:pt x="25781" y="30473"/>
                  </a:lnTo>
                  <a:lnTo>
                    <a:pt x="28056" y="28012"/>
                  </a:lnTo>
                  <a:lnTo>
                    <a:pt x="30521" y="25741"/>
                  </a:lnTo>
                  <a:lnTo>
                    <a:pt x="32985" y="23848"/>
                  </a:lnTo>
                  <a:lnTo>
                    <a:pt x="35639" y="22334"/>
                  </a:lnTo>
                  <a:lnTo>
                    <a:pt x="38483" y="20820"/>
                  </a:lnTo>
                  <a:lnTo>
                    <a:pt x="41327" y="19873"/>
                  </a:lnTo>
                  <a:lnTo>
                    <a:pt x="44360" y="18927"/>
                  </a:lnTo>
                  <a:lnTo>
                    <a:pt x="47393" y="18548"/>
                  </a:lnTo>
                  <a:lnTo>
                    <a:pt x="50805" y="18548"/>
                  </a:lnTo>
                  <a:lnTo>
                    <a:pt x="54028" y="18548"/>
                  </a:lnTo>
                  <a:lnTo>
                    <a:pt x="57251" y="18927"/>
                  </a:lnTo>
                  <a:lnTo>
                    <a:pt x="60094" y="19873"/>
                  </a:lnTo>
                  <a:lnTo>
                    <a:pt x="63127" y="20820"/>
                  </a:lnTo>
                  <a:lnTo>
                    <a:pt x="65781" y="22334"/>
                  </a:lnTo>
                  <a:lnTo>
                    <a:pt x="68436" y="23848"/>
                  </a:lnTo>
                  <a:lnTo>
                    <a:pt x="71279" y="25741"/>
                  </a:lnTo>
                  <a:lnTo>
                    <a:pt x="73554" y="28012"/>
                  </a:lnTo>
                  <a:lnTo>
                    <a:pt x="75829" y="30473"/>
                  </a:lnTo>
                  <a:lnTo>
                    <a:pt x="77725" y="32933"/>
                  </a:lnTo>
                  <a:lnTo>
                    <a:pt x="79431" y="35583"/>
                  </a:lnTo>
                  <a:lnTo>
                    <a:pt x="80758" y="38422"/>
                  </a:lnTo>
                  <a:lnTo>
                    <a:pt x="81895" y="41261"/>
                  </a:lnTo>
                  <a:lnTo>
                    <a:pt x="82464" y="44290"/>
                  </a:lnTo>
                  <a:lnTo>
                    <a:pt x="82843" y="47318"/>
                  </a:lnTo>
                  <a:lnTo>
                    <a:pt x="83033" y="50725"/>
                  </a:lnTo>
                  <a:lnTo>
                    <a:pt x="82843" y="53943"/>
                  </a:lnTo>
                  <a:lnTo>
                    <a:pt x="82464" y="57160"/>
                  </a:lnTo>
                  <a:lnTo>
                    <a:pt x="81895" y="60378"/>
                  </a:lnTo>
                  <a:lnTo>
                    <a:pt x="80758" y="63217"/>
                  </a:lnTo>
                  <a:lnTo>
                    <a:pt x="79431" y="65867"/>
                  </a:lnTo>
                  <a:lnTo>
                    <a:pt x="77725" y="68706"/>
                  </a:lnTo>
                  <a:lnTo>
                    <a:pt x="75829" y="71167"/>
                  </a:lnTo>
                  <a:lnTo>
                    <a:pt x="73554" y="73627"/>
                  </a:lnTo>
                  <a:close/>
                </a:path>
              </a:pathLst>
            </a:custGeom>
            <a:solidFill>
              <a:schemeClr val="accent1"/>
            </a:solidFill>
            <a:ln>
              <a:noFill/>
            </a:ln>
          </p:spPr>
          <p:txBody>
            <a:bodyPr anchor="t" anchorCtr="0" bIns="45706" lIns="91424" rIns="91424" tIns="45706">
              <a:noAutofit/>
            </a:bodyPr>
            <a:lstStyle/>
            <a:p>
              <a:endParaRPr sz="900">
                <a:solidFill>
                  <a:schemeClr val="dk1"/>
                </a:solidFill>
                <a:cs typeface="+mn-ea"/>
                <a:sym typeface="+mn-lt"/>
              </a:endParaRPr>
            </a:p>
          </p:txBody>
        </p:sp>
        <p:sp>
          <p:nvSpPr>
            <p:cNvPr id="377" name="Shape 377"/>
            <p:cNvSpPr/>
            <p:nvPr/>
          </p:nvSpPr>
          <p:spPr>
            <a:xfrm>
              <a:off x="14765289" y="2247426"/>
              <a:ext cx="306716" cy="306716"/>
            </a:xfrm>
            <a:custGeom>
              <a:rect b="0" l="0" r="0" t="0"/>
              <a:pathLst>
                <a:path extrusionOk="0" h="119999" w="119999">
                  <a:moveTo>
                    <a:pt x="114074" y="47901"/>
                  </a:moveTo>
                  <a:lnTo>
                    <a:pt x="71604" y="47901"/>
                  </a:lnTo>
                  <a:lnTo>
                    <a:pt x="71604" y="5925"/>
                  </a:lnTo>
                  <a:lnTo>
                    <a:pt x="71111" y="3456"/>
                  </a:lnTo>
                  <a:lnTo>
                    <a:pt x="69629" y="1481"/>
                  </a:lnTo>
                  <a:lnTo>
                    <a:pt x="68148" y="0"/>
                  </a:lnTo>
                  <a:lnTo>
                    <a:pt x="65679" y="0"/>
                  </a:lnTo>
                  <a:lnTo>
                    <a:pt x="53827" y="0"/>
                  </a:lnTo>
                  <a:lnTo>
                    <a:pt x="51358" y="0"/>
                  </a:lnTo>
                  <a:lnTo>
                    <a:pt x="49382" y="1481"/>
                  </a:lnTo>
                  <a:lnTo>
                    <a:pt x="48395" y="3456"/>
                  </a:lnTo>
                  <a:lnTo>
                    <a:pt x="47901" y="5925"/>
                  </a:lnTo>
                  <a:lnTo>
                    <a:pt x="47901" y="47901"/>
                  </a:lnTo>
                  <a:lnTo>
                    <a:pt x="5432" y="47901"/>
                  </a:lnTo>
                  <a:lnTo>
                    <a:pt x="3456" y="48395"/>
                  </a:lnTo>
                  <a:lnTo>
                    <a:pt x="1481" y="49382"/>
                  </a:lnTo>
                  <a:lnTo>
                    <a:pt x="0" y="51851"/>
                  </a:lnTo>
                  <a:lnTo>
                    <a:pt x="0" y="53827"/>
                  </a:lnTo>
                  <a:lnTo>
                    <a:pt x="0" y="66172"/>
                  </a:lnTo>
                  <a:lnTo>
                    <a:pt x="0" y="68148"/>
                  </a:lnTo>
                  <a:lnTo>
                    <a:pt x="1481" y="70123"/>
                  </a:lnTo>
                  <a:lnTo>
                    <a:pt x="3456" y="71604"/>
                  </a:lnTo>
                  <a:lnTo>
                    <a:pt x="5432" y="72098"/>
                  </a:lnTo>
                  <a:lnTo>
                    <a:pt x="47901" y="72098"/>
                  </a:lnTo>
                  <a:lnTo>
                    <a:pt x="47901" y="114074"/>
                  </a:lnTo>
                  <a:lnTo>
                    <a:pt x="48395" y="116049"/>
                  </a:lnTo>
                  <a:lnTo>
                    <a:pt x="49382" y="118518"/>
                  </a:lnTo>
                  <a:lnTo>
                    <a:pt x="51358" y="119506"/>
                  </a:lnTo>
                  <a:lnTo>
                    <a:pt x="53827" y="120000"/>
                  </a:lnTo>
                  <a:lnTo>
                    <a:pt x="65679" y="120000"/>
                  </a:lnTo>
                  <a:lnTo>
                    <a:pt x="68148" y="119506"/>
                  </a:lnTo>
                  <a:lnTo>
                    <a:pt x="69629" y="118518"/>
                  </a:lnTo>
                  <a:lnTo>
                    <a:pt x="71111" y="116049"/>
                  </a:lnTo>
                  <a:lnTo>
                    <a:pt x="71604" y="114074"/>
                  </a:lnTo>
                  <a:lnTo>
                    <a:pt x="71604" y="72098"/>
                  </a:lnTo>
                  <a:lnTo>
                    <a:pt x="114074" y="72098"/>
                  </a:lnTo>
                  <a:lnTo>
                    <a:pt x="116049" y="71604"/>
                  </a:lnTo>
                  <a:lnTo>
                    <a:pt x="118024" y="70123"/>
                  </a:lnTo>
                  <a:lnTo>
                    <a:pt x="119012" y="68148"/>
                  </a:lnTo>
                  <a:lnTo>
                    <a:pt x="120000" y="66172"/>
                  </a:lnTo>
                  <a:lnTo>
                    <a:pt x="120000" y="53827"/>
                  </a:lnTo>
                  <a:lnTo>
                    <a:pt x="119012" y="51851"/>
                  </a:lnTo>
                  <a:lnTo>
                    <a:pt x="118024" y="49382"/>
                  </a:lnTo>
                  <a:lnTo>
                    <a:pt x="116049" y="48395"/>
                  </a:lnTo>
                  <a:lnTo>
                    <a:pt x="114074" y="47901"/>
                  </a:lnTo>
                  <a:close/>
                </a:path>
              </a:pathLst>
            </a:custGeom>
            <a:solidFill>
              <a:schemeClr val="accent1"/>
            </a:solidFill>
            <a:ln>
              <a:noFill/>
            </a:ln>
          </p:spPr>
          <p:txBody>
            <a:bodyPr anchor="t" anchorCtr="0" bIns="45706" lIns="91424" rIns="91424" tIns="45706">
              <a:noAutofit/>
            </a:bodyPr>
            <a:lstStyle/>
            <a:p>
              <a:endParaRPr sz="900">
                <a:solidFill>
                  <a:schemeClr val="dk1"/>
                </a:solidFill>
                <a:cs typeface="+mn-ea"/>
                <a:sym typeface="+mn-lt"/>
              </a:endParaRPr>
            </a:p>
          </p:txBody>
        </p:sp>
      </p:grpSp>
      <p:grpSp>
        <p:nvGrpSpPr>
          <p:cNvPr id="378" name="Shape 378"/>
          <p:cNvGrpSpPr/>
          <p:nvPr/>
        </p:nvGrpSpPr>
        <p:grpSpPr>
          <a:xfrm>
            <a:off x="8183120" y="1177830"/>
            <a:ext cx="399426" cy="401319"/>
            <a:chOff x="16374601" y="2061882"/>
            <a:chExt cx="798976" cy="802762"/>
          </a:xfrm>
        </p:grpSpPr>
        <p:sp>
          <p:nvSpPr>
            <p:cNvPr id="379" name="Shape 379"/>
            <p:cNvSpPr/>
            <p:nvPr/>
          </p:nvSpPr>
          <p:spPr>
            <a:xfrm>
              <a:off x="16374601" y="2061882"/>
              <a:ext cx="798976" cy="802762"/>
            </a:xfrm>
            <a:custGeom>
              <a:rect b="0" l="0" r="0" t="0"/>
              <a:pathLst>
                <a:path extrusionOk="0" h="119999" w="119999">
                  <a:moveTo>
                    <a:pt x="117345" y="104290"/>
                  </a:moveTo>
                  <a:lnTo>
                    <a:pt x="92511" y="79495"/>
                  </a:lnTo>
                  <a:lnTo>
                    <a:pt x="94597" y="76277"/>
                  </a:lnTo>
                  <a:lnTo>
                    <a:pt x="96492" y="72870"/>
                  </a:lnTo>
                  <a:lnTo>
                    <a:pt x="98199" y="69463"/>
                  </a:lnTo>
                  <a:lnTo>
                    <a:pt x="99336" y="65867"/>
                  </a:lnTo>
                  <a:lnTo>
                    <a:pt x="100284" y="62082"/>
                  </a:lnTo>
                  <a:lnTo>
                    <a:pt x="101042" y="58485"/>
                  </a:lnTo>
                  <a:lnTo>
                    <a:pt x="101421" y="54700"/>
                  </a:lnTo>
                  <a:lnTo>
                    <a:pt x="101611" y="50725"/>
                  </a:lnTo>
                  <a:lnTo>
                    <a:pt x="101421" y="48264"/>
                  </a:lnTo>
                  <a:lnTo>
                    <a:pt x="101232" y="45615"/>
                  </a:lnTo>
                  <a:lnTo>
                    <a:pt x="101042" y="43154"/>
                  </a:lnTo>
                  <a:lnTo>
                    <a:pt x="100473" y="40694"/>
                  </a:lnTo>
                  <a:lnTo>
                    <a:pt x="99905" y="38233"/>
                  </a:lnTo>
                  <a:lnTo>
                    <a:pt x="99336" y="35772"/>
                  </a:lnTo>
                  <a:lnTo>
                    <a:pt x="98578" y="33501"/>
                  </a:lnTo>
                  <a:lnTo>
                    <a:pt x="97440" y="31041"/>
                  </a:lnTo>
                  <a:lnTo>
                    <a:pt x="96492" y="28769"/>
                  </a:lnTo>
                  <a:lnTo>
                    <a:pt x="95165" y="26498"/>
                  </a:lnTo>
                  <a:lnTo>
                    <a:pt x="94028" y="24227"/>
                  </a:lnTo>
                  <a:lnTo>
                    <a:pt x="92701" y="22334"/>
                  </a:lnTo>
                  <a:lnTo>
                    <a:pt x="91374" y="20252"/>
                  </a:lnTo>
                  <a:lnTo>
                    <a:pt x="89857" y="18359"/>
                  </a:lnTo>
                  <a:lnTo>
                    <a:pt x="88341" y="16466"/>
                  </a:lnTo>
                  <a:lnTo>
                    <a:pt x="86635" y="14952"/>
                  </a:lnTo>
                  <a:lnTo>
                    <a:pt x="84928" y="13249"/>
                  </a:lnTo>
                  <a:lnTo>
                    <a:pt x="83222" y="11735"/>
                  </a:lnTo>
                  <a:lnTo>
                    <a:pt x="81137" y="10220"/>
                  </a:lnTo>
                  <a:lnTo>
                    <a:pt x="79241" y="8706"/>
                  </a:lnTo>
                  <a:lnTo>
                    <a:pt x="77156" y="7381"/>
                  </a:lnTo>
                  <a:lnTo>
                    <a:pt x="74881" y="6056"/>
                  </a:lnTo>
                  <a:lnTo>
                    <a:pt x="72796" y="5110"/>
                  </a:lnTo>
                  <a:lnTo>
                    <a:pt x="70521" y="4164"/>
                  </a:lnTo>
                  <a:lnTo>
                    <a:pt x="68056" y="3028"/>
                  </a:lnTo>
                  <a:lnTo>
                    <a:pt x="65781" y="2271"/>
                  </a:lnTo>
                  <a:lnTo>
                    <a:pt x="63317" y="1703"/>
                  </a:lnTo>
                  <a:lnTo>
                    <a:pt x="60853" y="946"/>
                  </a:lnTo>
                  <a:lnTo>
                    <a:pt x="58388" y="567"/>
                  </a:lnTo>
                  <a:lnTo>
                    <a:pt x="55924" y="378"/>
                  </a:lnTo>
                  <a:lnTo>
                    <a:pt x="53270" y="189"/>
                  </a:lnTo>
                  <a:lnTo>
                    <a:pt x="50805" y="0"/>
                  </a:lnTo>
                  <a:lnTo>
                    <a:pt x="48151" y="189"/>
                  </a:lnTo>
                  <a:lnTo>
                    <a:pt x="45687" y="378"/>
                  </a:lnTo>
                  <a:lnTo>
                    <a:pt x="43033" y="567"/>
                  </a:lnTo>
                  <a:lnTo>
                    <a:pt x="40568" y="946"/>
                  </a:lnTo>
                  <a:lnTo>
                    <a:pt x="38104" y="1703"/>
                  </a:lnTo>
                  <a:lnTo>
                    <a:pt x="35829" y="2271"/>
                  </a:lnTo>
                  <a:lnTo>
                    <a:pt x="33364" y="3028"/>
                  </a:lnTo>
                  <a:lnTo>
                    <a:pt x="30900" y="4164"/>
                  </a:lnTo>
                  <a:lnTo>
                    <a:pt x="28625" y="5110"/>
                  </a:lnTo>
                  <a:lnTo>
                    <a:pt x="26540" y="6056"/>
                  </a:lnTo>
                  <a:lnTo>
                    <a:pt x="24454" y="7381"/>
                  </a:lnTo>
                  <a:lnTo>
                    <a:pt x="22180" y="8706"/>
                  </a:lnTo>
                  <a:lnTo>
                    <a:pt x="20284" y="10220"/>
                  </a:lnTo>
                  <a:lnTo>
                    <a:pt x="18199" y="11735"/>
                  </a:lnTo>
                  <a:lnTo>
                    <a:pt x="16682" y="13249"/>
                  </a:lnTo>
                  <a:lnTo>
                    <a:pt x="14786" y="14952"/>
                  </a:lnTo>
                  <a:lnTo>
                    <a:pt x="13080" y="16466"/>
                  </a:lnTo>
                  <a:lnTo>
                    <a:pt x="11563" y="18359"/>
                  </a:lnTo>
                  <a:lnTo>
                    <a:pt x="10047" y="20252"/>
                  </a:lnTo>
                  <a:lnTo>
                    <a:pt x="8720" y="22334"/>
                  </a:lnTo>
                  <a:lnTo>
                    <a:pt x="7393" y="24227"/>
                  </a:lnTo>
                  <a:lnTo>
                    <a:pt x="6255" y="26498"/>
                  </a:lnTo>
                  <a:lnTo>
                    <a:pt x="4928" y="28769"/>
                  </a:lnTo>
                  <a:lnTo>
                    <a:pt x="3981" y="31041"/>
                  </a:lnTo>
                  <a:lnTo>
                    <a:pt x="3033" y="33501"/>
                  </a:lnTo>
                  <a:lnTo>
                    <a:pt x="2274" y="35772"/>
                  </a:lnTo>
                  <a:lnTo>
                    <a:pt x="1516" y="38233"/>
                  </a:lnTo>
                  <a:lnTo>
                    <a:pt x="947" y="40694"/>
                  </a:lnTo>
                  <a:lnTo>
                    <a:pt x="379" y="43154"/>
                  </a:lnTo>
                  <a:lnTo>
                    <a:pt x="189" y="45615"/>
                  </a:lnTo>
                  <a:lnTo>
                    <a:pt x="0" y="48264"/>
                  </a:lnTo>
                  <a:lnTo>
                    <a:pt x="0" y="50725"/>
                  </a:lnTo>
                  <a:lnTo>
                    <a:pt x="0" y="53375"/>
                  </a:lnTo>
                  <a:lnTo>
                    <a:pt x="189" y="55835"/>
                  </a:lnTo>
                  <a:lnTo>
                    <a:pt x="379" y="58485"/>
                  </a:lnTo>
                  <a:lnTo>
                    <a:pt x="947" y="60946"/>
                  </a:lnTo>
                  <a:lnTo>
                    <a:pt x="1516" y="63406"/>
                  </a:lnTo>
                  <a:lnTo>
                    <a:pt x="2274" y="65678"/>
                  </a:lnTo>
                  <a:lnTo>
                    <a:pt x="3033" y="68138"/>
                  </a:lnTo>
                  <a:lnTo>
                    <a:pt x="3981" y="70410"/>
                  </a:lnTo>
                  <a:lnTo>
                    <a:pt x="4928" y="72681"/>
                  </a:lnTo>
                  <a:lnTo>
                    <a:pt x="6255" y="74952"/>
                  </a:lnTo>
                  <a:lnTo>
                    <a:pt x="7393" y="77034"/>
                  </a:lnTo>
                  <a:lnTo>
                    <a:pt x="8720" y="79305"/>
                  </a:lnTo>
                  <a:lnTo>
                    <a:pt x="10047" y="81198"/>
                  </a:lnTo>
                  <a:lnTo>
                    <a:pt x="11563" y="83091"/>
                  </a:lnTo>
                  <a:lnTo>
                    <a:pt x="13080" y="84794"/>
                  </a:lnTo>
                  <a:lnTo>
                    <a:pt x="14786" y="86687"/>
                  </a:lnTo>
                  <a:lnTo>
                    <a:pt x="16682" y="88201"/>
                  </a:lnTo>
                  <a:lnTo>
                    <a:pt x="18199" y="89905"/>
                  </a:lnTo>
                  <a:lnTo>
                    <a:pt x="20284" y="91419"/>
                  </a:lnTo>
                  <a:lnTo>
                    <a:pt x="22180" y="92744"/>
                  </a:lnTo>
                  <a:lnTo>
                    <a:pt x="24454" y="94069"/>
                  </a:lnTo>
                  <a:lnTo>
                    <a:pt x="26540" y="95205"/>
                  </a:lnTo>
                  <a:lnTo>
                    <a:pt x="28625" y="96529"/>
                  </a:lnTo>
                  <a:lnTo>
                    <a:pt x="30900" y="97476"/>
                  </a:lnTo>
                  <a:lnTo>
                    <a:pt x="33364" y="98233"/>
                  </a:lnTo>
                  <a:lnTo>
                    <a:pt x="35829" y="99179"/>
                  </a:lnTo>
                  <a:lnTo>
                    <a:pt x="38104" y="99936"/>
                  </a:lnTo>
                  <a:lnTo>
                    <a:pt x="40568" y="100504"/>
                  </a:lnTo>
                  <a:lnTo>
                    <a:pt x="43033" y="100883"/>
                  </a:lnTo>
                  <a:lnTo>
                    <a:pt x="45687" y="101072"/>
                  </a:lnTo>
                  <a:lnTo>
                    <a:pt x="48151" y="101451"/>
                  </a:lnTo>
                  <a:lnTo>
                    <a:pt x="50805" y="101451"/>
                  </a:lnTo>
                  <a:lnTo>
                    <a:pt x="54786" y="101451"/>
                  </a:lnTo>
                  <a:lnTo>
                    <a:pt x="58388" y="100883"/>
                  </a:lnTo>
                  <a:lnTo>
                    <a:pt x="62369" y="100126"/>
                  </a:lnTo>
                  <a:lnTo>
                    <a:pt x="65971" y="99179"/>
                  </a:lnTo>
                  <a:lnTo>
                    <a:pt x="69383" y="97854"/>
                  </a:lnTo>
                  <a:lnTo>
                    <a:pt x="72985" y="96529"/>
                  </a:lnTo>
                  <a:lnTo>
                    <a:pt x="76208" y="94637"/>
                  </a:lnTo>
                  <a:lnTo>
                    <a:pt x="79431" y="92555"/>
                  </a:lnTo>
                  <a:lnTo>
                    <a:pt x="104265" y="117160"/>
                  </a:lnTo>
                  <a:lnTo>
                    <a:pt x="105592" y="118296"/>
                  </a:lnTo>
                  <a:lnTo>
                    <a:pt x="107109" y="119053"/>
                  </a:lnTo>
                  <a:lnTo>
                    <a:pt x="109004" y="119810"/>
                  </a:lnTo>
                  <a:lnTo>
                    <a:pt x="110710" y="120000"/>
                  </a:lnTo>
                  <a:lnTo>
                    <a:pt x="112606" y="119810"/>
                  </a:lnTo>
                  <a:lnTo>
                    <a:pt x="114312" y="119053"/>
                  </a:lnTo>
                  <a:lnTo>
                    <a:pt x="115829" y="118296"/>
                  </a:lnTo>
                  <a:lnTo>
                    <a:pt x="117345" y="117160"/>
                  </a:lnTo>
                  <a:lnTo>
                    <a:pt x="118293" y="115646"/>
                  </a:lnTo>
                  <a:lnTo>
                    <a:pt x="119431" y="114321"/>
                  </a:lnTo>
                  <a:lnTo>
                    <a:pt x="119810" y="112429"/>
                  </a:lnTo>
                  <a:lnTo>
                    <a:pt x="120000" y="110536"/>
                  </a:lnTo>
                  <a:lnTo>
                    <a:pt x="119810" y="108643"/>
                  </a:lnTo>
                  <a:lnTo>
                    <a:pt x="119431" y="107129"/>
                  </a:lnTo>
                  <a:lnTo>
                    <a:pt x="118672" y="105615"/>
                  </a:lnTo>
                  <a:lnTo>
                    <a:pt x="117345" y="104290"/>
                  </a:lnTo>
                  <a:close/>
                  <a:moveTo>
                    <a:pt x="73554" y="73627"/>
                  </a:moveTo>
                  <a:lnTo>
                    <a:pt x="71090" y="75899"/>
                  </a:lnTo>
                  <a:lnTo>
                    <a:pt x="68625" y="77602"/>
                  </a:lnTo>
                  <a:lnTo>
                    <a:pt x="65971" y="79305"/>
                  </a:lnTo>
                  <a:lnTo>
                    <a:pt x="63127" y="80630"/>
                  </a:lnTo>
                  <a:lnTo>
                    <a:pt x="60284" y="81766"/>
                  </a:lnTo>
                  <a:lnTo>
                    <a:pt x="57251" y="82334"/>
                  </a:lnTo>
                  <a:lnTo>
                    <a:pt x="54028" y="82712"/>
                  </a:lnTo>
                  <a:lnTo>
                    <a:pt x="50805" y="82902"/>
                  </a:lnTo>
                  <a:lnTo>
                    <a:pt x="47582" y="82712"/>
                  </a:lnTo>
                  <a:lnTo>
                    <a:pt x="44170" y="82334"/>
                  </a:lnTo>
                  <a:lnTo>
                    <a:pt x="41137" y="81766"/>
                  </a:lnTo>
                  <a:lnTo>
                    <a:pt x="38293" y="80630"/>
                  </a:lnTo>
                  <a:lnTo>
                    <a:pt x="35639" y="79305"/>
                  </a:lnTo>
                  <a:lnTo>
                    <a:pt x="32796" y="77602"/>
                  </a:lnTo>
                  <a:lnTo>
                    <a:pt x="30331" y="75899"/>
                  </a:lnTo>
                  <a:lnTo>
                    <a:pt x="27867" y="73627"/>
                  </a:lnTo>
                  <a:lnTo>
                    <a:pt x="25592" y="71167"/>
                  </a:lnTo>
                  <a:lnTo>
                    <a:pt x="23696" y="68706"/>
                  </a:lnTo>
                  <a:lnTo>
                    <a:pt x="22180" y="65867"/>
                  </a:lnTo>
                  <a:lnTo>
                    <a:pt x="20663" y="63217"/>
                  </a:lnTo>
                  <a:lnTo>
                    <a:pt x="19715" y="60378"/>
                  </a:lnTo>
                  <a:lnTo>
                    <a:pt x="19146" y="57160"/>
                  </a:lnTo>
                  <a:lnTo>
                    <a:pt x="18578" y="53943"/>
                  </a:lnTo>
                  <a:lnTo>
                    <a:pt x="18388" y="50725"/>
                  </a:lnTo>
                  <a:lnTo>
                    <a:pt x="18578" y="47318"/>
                  </a:lnTo>
                  <a:lnTo>
                    <a:pt x="19146" y="44290"/>
                  </a:lnTo>
                  <a:lnTo>
                    <a:pt x="19715" y="41261"/>
                  </a:lnTo>
                  <a:lnTo>
                    <a:pt x="20663" y="38422"/>
                  </a:lnTo>
                  <a:lnTo>
                    <a:pt x="22180" y="35583"/>
                  </a:lnTo>
                  <a:lnTo>
                    <a:pt x="23696" y="32933"/>
                  </a:lnTo>
                  <a:lnTo>
                    <a:pt x="25592" y="30473"/>
                  </a:lnTo>
                  <a:lnTo>
                    <a:pt x="27867" y="28012"/>
                  </a:lnTo>
                  <a:lnTo>
                    <a:pt x="30331" y="25741"/>
                  </a:lnTo>
                  <a:lnTo>
                    <a:pt x="32796" y="23848"/>
                  </a:lnTo>
                  <a:lnTo>
                    <a:pt x="35639" y="22334"/>
                  </a:lnTo>
                  <a:lnTo>
                    <a:pt x="38293" y="20820"/>
                  </a:lnTo>
                  <a:lnTo>
                    <a:pt x="41137" y="19873"/>
                  </a:lnTo>
                  <a:lnTo>
                    <a:pt x="44170" y="18927"/>
                  </a:lnTo>
                  <a:lnTo>
                    <a:pt x="47582" y="18548"/>
                  </a:lnTo>
                  <a:lnTo>
                    <a:pt x="50805" y="18548"/>
                  </a:lnTo>
                  <a:lnTo>
                    <a:pt x="54028" y="18548"/>
                  </a:lnTo>
                  <a:lnTo>
                    <a:pt x="57251" y="18927"/>
                  </a:lnTo>
                  <a:lnTo>
                    <a:pt x="60284" y="19873"/>
                  </a:lnTo>
                  <a:lnTo>
                    <a:pt x="63127" y="20820"/>
                  </a:lnTo>
                  <a:lnTo>
                    <a:pt x="65971" y="22334"/>
                  </a:lnTo>
                  <a:lnTo>
                    <a:pt x="68625" y="23848"/>
                  </a:lnTo>
                  <a:lnTo>
                    <a:pt x="71090" y="25741"/>
                  </a:lnTo>
                  <a:lnTo>
                    <a:pt x="73554" y="28012"/>
                  </a:lnTo>
                  <a:lnTo>
                    <a:pt x="75829" y="30473"/>
                  </a:lnTo>
                  <a:lnTo>
                    <a:pt x="77725" y="32933"/>
                  </a:lnTo>
                  <a:lnTo>
                    <a:pt x="79241" y="35583"/>
                  </a:lnTo>
                  <a:lnTo>
                    <a:pt x="80758" y="38422"/>
                  </a:lnTo>
                  <a:lnTo>
                    <a:pt x="81706" y="41261"/>
                  </a:lnTo>
                  <a:lnTo>
                    <a:pt x="82464" y="44290"/>
                  </a:lnTo>
                  <a:lnTo>
                    <a:pt x="83033" y="47318"/>
                  </a:lnTo>
                  <a:lnTo>
                    <a:pt x="83033" y="50725"/>
                  </a:lnTo>
                  <a:lnTo>
                    <a:pt x="83033" y="53943"/>
                  </a:lnTo>
                  <a:lnTo>
                    <a:pt x="82464" y="57160"/>
                  </a:lnTo>
                  <a:lnTo>
                    <a:pt x="81706" y="60378"/>
                  </a:lnTo>
                  <a:lnTo>
                    <a:pt x="80758" y="63217"/>
                  </a:lnTo>
                  <a:lnTo>
                    <a:pt x="79241" y="65867"/>
                  </a:lnTo>
                  <a:lnTo>
                    <a:pt x="77725" y="68706"/>
                  </a:lnTo>
                  <a:lnTo>
                    <a:pt x="75829" y="71167"/>
                  </a:lnTo>
                  <a:lnTo>
                    <a:pt x="73554" y="73627"/>
                  </a:lnTo>
                  <a:close/>
                </a:path>
              </a:pathLst>
            </a:custGeom>
            <a:solidFill>
              <a:schemeClr val="accent3"/>
            </a:solidFill>
            <a:ln>
              <a:noFill/>
            </a:ln>
          </p:spPr>
          <p:txBody>
            <a:bodyPr anchor="t" anchorCtr="0" bIns="45706" lIns="91424" rIns="91424" tIns="45706">
              <a:noAutofit/>
            </a:bodyPr>
            <a:lstStyle/>
            <a:p>
              <a:endParaRPr sz="900">
                <a:solidFill>
                  <a:schemeClr val="dk1"/>
                </a:solidFill>
                <a:cs typeface="+mn-ea"/>
                <a:sym typeface="+mn-lt"/>
              </a:endParaRPr>
            </a:p>
          </p:txBody>
        </p:sp>
        <p:sp>
          <p:nvSpPr>
            <p:cNvPr id="380" name="Shape 380"/>
            <p:cNvSpPr/>
            <p:nvPr/>
          </p:nvSpPr>
          <p:spPr>
            <a:xfrm>
              <a:off x="16560144" y="2372383"/>
              <a:ext cx="306716" cy="60585"/>
            </a:xfrm>
            <a:custGeom>
              <a:rect b="0" l="0" r="0" t="0"/>
              <a:pathLst>
                <a:path extrusionOk="0" h="119999" w="119999">
                  <a:moveTo>
                    <a:pt x="114074" y="0"/>
                  </a:moveTo>
                  <a:lnTo>
                    <a:pt x="5925" y="0"/>
                  </a:lnTo>
                  <a:lnTo>
                    <a:pt x="3950" y="2448"/>
                  </a:lnTo>
                  <a:lnTo>
                    <a:pt x="1481" y="7346"/>
                  </a:lnTo>
                  <a:lnTo>
                    <a:pt x="493" y="19591"/>
                  </a:lnTo>
                  <a:lnTo>
                    <a:pt x="0" y="29387"/>
                  </a:lnTo>
                  <a:lnTo>
                    <a:pt x="0" y="90612"/>
                  </a:lnTo>
                  <a:lnTo>
                    <a:pt x="493" y="100408"/>
                  </a:lnTo>
                  <a:lnTo>
                    <a:pt x="1481" y="110204"/>
                  </a:lnTo>
                  <a:lnTo>
                    <a:pt x="3950" y="117551"/>
                  </a:lnTo>
                  <a:lnTo>
                    <a:pt x="5925" y="119999"/>
                  </a:lnTo>
                  <a:lnTo>
                    <a:pt x="114074" y="119999"/>
                  </a:lnTo>
                  <a:lnTo>
                    <a:pt x="116049" y="117551"/>
                  </a:lnTo>
                  <a:lnTo>
                    <a:pt x="118518" y="110204"/>
                  </a:lnTo>
                  <a:lnTo>
                    <a:pt x="120000" y="100408"/>
                  </a:lnTo>
                  <a:lnTo>
                    <a:pt x="120000" y="90612"/>
                  </a:lnTo>
                  <a:lnTo>
                    <a:pt x="120000" y="29387"/>
                  </a:lnTo>
                  <a:lnTo>
                    <a:pt x="120000" y="19591"/>
                  </a:lnTo>
                  <a:lnTo>
                    <a:pt x="118518" y="7346"/>
                  </a:lnTo>
                  <a:lnTo>
                    <a:pt x="116049" y="2448"/>
                  </a:lnTo>
                  <a:lnTo>
                    <a:pt x="114074" y="0"/>
                  </a:lnTo>
                  <a:close/>
                </a:path>
              </a:pathLst>
            </a:custGeom>
            <a:solidFill>
              <a:schemeClr val="accent3"/>
            </a:solidFill>
            <a:ln>
              <a:noFill/>
            </a:ln>
          </p:spPr>
          <p:txBody>
            <a:bodyPr anchor="t" anchorCtr="0" bIns="45706" lIns="91424" rIns="91424" tIns="45706">
              <a:noAutofit/>
            </a:bodyPr>
            <a:lstStyle/>
            <a:p>
              <a:endParaRPr sz="900">
                <a:solidFill>
                  <a:schemeClr val="dk1"/>
                </a:solidFill>
                <a:cs typeface="+mn-ea"/>
                <a:sym typeface="+mn-lt"/>
              </a:endParaRP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2808424" y="1709703"/>
            <a:ext cx="3523512" cy="2343150"/>
          </a:xfrm>
          <a:prstGeom prst="rect">
            <a:avLst/>
          </a:prstGeom>
        </p:spPr>
      </p:pic>
    </p:spTree>
    <p:extLst>
      <p:ext uri="{BB962C8B-B14F-4D97-AF65-F5344CB8AC3E}">
        <p14:creationId val="338502670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369"/>
                                        </p:tgtEl>
                                        <p:attrNameLst>
                                          <p:attrName>style.visibility</p:attrName>
                                        </p:attrNameLst>
                                      </p:cBhvr>
                                      <p:to>
                                        <p:strVal val="visible"/>
                                      </p:to>
                                    </p:set>
                                    <p:anim calcmode="lin" valueType="num">
                                      <p:cBhvr additive="base">
                                        <p:cTn dur="500" fill="hold" id="12"/>
                                        <p:tgtEl>
                                          <p:spTgt spid="369"/>
                                        </p:tgtEl>
                                        <p:attrNameLst>
                                          <p:attrName>ppt_x</p:attrName>
                                        </p:attrNameLst>
                                      </p:cBhvr>
                                      <p:tavLst>
                                        <p:tav tm="0">
                                          <p:val>
                                            <p:strVal val="0-#ppt_w/2"/>
                                          </p:val>
                                        </p:tav>
                                        <p:tav tm="100000">
                                          <p:val>
                                            <p:strVal val="#ppt_x"/>
                                          </p:val>
                                        </p:tav>
                                      </p:tavLst>
                                    </p:anim>
                                    <p:anim calcmode="lin" valueType="num">
                                      <p:cBhvr additive="base">
                                        <p:cTn dur="500" fill="hold" id="13"/>
                                        <p:tgtEl>
                                          <p:spTgt spid="369"/>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375"/>
                                        </p:tgtEl>
                                        <p:attrNameLst>
                                          <p:attrName>style.visibility</p:attrName>
                                        </p:attrNameLst>
                                      </p:cBhvr>
                                      <p:to>
                                        <p:strVal val="visible"/>
                                      </p:to>
                                    </p:set>
                                    <p:anim calcmode="lin" valueType="num">
                                      <p:cBhvr additive="base">
                                        <p:cTn dur="500" fill="hold" id="16"/>
                                        <p:tgtEl>
                                          <p:spTgt spid="375"/>
                                        </p:tgtEl>
                                        <p:attrNameLst>
                                          <p:attrName>ppt_x</p:attrName>
                                        </p:attrNameLst>
                                      </p:cBhvr>
                                      <p:tavLst>
                                        <p:tav tm="0">
                                          <p:val>
                                            <p:strVal val="0-#ppt_w/2"/>
                                          </p:val>
                                        </p:tav>
                                        <p:tav tm="100000">
                                          <p:val>
                                            <p:strVal val="#ppt_x"/>
                                          </p:val>
                                        </p:tav>
                                      </p:tavLst>
                                    </p:anim>
                                    <p:anim calcmode="lin" valueType="num">
                                      <p:cBhvr additive="base">
                                        <p:cTn dur="500" fill="hold" id="17"/>
                                        <p:tgtEl>
                                          <p:spTgt spid="375"/>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371"/>
                                        </p:tgtEl>
                                        <p:attrNameLst>
                                          <p:attrName>style.visibility</p:attrName>
                                        </p:attrNameLst>
                                      </p:cBhvr>
                                      <p:to>
                                        <p:strVal val="visible"/>
                                      </p:to>
                                    </p:set>
                                    <p:anim calcmode="lin" valueType="num">
                                      <p:cBhvr additive="base">
                                        <p:cTn dur="500" fill="hold" id="20"/>
                                        <p:tgtEl>
                                          <p:spTgt spid="371"/>
                                        </p:tgtEl>
                                        <p:attrNameLst>
                                          <p:attrName>ppt_x</p:attrName>
                                        </p:attrNameLst>
                                      </p:cBhvr>
                                      <p:tavLst>
                                        <p:tav tm="0">
                                          <p:val>
                                            <p:strVal val="1+#ppt_w/2"/>
                                          </p:val>
                                        </p:tav>
                                        <p:tav tm="100000">
                                          <p:val>
                                            <p:strVal val="#ppt_x"/>
                                          </p:val>
                                        </p:tav>
                                      </p:tavLst>
                                    </p:anim>
                                    <p:anim calcmode="lin" valueType="num">
                                      <p:cBhvr additive="base">
                                        <p:cTn dur="500" fill="hold" id="21"/>
                                        <p:tgtEl>
                                          <p:spTgt spid="371"/>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372"/>
                                        </p:tgtEl>
                                        <p:attrNameLst>
                                          <p:attrName>style.visibility</p:attrName>
                                        </p:attrNameLst>
                                      </p:cBhvr>
                                      <p:to>
                                        <p:strVal val="visible"/>
                                      </p:to>
                                    </p:set>
                                    <p:anim calcmode="lin" valueType="num">
                                      <p:cBhvr additive="base">
                                        <p:cTn dur="500" fill="hold" id="24"/>
                                        <p:tgtEl>
                                          <p:spTgt spid="372"/>
                                        </p:tgtEl>
                                        <p:attrNameLst>
                                          <p:attrName>ppt_x</p:attrName>
                                        </p:attrNameLst>
                                      </p:cBhvr>
                                      <p:tavLst>
                                        <p:tav tm="0">
                                          <p:val>
                                            <p:strVal val="1+#ppt_w/2"/>
                                          </p:val>
                                        </p:tav>
                                        <p:tav tm="100000">
                                          <p:val>
                                            <p:strVal val="#ppt_x"/>
                                          </p:val>
                                        </p:tav>
                                      </p:tavLst>
                                    </p:anim>
                                    <p:anim calcmode="lin" valueType="num">
                                      <p:cBhvr additive="base">
                                        <p:cTn dur="500" fill="hold" id="25"/>
                                        <p:tgtEl>
                                          <p:spTgt spid="372"/>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0"/>
                                  </p:stCondLst>
                                  <p:childTnLst>
                                    <p:set>
                                      <p:cBhvr>
                                        <p:cTn dur="1" fill="hold" id="27">
                                          <p:stCondLst>
                                            <p:cond delay="0"/>
                                          </p:stCondLst>
                                        </p:cTn>
                                        <p:tgtEl>
                                          <p:spTgt spid="378"/>
                                        </p:tgtEl>
                                        <p:attrNameLst>
                                          <p:attrName>style.visibility</p:attrName>
                                        </p:attrNameLst>
                                      </p:cBhvr>
                                      <p:to>
                                        <p:strVal val="visible"/>
                                      </p:to>
                                    </p:set>
                                    <p:anim calcmode="lin" valueType="num">
                                      <p:cBhvr additive="base">
                                        <p:cTn dur="500" fill="hold" id="28"/>
                                        <p:tgtEl>
                                          <p:spTgt spid="378"/>
                                        </p:tgtEl>
                                        <p:attrNameLst>
                                          <p:attrName>ppt_x</p:attrName>
                                        </p:attrNameLst>
                                      </p:cBhvr>
                                      <p:tavLst>
                                        <p:tav tm="0">
                                          <p:val>
                                            <p:strVal val="1+#ppt_w/2"/>
                                          </p:val>
                                        </p:tav>
                                        <p:tav tm="100000">
                                          <p:val>
                                            <p:strVal val="#ppt_x"/>
                                          </p:val>
                                        </p:tav>
                                      </p:tavLst>
                                    </p:anim>
                                    <p:anim calcmode="lin" valueType="num">
                                      <p:cBhvr additive="base">
                                        <p:cTn dur="500" fill="hold" id="29"/>
                                        <p:tgtEl>
                                          <p:spTgt spid="378"/>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370"/>
                                        </p:tgtEl>
                                        <p:attrNameLst>
                                          <p:attrName>style.visibility</p:attrName>
                                        </p:attrNameLst>
                                      </p:cBhvr>
                                      <p:to>
                                        <p:strVal val="visible"/>
                                      </p:to>
                                    </p:set>
                                    <p:anim calcmode="lin" valueType="num">
                                      <p:cBhvr additive="base">
                                        <p:cTn dur="500" fill="hold" id="32"/>
                                        <p:tgtEl>
                                          <p:spTgt spid="370"/>
                                        </p:tgtEl>
                                        <p:attrNameLst>
                                          <p:attrName>ppt_x</p:attrName>
                                        </p:attrNameLst>
                                      </p:cBhvr>
                                      <p:tavLst>
                                        <p:tav tm="0">
                                          <p:val>
                                            <p:strVal val="0-#ppt_w/2"/>
                                          </p:val>
                                        </p:tav>
                                        <p:tav tm="100000">
                                          <p:val>
                                            <p:strVal val="#ppt_x"/>
                                          </p:val>
                                        </p:tav>
                                      </p:tavLst>
                                    </p:anim>
                                    <p:anim calcmode="lin" valueType="num">
                                      <p:cBhvr additive="base">
                                        <p:cTn dur="500" fill="hold" id="33"/>
                                        <p:tgtEl>
                                          <p:spTgt spid="3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9"/>
      <p:bldP grpId="0" spid="370"/>
      <p:bldP grpId="0" spid="371"/>
      <p:bldP grpId="0" spid="37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0"/>
          <p:cNvSpPr>
            <a:spLocks noChangeArrowheads="1"/>
          </p:cNvSpPr>
          <p:nvPr/>
        </p:nvSpPr>
        <p:spPr bwMode="auto">
          <a:xfrm>
            <a:off x="765571" y="1190646"/>
            <a:ext cx="3349229" cy="1624013"/>
          </a:xfrm>
          <a:prstGeom prst="rect">
            <a:avLst/>
          </a:prstGeom>
          <a:blipFill dpi="0" rotWithShape="1">
            <a:blip r:embed="rId3"/>
            <a:stretch>
              <a:fillRect/>
            </a:stretch>
          </a:blip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lang="zh-CN" sz="1350">
              <a:solidFill>
                <a:srgbClr val="FFFFFF"/>
              </a:solidFill>
              <a:latin charset="-122" panose="02010600030101010101" pitchFamily="2" typeface="宋体"/>
              <a:sym charset="-122" panose="02010600030101010101" pitchFamily="2" typeface="宋体"/>
            </a:endParaRPr>
          </a:p>
        </p:txBody>
      </p:sp>
      <p:sp>
        <p:nvSpPr>
          <p:cNvPr id="3" name="矩形 11"/>
          <p:cNvSpPr>
            <a:spLocks noChangeArrowheads="1"/>
          </p:cNvSpPr>
          <p:nvPr/>
        </p:nvSpPr>
        <p:spPr bwMode="auto">
          <a:xfrm>
            <a:off x="765573" y="2907528"/>
            <a:ext cx="1394222" cy="1625203"/>
          </a:xfrm>
          <a:prstGeom prst="rect">
            <a:avLst/>
          </a:prstGeom>
          <a:blipFill dpi="0" rotWithShape="1">
            <a:blip r:embed="rId4"/>
            <a:stretch>
              <a:fillRect/>
            </a:stretch>
          </a:blip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lang="zh-CN" sz="1350">
              <a:solidFill>
                <a:srgbClr val="FFFFFF"/>
              </a:solidFill>
              <a:latin charset="-122" panose="02010600030101010101" pitchFamily="2" typeface="宋体"/>
              <a:sym charset="-122" panose="02010600030101010101" pitchFamily="2" typeface="宋体"/>
            </a:endParaRPr>
          </a:p>
        </p:txBody>
      </p:sp>
      <p:sp>
        <p:nvSpPr>
          <p:cNvPr id="4" name="矩形 12"/>
          <p:cNvSpPr>
            <a:spLocks noChangeArrowheads="1"/>
          </p:cNvSpPr>
          <p:nvPr/>
        </p:nvSpPr>
        <p:spPr bwMode="auto">
          <a:xfrm>
            <a:off x="2260996" y="2907528"/>
            <a:ext cx="1853804" cy="1625203"/>
          </a:xfrm>
          <a:prstGeom prst="rect">
            <a:avLst/>
          </a:prstGeom>
          <a:blipFill dpi="0" rotWithShape="1">
            <a:blip r:embed="rId5"/>
            <a:stretch>
              <a:fillRect/>
            </a:stretch>
          </a:blip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lang="zh-CN" sz="1350">
              <a:solidFill>
                <a:srgbClr val="FFFFFF"/>
              </a:solidFill>
              <a:latin charset="-122" panose="02010600030101010101" pitchFamily="2" typeface="宋体"/>
              <a:sym charset="-122" panose="02010600030101010101" pitchFamily="2" typeface="宋体"/>
            </a:endParaRPr>
          </a:p>
        </p:txBody>
      </p:sp>
      <p:sp>
        <p:nvSpPr>
          <p:cNvPr id="9" name="矩形 17"/>
          <p:cNvSpPr>
            <a:spLocks noChangeArrowheads="1"/>
          </p:cNvSpPr>
          <p:nvPr/>
        </p:nvSpPr>
        <p:spPr bwMode="auto">
          <a:xfrm>
            <a:off x="5538193" y="1132285"/>
            <a:ext cx="3124200" cy="736997"/>
          </a:xfrm>
          <a:prstGeom prst="rect">
            <a:avLst/>
          </a:prstGeom>
          <a:solidFill>
            <a:schemeClr val="accent1"/>
          </a:solidFill>
          <a:ln>
            <a:noFill/>
          </a:ln>
          <a:effectLst>
            <a:outerShdw algn="tl" blurRad="152400" dir="2700000" dist="63500" rotWithShape="0" sx="101000" sy="10100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ym charset="-122" panose="02010600030101010101" pitchFamily="2" typeface="宋体"/>
            </a:endParaRPr>
          </a:p>
        </p:txBody>
      </p:sp>
      <p:sp>
        <p:nvSpPr>
          <p:cNvPr id="10" name="矩形 18"/>
          <p:cNvSpPr>
            <a:spLocks noChangeArrowheads="1"/>
          </p:cNvSpPr>
          <p:nvPr/>
        </p:nvSpPr>
        <p:spPr bwMode="auto">
          <a:xfrm>
            <a:off x="5544146" y="2049066"/>
            <a:ext cx="3124200" cy="736997"/>
          </a:xfrm>
          <a:prstGeom prst="rect">
            <a:avLst/>
          </a:prstGeom>
          <a:solidFill>
            <a:schemeClr val="accent2"/>
          </a:solidFill>
          <a:ln>
            <a:noFill/>
          </a:ln>
          <a:effectLst>
            <a:outerShdw algn="tl" blurRad="152400" dir="2700000" dist="63500" rotWithShape="0" sx="101000" sy="10100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ym charset="-122" panose="02010600030101010101" pitchFamily="2" typeface="宋体"/>
            </a:endParaRPr>
          </a:p>
        </p:txBody>
      </p:sp>
      <p:sp>
        <p:nvSpPr>
          <p:cNvPr id="11" name="矩形 19"/>
          <p:cNvSpPr>
            <a:spLocks noChangeArrowheads="1"/>
          </p:cNvSpPr>
          <p:nvPr/>
        </p:nvSpPr>
        <p:spPr bwMode="auto">
          <a:xfrm>
            <a:off x="5544146" y="2965847"/>
            <a:ext cx="3124200" cy="736997"/>
          </a:xfrm>
          <a:prstGeom prst="rect">
            <a:avLst/>
          </a:prstGeom>
          <a:solidFill>
            <a:schemeClr val="accent1"/>
          </a:solidFill>
          <a:ln>
            <a:noFill/>
          </a:ln>
          <a:effectLst>
            <a:outerShdw algn="tl" blurRad="152400" dir="2700000" dist="63500" rotWithShape="0" sx="101000" sy="10100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ym charset="-122" panose="02010600030101010101" pitchFamily="2" typeface="宋体"/>
            </a:endParaRPr>
          </a:p>
        </p:txBody>
      </p:sp>
      <p:sp>
        <p:nvSpPr>
          <p:cNvPr id="12" name="矩形 20"/>
          <p:cNvSpPr>
            <a:spLocks noChangeArrowheads="1"/>
          </p:cNvSpPr>
          <p:nvPr/>
        </p:nvSpPr>
        <p:spPr bwMode="auto">
          <a:xfrm>
            <a:off x="5544146" y="3881439"/>
            <a:ext cx="3124200" cy="736997"/>
          </a:xfrm>
          <a:prstGeom prst="rect">
            <a:avLst/>
          </a:prstGeom>
          <a:solidFill>
            <a:schemeClr val="accent2"/>
          </a:solidFill>
          <a:ln>
            <a:noFill/>
          </a:ln>
          <a:effectLst>
            <a:outerShdw algn="tl" blurRad="152400" dir="2700000" dist="63500" rotWithShape="0" sx="101000" sy="10100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ym charset="-122" panose="02010600030101010101" pitchFamily="2" typeface="宋体"/>
            </a:endParaRPr>
          </a:p>
        </p:txBody>
      </p:sp>
      <p:grpSp>
        <p:nvGrpSpPr>
          <p:cNvPr id="5" name="组合 24"/>
          <p:cNvGrpSpPr/>
          <p:nvPr/>
        </p:nvGrpSpPr>
        <p:grpSpPr>
          <a:xfrm>
            <a:off x="4597599" y="2049066"/>
            <a:ext cx="736997" cy="736997"/>
            <a:chOff x="6129338" y="2732088"/>
            <a:chExt cx="982662" cy="982662"/>
          </a:xfrm>
        </p:grpSpPr>
        <p:sp>
          <p:nvSpPr>
            <p:cNvPr id="17436" name="矩形 14"/>
            <p:cNvSpPr>
              <a:spLocks noChangeArrowheads="1"/>
            </p:cNvSpPr>
            <p:nvPr/>
          </p:nvSpPr>
          <p:spPr bwMode="auto">
            <a:xfrm>
              <a:off x="6129338" y="2732088"/>
              <a:ext cx="982662" cy="982662"/>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lang="zh-CN" sz="1350">
                <a:solidFill>
                  <a:srgbClr val="FFFFFF"/>
                </a:solidFill>
                <a:latin charset="-122" panose="02010600030101010101" pitchFamily="2" typeface="宋体"/>
                <a:sym charset="-122" panose="02010600030101010101" pitchFamily="2" typeface="宋体"/>
              </a:endParaRPr>
            </a:p>
          </p:txBody>
        </p:sp>
        <p:pic>
          <p:nvPicPr>
            <p:cNvPr id="17437" name="图片 22"/>
            <p:cNvPicPr>
              <a:picLocks noChangeArrowheads="1" noChangeAspect="1"/>
            </p:cNvPicPr>
            <p:nvPr/>
          </p:nvPicPr>
          <p:blipFill>
            <a:blip r:embed="rId6">
              <a:extLst>
                <a:ext uri="{28A0092B-C50C-407E-A947-70E740481C1C}">
                  <a14:useLocalDpi val="0"/>
                </a:ext>
              </a:extLst>
            </a:blip>
            <a:stretch>
              <a:fillRect/>
            </a:stretch>
          </p:blipFill>
          <p:spPr bwMode="auto">
            <a:xfrm>
              <a:off x="6308725" y="2901950"/>
              <a:ext cx="623888" cy="623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3" name="组合 25"/>
          <p:cNvGrpSpPr/>
          <p:nvPr/>
        </p:nvGrpSpPr>
        <p:grpSpPr>
          <a:xfrm>
            <a:off x="4597599" y="2965847"/>
            <a:ext cx="736997" cy="736997"/>
            <a:chOff x="6129338" y="3954463"/>
            <a:chExt cx="982662" cy="982662"/>
          </a:xfrm>
        </p:grpSpPr>
        <p:sp>
          <p:nvSpPr>
            <p:cNvPr id="17434" name="矩形 15"/>
            <p:cNvSpPr>
              <a:spLocks noChangeArrowheads="1"/>
            </p:cNvSpPr>
            <p:nvPr/>
          </p:nvSpPr>
          <p:spPr bwMode="auto">
            <a:xfrm>
              <a:off x="6129338" y="3954463"/>
              <a:ext cx="982662" cy="98266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lang="zh-CN" sz="1350">
                <a:solidFill>
                  <a:srgbClr val="FFFFFF"/>
                </a:solidFill>
                <a:latin charset="-122" panose="02010600030101010101" pitchFamily="2" typeface="宋体"/>
                <a:sym charset="-122" panose="02010600030101010101" pitchFamily="2" typeface="宋体"/>
              </a:endParaRPr>
            </a:p>
          </p:txBody>
        </p:sp>
        <p:pic>
          <p:nvPicPr>
            <p:cNvPr id="17435" name="图片 23"/>
            <p:cNvPicPr>
              <a:picLocks noChangeArrowheads="1" noChangeAspect="1"/>
            </p:cNvPicPr>
            <p:nvPr/>
          </p:nvPicPr>
          <p:blipFill>
            <a:blip r:embed="rId7">
              <a:extLst>
                <a:ext uri="{28A0092B-C50C-407E-A947-70E740481C1C}">
                  <a14:useLocalDpi val="0"/>
                </a:ext>
              </a:extLst>
            </a:blip>
            <a:stretch>
              <a:fillRect/>
            </a:stretch>
          </p:blipFill>
          <p:spPr bwMode="auto">
            <a:xfrm>
              <a:off x="6326188" y="4194175"/>
              <a:ext cx="587375" cy="42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7" name="组合 26"/>
          <p:cNvGrpSpPr/>
          <p:nvPr/>
        </p:nvGrpSpPr>
        <p:grpSpPr>
          <a:xfrm>
            <a:off x="4597599" y="3881439"/>
            <a:ext cx="736997" cy="736997"/>
            <a:chOff x="6129338" y="5175250"/>
            <a:chExt cx="982662" cy="982663"/>
          </a:xfrm>
          <a:solidFill>
            <a:schemeClr val="accent2"/>
          </a:solidFill>
        </p:grpSpPr>
        <p:sp>
          <p:nvSpPr>
            <p:cNvPr id="17432" name="矩形 16"/>
            <p:cNvSpPr>
              <a:spLocks noChangeArrowheads="1"/>
            </p:cNvSpPr>
            <p:nvPr/>
          </p:nvSpPr>
          <p:spPr bwMode="auto">
            <a:xfrm>
              <a:off x="6129338" y="5175250"/>
              <a:ext cx="982662" cy="982663"/>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lang="zh-CN" sz="1350">
                <a:solidFill>
                  <a:srgbClr val="FFFFFF"/>
                </a:solidFill>
                <a:latin charset="-122" panose="02010600030101010101" pitchFamily="2" typeface="宋体"/>
                <a:sym charset="-122" panose="02010600030101010101" pitchFamily="2" typeface="宋体"/>
              </a:endParaRPr>
            </a:p>
          </p:txBody>
        </p:sp>
        <p:pic>
          <p:nvPicPr>
            <p:cNvPr id="17433" name="图片 24"/>
            <p:cNvPicPr>
              <a:picLocks noChangeArrowheads="1" noChangeAspect="1"/>
            </p:cNvPicPr>
            <p:nvPr/>
          </p:nvPicPr>
          <p:blipFill>
            <a:blip r:embed="rId8">
              <a:extLst>
                <a:ext uri="{28A0092B-C50C-407E-A947-70E740481C1C}">
                  <a14:useLocalDpi val="0"/>
                </a:ext>
              </a:extLst>
            </a:blip>
            <a:stretch>
              <a:fillRect/>
            </a:stretch>
          </p:blipFill>
          <p:spPr bwMode="auto">
            <a:xfrm>
              <a:off x="6397625" y="5416550"/>
              <a:ext cx="511175" cy="500063"/>
            </a:xfrm>
            <a:prstGeom prst="rect">
              <a:avLst/>
            </a:prstGeom>
            <a:grpFill/>
            <a:ln>
              <a:noFill/>
            </a:ln>
            <a:extLst>
              <a:ext uri="{91240B29-F687-4F45-9708-019B960494DF}">
                <a14:hiddenLine w="9525">
                  <a:solidFill>
                    <a:srgbClr val="000000"/>
                  </a:solidFill>
                  <a:miter lim="800000"/>
                  <a:headEnd/>
                  <a:tailEnd/>
                </a14:hiddenLine>
              </a:ext>
            </a:extLst>
          </p:spPr>
        </p:pic>
      </p:grpSp>
      <p:sp>
        <p:nvSpPr>
          <p:cNvPr id="22" name="矩形 21"/>
          <p:cNvSpPr>
            <a:spLocks noChangeArrowheads="1"/>
          </p:cNvSpPr>
          <p:nvPr/>
        </p:nvSpPr>
        <p:spPr bwMode="auto">
          <a:xfrm>
            <a:off x="5773936" y="1210866"/>
            <a:ext cx="166092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solidFill>
                  <a:schemeClr val="bg1"/>
                </a:solidFill>
                <a:latin charset="-122" pitchFamily="34" typeface="微软雅黑"/>
                <a:ea charset="-122" pitchFamily="34" typeface="微软雅黑"/>
              </a:rPr>
              <a:t>点击添加内容</a:t>
            </a:r>
          </a:p>
        </p:txBody>
      </p:sp>
      <p:sp>
        <p:nvSpPr>
          <p:cNvPr id="23" name="矩形 22"/>
          <p:cNvSpPr>
            <a:spLocks noChangeArrowheads="1"/>
          </p:cNvSpPr>
          <p:nvPr/>
        </p:nvSpPr>
        <p:spPr bwMode="auto">
          <a:xfrm>
            <a:off x="5796557" y="1509713"/>
            <a:ext cx="2871788" cy="283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20000"/>
              </a:lnSpc>
            </a:pPr>
            <a:r>
              <a:rPr altLang="en-US" lang="zh-CN" sz="1050">
                <a:solidFill>
                  <a:schemeClr val="bg1"/>
                </a:solidFill>
                <a:latin charset="-122" pitchFamily="34" typeface="微软雅黑"/>
                <a:ea charset="-122" pitchFamily="34" typeface="微软雅黑"/>
              </a:rPr>
              <a:t>点击添加主要文字内容点击添加主要文字</a:t>
            </a:r>
          </a:p>
        </p:txBody>
      </p:sp>
      <p:sp>
        <p:nvSpPr>
          <p:cNvPr id="28" name="矩形 27"/>
          <p:cNvSpPr>
            <a:spLocks noChangeArrowheads="1"/>
          </p:cNvSpPr>
          <p:nvPr/>
        </p:nvSpPr>
        <p:spPr bwMode="auto">
          <a:xfrm>
            <a:off x="5778700" y="2139554"/>
            <a:ext cx="1659731"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solidFill>
                  <a:schemeClr val="bg1"/>
                </a:solidFill>
                <a:latin charset="-122" pitchFamily="34" typeface="微软雅黑"/>
                <a:ea charset="-122" pitchFamily="34" typeface="微软雅黑"/>
              </a:rPr>
              <a:t>点击添加内容</a:t>
            </a:r>
          </a:p>
        </p:txBody>
      </p:sp>
      <p:sp>
        <p:nvSpPr>
          <p:cNvPr id="29" name="矩形 28"/>
          <p:cNvSpPr>
            <a:spLocks noChangeArrowheads="1"/>
          </p:cNvSpPr>
          <p:nvPr/>
        </p:nvSpPr>
        <p:spPr bwMode="auto">
          <a:xfrm>
            <a:off x="5801320" y="2438401"/>
            <a:ext cx="2871788" cy="283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20000"/>
              </a:lnSpc>
            </a:pPr>
            <a:r>
              <a:rPr altLang="en-US" lang="zh-CN" sz="1050">
                <a:solidFill>
                  <a:schemeClr val="bg1"/>
                </a:solidFill>
                <a:latin charset="-122" pitchFamily="34" typeface="微软雅黑"/>
                <a:ea charset="-122" pitchFamily="34" typeface="微软雅黑"/>
              </a:rPr>
              <a:t>点击添加主要文字内容点击添加主要文字</a:t>
            </a:r>
          </a:p>
        </p:txBody>
      </p:sp>
      <p:sp>
        <p:nvSpPr>
          <p:cNvPr id="30" name="矩形 29"/>
          <p:cNvSpPr>
            <a:spLocks noChangeArrowheads="1"/>
          </p:cNvSpPr>
          <p:nvPr/>
        </p:nvSpPr>
        <p:spPr bwMode="auto">
          <a:xfrm>
            <a:off x="5756078" y="3057525"/>
            <a:ext cx="166092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solidFill>
                  <a:schemeClr val="bg1"/>
                </a:solidFill>
                <a:latin charset="-122" pitchFamily="34" typeface="微软雅黑"/>
                <a:ea charset="-122" pitchFamily="34" typeface="微软雅黑"/>
              </a:rPr>
              <a:t>点击添加内容</a:t>
            </a:r>
          </a:p>
        </p:txBody>
      </p:sp>
      <p:sp>
        <p:nvSpPr>
          <p:cNvPr id="31" name="矩形 30"/>
          <p:cNvSpPr>
            <a:spLocks noChangeArrowheads="1"/>
          </p:cNvSpPr>
          <p:nvPr/>
        </p:nvSpPr>
        <p:spPr bwMode="auto">
          <a:xfrm>
            <a:off x="5778699" y="3356373"/>
            <a:ext cx="2871788" cy="283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20000"/>
              </a:lnSpc>
            </a:pPr>
            <a:r>
              <a:rPr altLang="en-US" lang="zh-CN" sz="1050">
                <a:solidFill>
                  <a:schemeClr val="bg1"/>
                </a:solidFill>
                <a:latin charset="-122" pitchFamily="34" typeface="微软雅黑"/>
                <a:ea charset="-122" pitchFamily="34" typeface="微软雅黑"/>
              </a:rPr>
              <a:t>点击添加主要文字内容点击添加主要文字</a:t>
            </a:r>
          </a:p>
        </p:txBody>
      </p:sp>
      <p:sp>
        <p:nvSpPr>
          <p:cNvPr id="32" name="矩形 31"/>
          <p:cNvSpPr>
            <a:spLocks noChangeArrowheads="1"/>
          </p:cNvSpPr>
          <p:nvPr/>
        </p:nvSpPr>
        <p:spPr bwMode="auto">
          <a:xfrm>
            <a:off x="5801322" y="3970735"/>
            <a:ext cx="1659731"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solidFill>
                  <a:schemeClr val="bg1"/>
                </a:solidFill>
                <a:latin charset="-122" pitchFamily="34" typeface="微软雅黑"/>
                <a:ea charset="-122" pitchFamily="34" typeface="微软雅黑"/>
              </a:rPr>
              <a:t>点击添加内容</a:t>
            </a:r>
          </a:p>
        </p:txBody>
      </p:sp>
      <p:sp>
        <p:nvSpPr>
          <p:cNvPr id="33" name="矩形 32"/>
          <p:cNvSpPr>
            <a:spLocks noChangeArrowheads="1"/>
          </p:cNvSpPr>
          <p:nvPr/>
        </p:nvSpPr>
        <p:spPr bwMode="auto">
          <a:xfrm>
            <a:off x="5823943" y="4269582"/>
            <a:ext cx="2870597" cy="283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20000"/>
              </a:lnSpc>
            </a:pPr>
            <a:r>
              <a:rPr altLang="en-US" lang="zh-CN" sz="1050">
                <a:solidFill>
                  <a:schemeClr val="bg1"/>
                </a:solidFill>
                <a:latin charset="-122" pitchFamily="34" typeface="微软雅黑"/>
                <a:ea charset="-122" pitchFamily="34" typeface="微软雅黑"/>
              </a:rPr>
              <a:t>点击添加主要文字内容点击添加主要文字</a:t>
            </a:r>
          </a:p>
        </p:txBody>
      </p:sp>
      <p:grpSp>
        <p:nvGrpSpPr>
          <p:cNvPr id="18" name="组合 33"/>
          <p:cNvGrpSpPr/>
          <p:nvPr/>
        </p:nvGrpSpPr>
        <p:grpSpPr>
          <a:xfrm>
            <a:off x="4597599" y="1132285"/>
            <a:ext cx="736997" cy="736997"/>
            <a:chOff x="6129338" y="1509713"/>
            <a:chExt cx="982662" cy="982662"/>
          </a:xfrm>
        </p:grpSpPr>
        <p:sp>
          <p:nvSpPr>
            <p:cNvPr id="17430" name="矩形 13"/>
            <p:cNvSpPr>
              <a:spLocks noChangeArrowheads="1"/>
            </p:cNvSpPr>
            <p:nvPr/>
          </p:nvSpPr>
          <p:spPr bwMode="auto">
            <a:xfrm>
              <a:off x="6129338" y="1509713"/>
              <a:ext cx="982662" cy="98266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lang="zh-CN" sz="1350">
                <a:solidFill>
                  <a:srgbClr val="FFFFFF"/>
                </a:solidFill>
                <a:latin charset="-122" panose="02010600030101010101" pitchFamily="2" typeface="宋体"/>
                <a:sym charset="-122" panose="02010600030101010101" pitchFamily="2" typeface="宋体"/>
              </a:endParaRPr>
            </a:p>
          </p:txBody>
        </p:sp>
        <p:pic>
          <p:nvPicPr>
            <p:cNvPr id="17431" name="图片 21"/>
            <p:cNvPicPr>
              <a:picLocks noChangeArrowheads="1" noChangeAspect="1"/>
            </p:cNvPicPr>
            <p:nvPr/>
          </p:nvPicPr>
          <p:blipFill>
            <a:blip r:embed="rId9">
              <a:extLst>
                <a:ext uri="{28A0092B-C50C-407E-A947-70E740481C1C}">
                  <a14:useLocalDpi val="0"/>
                </a:ext>
              </a:extLst>
            </a:blip>
            <a:stretch>
              <a:fillRect/>
            </a:stretch>
          </p:blipFill>
          <p:spPr bwMode="auto">
            <a:xfrm>
              <a:off x="6388100" y="1677988"/>
              <a:ext cx="485775" cy="608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extLst>
      <p:ext uri="{BB962C8B-B14F-4D97-AF65-F5344CB8AC3E}">
        <p14:creationId val="293966729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1+#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decel="100000" fill="hold" id="18" nodeType="afterEffect" presetClass="entr" presetID="49"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 calcmode="lin" valueType="num">
                                      <p:cBhvr>
                                        <p:cTn dur="500" fill="hold" id="22"/>
                                        <p:tgtEl>
                                          <p:spTgt spid="18"/>
                                        </p:tgtEl>
                                        <p:attrNameLst>
                                          <p:attrName>style.rotation</p:attrName>
                                        </p:attrNameLst>
                                      </p:cBhvr>
                                      <p:tavLst>
                                        <p:tav tm="0">
                                          <p:val>
                                            <p:fltVal val="360"/>
                                          </p:val>
                                        </p:tav>
                                        <p:tav tm="100000">
                                          <p:val>
                                            <p:fltVal val="0"/>
                                          </p:val>
                                        </p:tav>
                                      </p:tavLst>
                                    </p:anim>
                                    <p:animEffect filter="fade" transition="in">
                                      <p:cBhvr>
                                        <p:cTn dur="500" id="23"/>
                                        <p:tgtEl>
                                          <p:spTgt spid="18"/>
                                        </p:tgtEl>
                                      </p:cBhvr>
                                    </p:animEffect>
                                  </p:childTnLst>
                                </p:cTn>
                              </p:par>
                            </p:childTnLst>
                          </p:cTn>
                        </p:par>
                        <p:par>
                          <p:cTn fill="hold" id="24" nodeType="afterGroup">
                            <p:stCondLst>
                              <p:cond delay="1000"/>
                            </p:stCondLst>
                            <p:childTnLst>
                              <p:par>
                                <p:cTn fill="hold" grpId="0" id="25" nodeType="afterEffect" presetClass="entr" presetID="2" presetSubtype="4">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250" fill="hold" id="27"/>
                                        <p:tgtEl>
                                          <p:spTgt spid="9"/>
                                        </p:tgtEl>
                                        <p:attrNameLst>
                                          <p:attrName>ppt_x</p:attrName>
                                        </p:attrNameLst>
                                      </p:cBhvr>
                                      <p:tavLst>
                                        <p:tav tm="0">
                                          <p:val>
                                            <p:strVal val="#ppt_x"/>
                                          </p:val>
                                        </p:tav>
                                        <p:tav tm="100000">
                                          <p:val>
                                            <p:strVal val="#ppt_x"/>
                                          </p:val>
                                        </p:tav>
                                      </p:tavLst>
                                    </p:anim>
                                    <p:anim calcmode="lin" valueType="num">
                                      <p:cBhvr additive="base">
                                        <p:cTn dur="250" fill="hold" id="28"/>
                                        <p:tgtEl>
                                          <p:spTgt spid="9"/>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250"/>
                            </p:stCondLst>
                            <p:childTnLst>
                              <p:par>
                                <p:cTn fill="hold" grpId="0" id="30" nodeType="afterEffect" presetClass="entr" presetID="23" presetSubtype="16">
                                  <p:stCondLst>
                                    <p:cond delay="0"/>
                                  </p:stCondLst>
                                  <p:iterate type="lt">
                                    <p:tmPct val="10000"/>
                                  </p:iterate>
                                  <p:childTnLst>
                                    <p:set>
                                      <p:cBhvr>
                                        <p:cTn dur="1" fill="hold" id="31">
                                          <p:stCondLst>
                                            <p:cond delay="0"/>
                                          </p:stCondLst>
                                        </p:cTn>
                                        <p:tgtEl>
                                          <p:spTgt spid="22"/>
                                        </p:tgtEl>
                                        <p:attrNameLst>
                                          <p:attrName>style.visibility</p:attrName>
                                        </p:attrNameLst>
                                      </p:cBhvr>
                                      <p:to>
                                        <p:strVal val="visible"/>
                                      </p:to>
                                    </p:set>
                                    <p:anim calcmode="lin" valueType="num">
                                      <p:cBhvr>
                                        <p:cTn dur="250" fill="hold" id="32"/>
                                        <p:tgtEl>
                                          <p:spTgt spid="22"/>
                                        </p:tgtEl>
                                        <p:attrNameLst>
                                          <p:attrName>ppt_w</p:attrName>
                                        </p:attrNameLst>
                                      </p:cBhvr>
                                      <p:tavLst>
                                        <p:tav tm="0">
                                          <p:val>
                                            <p:fltVal val="0"/>
                                          </p:val>
                                        </p:tav>
                                        <p:tav tm="100000">
                                          <p:val>
                                            <p:strVal val="#ppt_w"/>
                                          </p:val>
                                        </p:tav>
                                      </p:tavLst>
                                    </p:anim>
                                    <p:anim calcmode="lin" valueType="num">
                                      <p:cBhvr>
                                        <p:cTn dur="250" fill="hold" id="33"/>
                                        <p:tgtEl>
                                          <p:spTgt spid="22"/>
                                        </p:tgtEl>
                                        <p:attrNameLst>
                                          <p:attrName>ppt_h</p:attrName>
                                        </p:attrNameLst>
                                      </p:cBhvr>
                                      <p:tavLst>
                                        <p:tav tm="0">
                                          <p:val>
                                            <p:fltVal val="0"/>
                                          </p:val>
                                        </p:tav>
                                        <p:tav tm="100000">
                                          <p:val>
                                            <p:strVal val="#ppt_h"/>
                                          </p:val>
                                        </p:tav>
                                      </p:tavLst>
                                    </p:anim>
                                  </p:childTnLst>
                                </p:cTn>
                              </p:par>
                            </p:childTnLst>
                          </p:cTn>
                        </p:par>
                        <p:par>
                          <p:cTn fill="hold" id="34" nodeType="afterGroup">
                            <p:stCondLst>
                              <p:cond delay="1500"/>
                            </p:stCondLst>
                            <p:childTnLst>
                              <p:par>
                                <p:cTn fill="hold" grpId="0" id="35" nodeType="afterEffect" presetClass="entr" presetID="14" presetSubtype="10">
                                  <p:stCondLst>
                                    <p:cond delay="0"/>
                                  </p:stCondLst>
                                  <p:childTnLst>
                                    <p:set>
                                      <p:cBhvr>
                                        <p:cTn dur="1" fill="hold" id="36">
                                          <p:stCondLst>
                                            <p:cond delay="0"/>
                                          </p:stCondLst>
                                        </p:cTn>
                                        <p:tgtEl>
                                          <p:spTgt spid="23"/>
                                        </p:tgtEl>
                                        <p:attrNameLst>
                                          <p:attrName>style.visibility</p:attrName>
                                        </p:attrNameLst>
                                      </p:cBhvr>
                                      <p:to>
                                        <p:strVal val="visible"/>
                                      </p:to>
                                    </p:set>
                                    <p:animEffect filter="randombar(horizontal)" transition="in">
                                      <p:cBhvr>
                                        <p:cTn dur="250" id="37"/>
                                        <p:tgtEl>
                                          <p:spTgt spid="23"/>
                                        </p:tgtEl>
                                      </p:cBhvr>
                                    </p:animEffect>
                                  </p:childTnLst>
                                </p:cTn>
                              </p:par>
                            </p:childTnLst>
                          </p:cTn>
                        </p:par>
                        <p:par>
                          <p:cTn fill="hold" id="38" nodeType="afterGroup">
                            <p:stCondLst>
                              <p:cond delay="1750"/>
                            </p:stCondLst>
                            <p:childTnLst>
                              <p:par>
                                <p:cTn decel="100000" fill="hold" id="39" nodeType="afterEffect" presetClass="entr" presetID="49" presetSubtype="0">
                                  <p:stCondLst>
                                    <p:cond delay="0"/>
                                  </p:stCondLst>
                                  <p:childTnLst>
                                    <p:set>
                                      <p:cBhvr>
                                        <p:cTn dur="1" fill="hold" id="40">
                                          <p:stCondLst>
                                            <p:cond delay="0"/>
                                          </p:stCondLst>
                                        </p:cTn>
                                        <p:tgtEl>
                                          <p:spTgt spid="5"/>
                                        </p:tgtEl>
                                        <p:attrNameLst>
                                          <p:attrName>style.visibility</p:attrName>
                                        </p:attrNameLst>
                                      </p:cBhvr>
                                      <p:to>
                                        <p:strVal val="visible"/>
                                      </p:to>
                                    </p:set>
                                    <p:anim calcmode="lin" valueType="num">
                                      <p:cBhvr>
                                        <p:cTn dur="500" fill="hold" id="41"/>
                                        <p:tgtEl>
                                          <p:spTgt spid="5"/>
                                        </p:tgtEl>
                                        <p:attrNameLst>
                                          <p:attrName>ppt_w</p:attrName>
                                        </p:attrNameLst>
                                      </p:cBhvr>
                                      <p:tavLst>
                                        <p:tav tm="0">
                                          <p:val>
                                            <p:fltVal val="0"/>
                                          </p:val>
                                        </p:tav>
                                        <p:tav tm="100000">
                                          <p:val>
                                            <p:strVal val="#ppt_w"/>
                                          </p:val>
                                        </p:tav>
                                      </p:tavLst>
                                    </p:anim>
                                    <p:anim calcmode="lin" valueType="num">
                                      <p:cBhvr>
                                        <p:cTn dur="500" fill="hold" id="42"/>
                                        <p:tgtEl>
                                          <p:spTgt spid="5"/>
                                        </p:tgtEl>
                                        <p:attrNameLst>
                                          <p:attrName>ppt_h</p:attrName>
                                        </p:attrNameLst>
                                      </p:cBhvr>
                                      <p:tavLst>
                                        <p:tav tm="0">
                                          <p:val>
                                            <p:fltVal val="0"/>
                                          </p:val>
                                        </p:tav>
                                        <p:tav tm="100000">
                                          <p:val>
                                            <p:strVal val="#ppt_h"/>
                                          </p:val>
                                        </p:tav>
                                      </p:tavLst>
                                    </p:anim>
                                    <p:anim calcmode="lin" valueType="num">
                                      <p:cBhvr>
                                        <p:cTn dur="500" fill="hold" id="43"/>
                                        <p:tgtEl>
                                          <p:spTgt spid="5"/>
                                        </p:tgtEl>
                                        <p:attrNameLst>
                                          <p:attrName>style.rotation</p:attrName>
                                        </p:attrNameLst>
                                      </p:cBhvr>
                                      <p:tavLst>
                                        <p:tav tm="0">
                                          <p:val>
                                            <p:fltVal val="360"/>
                                          </p:val>
                                        </p:tav>
                                        <p:tav tm="100000">
                                          <p:val>
                                            <p:fltVal val="0"/>
                                          </p:val>
                                        </p:tav>
                                      </p:tavLst>
                                    </p:anim>
                                    <p:animEffect filter="fade" transition="in">
                                      <p:cBhvr>
                                        <p:cTn dur="500" id="44"/>
                                        <p:tgtEl>
                                          <p:spTgt spid="5"/>
                                        </p:tgtEl>
                                      </p:cBhvr>
                                    </p:animEffect>
                                  </p:childTnLst>
                                </p:cTn>
                              </p:par>
                            </p:childTnLst>
                          </p:cTn>
                        </p:par>
                        <p:par>
                          <p:cTn fill="hold" id="45" nodeType="afterGroup">
                            <p:stCondLst>
                              <p:cond delay="2250"/>
                            </p:stCondLst>
                            <p:childTnLst>
                              <p:par>
                                <p:cTn fill="hold" grpId="0" id="46" nodeType="afterEffect" presetClass="entr" presetID="2" presetSubtype="4">
                                  <p:stCondLst>
                                    <p:cond delay="0"/>
                                  </p:stCondLst>
                                  <p:childTnLst>
                                    <p:set>
                                      <p:cBhvr>
                                        <p:cTn dur="1" fill="hold" id="47">
                                          <p:stCondLst>
                                            <p:cond delay="0"/>
                                          </p:stCondLst>
                                        </p:cTn>
                                        <p:tgtEl>
                                          <p:spTgt spid="10"/>
                                        </p:tgtEl>
                                        <p:attrNameLst>
                                          <p:attrName>style.visibility</p:attrName>
                                        </p:attrNameLst>
                                      </p:cBhvr>
                                      <p:to>
                                        <p:strVal val="visible"/>
                                      </p:to>
                                    </p:set>
                                    <p:anim calcmode="lin" valueType="num">
                                      <p:cBhvr additive="base">
                                        <p:cTn dur="250" fill="hold" id="48"/>
                                        <p:tgtEl>
                                          <p:spTgt spid="10"/>
                                        </p:tgtEl>
                                        <p:attrNameLst>
                                          <p:attrName>ppt_x</p:attrName>
                                        </p:attrNameLst>
                                      </p:cBhvr>
                                      <p:tavLst>
                                        <p:tav tm="0">
                                          <p:val>
                                            <p:strVal val="#ppt_x"/>
                                          </p:val>
                                        </p:tav>
                                        <p:tav tm="100000">
                                          <p:val>
                                            <p:strVal val="#ppt_x"/>
                                          </p:val>
                                        </p:tav>
                                      </p:tavLst>
                                    </p:anim>
                                    <p:anim calcmode="lin" valueType="num">
                                      <p:cBhvr additive="base">
                                        <p:cTn dur="250" fill="hold" id="49"/>
                                        <p:tgtEl>
                                          <p:spTgt spid="10"/>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2500"/>
                            </p:stCondLst>
                            <p:childTnLst>
                              <p:par>
                                <p:cTn fill="hold" grpId="0" id="51" nodeType="afterEffect" presetClass="entr" presetID="23" presetSubtype="16">
                                  <p:stCondLst>
                                    <p:cond delay="0"/>
                                  </p:stCondLst>
                                  <p:iterate type="lt">
                                    <p:tmPct val="10000"/>
                                  </p:iterate>
                                  <p:childTnLst>
                                    <p:set>
                                      <p:cBhvr>
                                        <p:cTn dur="1" fill="hold" id="52">
                                          <p:stCondLst>
                                            <p:cond delay="0"/>
                                          </p:stCondLst>
                                        </p:cTn>
                                        <p:tgtEl>
                                          <p:spTgt spid="28"/>
                                        </p:tgtEl>
                                        <p:attrNameLst>
                                          <p:attrName>style.visibility</p:attrName>
                                        </p:attrNameLst>
                                      </p:cBhvr>
                                      <p:to>
                                        <p:strVal val="visible"/>
                                      </p:to>
                                    </p:set>
                                    <p:anim calcmode="lin" valueType="num">
                                      <p:cBhvr>
                                        <p:cTn dur="250" fill="hold" id="53"/>
                                        <p:tgtEl>
                                          <p:spTgt spid="28"/>
                                        </p:tgtEl>
                                        <p:attrNameLst>
                                          <p:attrName>ppt_w</p:attrName>
                                        </p:attrNameLst>
                                      </p:cBhvr>
                                      <p:tavLst>
                                        <p:tav tm="0">
                                          <p:val>
                                            <p:fltVal val="0"/>
                                          </p:val>
                                        </p:tav>
                                        <p:tav tm="100000">
                                          <p:val>
                                            <p:strVal val="#ppt_w"/>
                                          </p:val>
                                        </p:tav>
                                      </p:tavLst>
                                    </p:anim>
                                    <p:anim calcmode="lin" valueType="num">
                                      <p:cBhvr>
                                        <p:cTn dur="250" fill="hold" id="54"/>
                                        <p:tgtEl>
                                          <p:spTgt spid="28"/>
                                        </p:tgtEl>
                                        <p:attrNameLst>
                                          <p:attrName>ppt_h</p:attrName>
                                        </p:attrNameLst>
                                      </p:cBhvr>
                                      <p:tavLst>
                                        <p:tav tm="0">
                                          <p:val>
                                            <p:fltVal val="0"/>
                                          </p:val>
                                        </p:tav>
                                        <p:tav tm="100000">
                                          <p:val>
                                            <p:strVal val="#ppt_h"/>
                                          </p:val>
                                        </p:tav>
                                      </p:tavLst>
                                    </p:anim>
                                  </p:childTnLst>
                                </p:cTn>
                              </p:par>
                            </p:childTnLst>
                          </p:cTn>
                        </p:par>
                        <p:par>
                          <p:cTn fill="hold" id="55" nodeType="afterGroup">
                            <p:stCondLst>
                              <p:cond delay="2750"/>
                            </p:stCondLst>
                            <p:childTnLst>
                              <p:par>
                                <p:cTn fill="hold" grpId="0" id="56" nodeType="afterEffect" presetClass="entr" presetID="14" presetSubtype="10">
                                  <p:stCondLst>
                                    <p:cond delay="0"/>
                                  </p:stCondLst>
                                  <p:childTnLst>
                                    <p:set>
                                      <p:cBhvr>
                                        <p:cTn dur="1" fill="hold" id="57">
                                          <p:stCondLst>
                                            <p:cond delay="0"/>
                                          </p:stCondLst>
                                        </p:cTn>
                                        <p:tgtEl>
                                          <p:spTgt spid="29"/>
                                        </p:tgtEl>
                                        <p:attrNameLst>
                                          <p:attrName>style.visibility</p:attrName>
                                        </p:attrNameLst>
                                      </p:cBhvr>
                                      <p:to>
                                        <p:strVal val="visible"/>
                                      </p:to>
                                    </p:set>
                                    <p:animEffect filter="randombar(horizontal)" transition="in">
                                      <p:cBhvr>
                                        <p:cTn dur="250" id="58"/>
                                        <p:tgtEl>
                                          <p:spTgt spid="29"/>
                                        </p:tgtEl>
                                      </p:cBhvr>
                                    </p:animEffect>
                                  </p:childTnLst>
                                </p:cTn>
                              </p:par>
                            </p:childTnLst>
                          </p:cTn>
                        </p:par>
                        <p:par>
                          <p:cTn fill="hold" id="59" nodeType="afterGroup">
                            <p:stCondLst>
                              <p:cond delay="3000"/>
                            </p:stCondLst>
                            <p:childTnLst>
                              <p:par>
                                <p:cTn decel="100000" fill="hold" id="60" nodeType="afterEffect" presetClass="entr" presetID="49" presetSubtype="0">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p:cTn dur="500" fill="hold" id="62"/>
                                        <p:tgtEl>
                                          <p:spTgt spid="13"/>
                                        </p:tgtEl>
                                        <p:attrNameLst>
                                          <p:attrName>ppt_w</p:attrName>
                                        </p:attrNameLst>
                                      </p:cBhvr>
                                      <p:tavLst>
                                        <p:tav tm="0">
                                          <p:val>
                                            <p:fltVal val="0"/>
                                          </p:val>
                                        </p:tav>
                                        <p:tav tm="100000">
                                          <p:val>
                                            <p:strVal val="#ppt_w"/>
                                          </p:val>
                                        </p:tav>
                                      </p:tavLst>
                                    </p:anim>
                                    <p:anim calcmode="lin" valueType="num">
                                      <p:cBhvr>
                                        <p:cTn dur="500" fill="hold" id="63"/>
                                        <p:tgtEl>
                                          <p:spTgt spid="13"/>
                                        </p:tgtEl>
                                        <p:attrNameLst>
                                          <p:attrName>ppt_h</p:attrName>
                                        </p:attrNameLst>
                                      </p:cBhvr>
                                      <p:tavLst>
                                        <p:tav tm="0">
                                          <p:val>
                                            <p:fltVal val="0"/>
                                          </p:val>
                                        </p:tav>
                                        <p:tav tm="100000">
                                          <p:val>
                                            <p:strVal val="#ppt_h"/>
                                          </p:val>
                                        </p:tav>
                                      </p:tavLst>
                                    </p:anim>
                                    <p:anim calcmode="lin" valueType="num">
                                      <p:cBhvr>
                                        <p:cTn dur="500" fill="hold" id="64"/>
                                        <p:tgtEl>
                                          <p:spTgt spid="13"/>
                                        </p:tgtEl>
                                        <p:attrNameLst>
                                          <p:attrName>style.rotation</p:attrName>
                                        </p:attrNameLst>
                                      </p:cBhvr>
                                      <p:tavLst>
                                        <p:tav tm="0">
                                          <p:val>
                                            <p:fltVal val="360"/>
                                          </p:val>
                                        </p:tav>
                                        <p:tav tm="100000">
                                          <p:val>
                                            <p:fltVal val="0"/>
                                          </p:val>
                                        </p:tav>
                                      </p:tavLst>
                                    </p:anim>
                                    <p:animEffect filter="fade" transition="in">
                                      <p:cBhvr>
                                        <p:cTn dur="500" id="65"/>
                                        <p:tgtEl>
                                          <p:spTgt spid="13"/>
                                        </p:tgtEl>
                                      </p:cBhvr>
                                    </p:animEffect>
                                  </p:childTnLst>
                                </p:cTn>
                              </p:par>
                            </p:childTnLst>
                          </p:cTn>
                        </p:par>
                        <p:par>
                          <p:cTn fill="hold" id="66" nodeType="afterGroup">
                            <p:stCondLst>
                              <p:cond delay="3500"/>
                            </p:stCondLst>
                            <p:childTnLst>
                              <p:par>
                                <p:cTn fill="hold" grpId="0" id="67" nodeType="afterEffect" presetClass="entr" presetID="2" presetSubtype="4">
                                  <p:stCondLst>
                                    <p:cond delay="0"/>
                                  </p:stCondLst>
                                  <p:childTnLst>
                                    <p:set>
                                      <p:cBhvr>
                                        <p:cTn dur="1" fill="hold" id="68">
                                          <p:stCondLst>
                                            <p:cond delay="0"/>
                                          </p:stCondLst>
                                        </p:cTn>
                                        <p:tgtEl>
                                          <p:spTgt spid="11"/>
                                        </p:tgtEl>
                                        <p:attrNameLst>
                                          <p:attrName>style.visibility</p:attrName>
                                        </p:attrNameLst>
                                      </p:cBhvr>
                                      <p:to>
                                        <p:strVal val="visible"/>
                                      </p:to>
                                    </p:set>
                                    <p:anim calcmode="lin" valueType="num">
                                      <p:cBhvr additive="base">
                                        <p:cTn dur="250" fill="hold" id="69"/>
                                        <p:tgtEl>
                                          <p:spTgt spid="11"/>
                                        </p:tgtEl>
                                        <p:attrNameLst>
                                          <p:attrName>ppt_x</p:attrName>
                                        </p:attrNameLst>
                                      </p:cBhvr>
                                      <p:tavLst>
                                        <p:tav tm="0">
                                          <p:val>
                                            <p:strVal val="#ppt_x"/>
                                          </p:val>
                                        </p:tav>
                                        <p:tav tm="100000">
                                          <p:val>
                                            <p:strVal val="#ppt_x"/>
                                          </p:val>
                                        </p:tav>
                                      </p:tavLst>
                                    </p:anim>
                                    <p:anim calcmode="lin" valueType="num">
                                      <p:cBhvr additive="base">
                                        <p:cTn dur="250" fill="hold" id="70"/>
                                        <p:tgtEl>
                                          <p:spTgt spid="11"/>
                                        </p:tgtEl>
                                        <p:attrNameLst>
                                          <p:attrName>ppt_y</p:attrName>
                                        </p:attrNameLst>
                                      </p:cBhvr>
                                      <p:tavLst>
                                        <p:tav tm="0">
                                          <p:val>
                                            <p:strVal val="1+#ppt_h/2"/>
                                          </p:val>
                                        </p:tav>
                                        <p:tav tm="100000">
                                          <p:val>
                                            <p:strVal val="#ppt_y"/>
                                          </p:val>
                                        </p:tav>
                                      </p:tavLst>
                                    </p:anim>
                                  </p:childTnLst>
                                </p:cTn>
                              </p:par>
                            </p:childTnLst>
                          </p:cTn>
                        </p:par>
                        <p:par>
                          <p:cTn fill="hold" id="71" nodeType="afterGroup">
                            <p:stCondLst>
                              <p:cond delay="3750"/>
                            </p:stCondLst>
                            <p:childTnLst>
                              <p:par>
                                <p:cTn fill="hold" grpId="0" id="72" nodeType="afterEffect" presetClass="entr" presetID="23" presetSubtype="16">
                                  <p:stCondLst>
                                    <p:cond delay="0"/>
                                  </p:stCondLst>
                                  <p:iterate type="lt">
                                    <p:tmPct val="10000"/>
                                  </p:iterate>
                                  <p:childTnLst>
                                    <p:set>
                                      <p:cBhvr>
                                        <p:cTn dur="1" fill="hold" id="73">
                                          <p:stCondLst>
                                            <p:cond delay="0"/>
                                          </p:stCondLst>
                                        </p:cTn>
                                        <p:tgtEl>
                                          <p:spTgt spid="30"/>
                                        </p:tgtEl>
                                        <p:attrNameLst>
                                          <p:attrName>style.visibility</p:attrName>
                                        </p:attrNameLst>
                                      </p:cBhvr>
                                      <p:to>
                                        <p:strVal val="visible"/>
                                      </p:to>
                                    </p:set>
                                    <p:anim calcmode="lin" valueType="num">
                                      <p:cBhvr>
                                        <p:cTn dur="250" fill="hold" id="74"/>
                                        <p:tgtEl>
                                          <p:spTgt spid="30"/>
                                        </p:tgtEl>
                                        <p:attrNameLst>
                                          <p:attrName>ppt_w</p:attrName>
                                        </p:attrNameLst>
                                      </p:cBhvr>
                                      <p:tavLst>
                                        <p:tav tm="0">
                                          <p:val>
                                            <p:fltVal val="0"/>
                                          </p:val>
                                        </p:tav>
                                        <p:tav tm="100000">
                                          <p:val>
                                            <p:strVal val="#ppt_w"/>
                                          </p:val>
                                        </p:tav>
                                      </p:tavLst>
                                    </p:anim>
                                    <p:anim calcmode="lin" valueType="num">
                                      <p:cBhvr>
                                        <p:cTn dur="250" fill="hold" id="75"/>
                                        <p:tgtEl>
                                          <p:spTgt spid="30"/>
                                        </p:tgtEl>
                                        <p:attrNameLst>
                                          <p:attrName>ppt_h</p:attrName>
                                        </p:attrNameLst>
                                      </p:cBhvr>
                                      <p:tavLst>
                                        <p:tav tm="0">
                                          <p:val>
                                            <p:fltVal val="0"/>
                                          </p:val>
                                        </p:tav>
                                        <p:tav tm="100000">
                                          <p:val>
                                            <p:strVal val="#ppt_h"/>
                                          </p:val>
                                        </p:tav>
                                      </p:tavLst>
                                    </p:anim>
                                  </p:childTnLst>
                                </p:cTn>
                              </p:par>
                            </p:childTnLst>
                          </p:cTn>
                        </p:par>
                        <p:par>
                          <p:cTn fill="hold" id="76" nodeType="afterGroup">
                            <p:stCondLst>
                              <p:cond delay="4000"/>
                            </p:stCondLst>
                            <p:childTnLst>
                              <p:par>
                                <p:cTn fill="hold" grpId="0" id="77" nodeType="afterEffect" presetClass="entr" presetID="14" presetSubtype="10">
                                  <p:stCondLst>
                                    <p:cond delay="0"/>
                                  </p:stCondLst>
                                  <p:childTnLst>
                                    <p:set>
                                      <p:cBhvr>
                                        <p:cTn dur="1" fill="hold" id="78">
                                          <p:stCondLst>
                                            <p:cond delay="0"/>
                                          </p:stCondLst>
                                        </p:cTn>
                                        <p:tgtEl>
                                          <p:spTgt spid="31"/>
                                        </p:tgtEl>
                                        <p:attrNameLst>
                                          <p:attrName>style.visibility</p:attrName>
                                        </p:attrNameLst>
                                      </p:cBhvr>
                                      <p:to>
                                        <p:strVal val="visible"/>
                                      </p:to>
                                    </p:set>
                                    <p:animEffect filter="randombar(horizontal)" transition="in">
                                      <p:cBhvr>
                                        <p:cTn dur="250" id="79"/>
                                        <p:tgtEl>
                                          <p:spTgt spid="31"/>
                                        </p:tgtEl>
                                      </p:cBhvr>
                                    </p:animEffect>
                                  </p:childTnLst>
                                </p:cTn>
                              </p:par>
                            </p:childTnLst>
                          </p:cTn>
                        </p:par>
                        <p:par>
                          <p:cTn fill="hold" id="80" nodeType="afterGroup">
                            <p:stCondLst>
                              <p:cond delay="4250"/>
                            </p:stCondLst>
                            <p:childTnLst>
                              <p:par>
                                <p:cTn decel="100000" fill="hold" id="81" nodeType="afterEffect" presetClass="entr" presetID="49" presetSubtype="0">
                                  <p:stCondLst>
                                    <p:cond delay="0"/>
                                  </p:stCondLst>
                                  <p:childTnLst>
                                    <p:set>
                                      <p:cBhvr>
                                        <p:cTn dur="1" fill="hold" id="82">
                                          <p:stCondLst>
                                            <p:cond delay="0"/>
                                          </p:stCondLst>
                                        </p:cTn>
                                        <p:tgtEl>
                                          <p:spTgt spid="17"/>
                                        </p:tgtEl>
                                        <p:attrNameLst>
                                          <p:attrName>style.visibility</p:attrName>
                                        </p:attrNameLst>
                                      </p:cBhvr>
                                      <p:to>
                                        <p:strVal val="visible"/>
                                      </p:to>
                                    </p:set>
                                    <p:anim calcmode="lin" valueType="num">
                                      <p:cBhvr>
                                        <p:cTn dur="500" fill="hold" id="83"/>
                                        <p:tgtEl>
                                          <p:spTgt spid="17"/>
                                        </p:tgtEl>
                                        <p:attrNameLst>
                                          <p:attrName>ppt_w</p:attrName>
                                        </p:attrNameLst>
                                      </p:cBhvr>
                                      <p:tavLst>
                                        <p:tav tm="0">
                                          <p:val>
                                            <p:fltVal val="0"/>
                                          </p:val>
                                        </p:tav>
                                        <p:tav tm="100000">
                                          <p:val>
                                            <p:strVal val="#ppt_w"/>
                                          </p:val>
                                        </p:tav>
                                      </p:tavLst>
                                    </p:anim>
                                    <p:anim calcmode="lin" valueType="num">
                                      <p:cBhvr>
                                        <p:cTn dur="500" fill="hold" id="84"/>
                                        <p:tgtEl>
                                          <p:spTgt spid="17"/>
                                        </p:tgtEl>
                                        <p:attrNameLst>
                                          <p:attrName>ppt_h</p:attrName>
                                        </p:attrNameLst>
                                      </p:cBhvr>
                                      <p:tavLst>
                                        <p:tav tm="0">
                                          <p:val>
                                            <p:fltVal val="0"/>
                                          </p:val>
                                        </p:tav>
                                        <p:tav tm="100000">
                                          <p:val>
                                            <p:strVal val="#ppt_h"/>
                                          </p:val>
                                        </p:tav>
                                      </p:tavLst>
                                    </p:anim>
                                    <p:anim calcmode="lin" valueType="num">
                                      <p:cBhvr>
                                        <p:cTn dur="500" fill="hold" id="85"/>
                                        <p:tgtEl>
                                          <p:spTgt spid="17"/>
                                        </p:tgtEl>
                                        <p:attrNameLst>
                                          <p:attrName>style.rotation</p:attrName>
                                        </p:attrNameLst>
                                      </p:cBhvr>
                                      <p:tavLst>
                                        <p:tav tm="0">
                                          <p:val>
                                            <p:fltVal val="360"/>
                                          </p:val>
                                        </p:tav>
                                        <p:tav tm="100000">
                                          <p:val>
                                            <p:fltVal val="0"/>
                                          </p:val>
                                        </p:tav>
                                      </p:tavLst>
                                    </p:anim>
                                    <p:animEffect filter="fade" transition="in">
                                      <p:cBhvr>
                                        <p:cTn dur="500" id="86"/>
                                        <p:tgtEl>
                                          <p:spTgt spid="17"/>
                                        </p:tgtEl>
                                      </p:cBhvr>
                                    </p:animEffect>
                                  </p:childTnLst>
                                </p:cTn>
                              </p:par>
                            </p:childTnLst>
                          </p:cTn>
                        </p:par>
                        <p:par>
                          <p:cTn fill="hold" id="87" nodeType="afterGroup">
                            <p:stCondLst>
                              <p:cond delay="4750"/>
                            </p:stCondLst>
                            <p:childTnLst>
                              <p:par>
                                <p:cTn fill="hold" grpId="0" id="88" nodeType="afterEffect" presetClass="entr" presetID="2" presetSubtype="4">
                                  <p:stCondLst>
                                    <p:cond delay="0"/>
                                  </p:stCondLst>
                                  <p:childTnLst>
                                    <p:set>
                                      <p:cBhvr>
                                        <p:cTn dur="1" fill="hold" id="89">
                                          <p:stCondLst>
                                            <p:cond delay="0"/>
                                          </p:stCondLst>
                                        </p:cTn>
                                        <p:tgtEl>
                                          <p:spTgt spid="12"/>
                                        </p:tgtEl>
                                        <p:attrNameLst>
                                          <p:attrName>style.visibility</p:attrName>
                                        </p:attrNameLst>
                                      </p:cBhvr>
                                      <p:to>
                                        <p:strVal val="visible"/>
                                      </p:to>
                                    </p:set>
                                    <p:anim calcmode="lin" valueType="num">
                                      <p:cBhvr additive="base">
                                        <p:cTn dur="250" fill="hold" id="90"/>
                                        <p:tgtEl>
                                          <p:spTgt spid="12"/>
                                        </p:tgtEl>
                                        <p:attrNameLst>
                                          <p:attrName>ppt_x</p:attrName>
                                        </p:attrNameLst>
                                      </p:cBhvr>
                                      <p:tavLst>
                                        <p:tav tm="0">
                                          <p:val>
                                            <p:strVal val="#ppt_x"/>
                                          </p:val>
                                        </p:tav>
                                        <p:tav tm="100000">
                                          <p:val>
                                            <p:strVal val="#ppt_x"/>
                                          </p:val>
                                        </p:tav>
                                      </p:tavLst>
                                    </p:anim>
                                    <p:anim calcmode="lin" valueType="num">
                                      <p:cBhvr additive="base">
                                        <p:cTn dur="250" fill="hold" id="91"/>
                                        <p:tgtEl>
                                          <p:spTgt spid="12"/>
                                        </p:tgtEl>
                                        <p:attrNameLst>
                                          <p:attrName>ppt_y</p:attrName>
                                        </p:attrNameLst>
                                      </p:cBhvr>
                                      <p:tavLst>
                                        <p:tav tm="0">
                                          <p:val>
                                            <p:strVal val="1+#ppt_h/2"/>
                                          </p:val>
                                        </p:tav>
                                        <p:tav tm="100000">
                                          <p:val>
                                            <p:strVal val="#ppt_y"/>
                                          </p:val>
                                        </p:tav>
                                      </p:tavLst>
                                    </p:anim>
                                  </p:childTnLst>
                                </p:cTn>
                              </p:par>
                            </p:childTnLst>
                          </p:cTn>
                        </p:par>
                        <p:par>
                          <p:cTn fill="hold" id="92" nodeType="afterGroup">
                            <p:stCondLst>
                              <p:cond delay="5000"/>
                            </p:stCondLst>
                            <p:childTnLst>
                              <p:par>
                                <p:cTn fill="hold" grpId="0" id="93" nodeType="afterEffect" presetClass="entr" presetID="23" presetSubtype="16">
                                  <p:stCondLst>
                                    <p:cond delay="0"/>
                                  </p:stCondLst>
                                  <p:iterate type="lt">
                                    <p:tmPct val="10000"/>
                                  </p:iterate>
                                  <p:childTnLst>
                                    <p:set>
                                      <p:cBhvr>
                                        <p:cTn dur="1" fill="hold" id="94">
                                          <p:stCondLst>
                                            <p:cond delay="0"/>
                                          </p:stCondLst>
                                        </p:cTn>
                                        <p:tgtEl>
                                          <p:spTgt spid="32"/>
                                        </p:tgtEl>
                                        <p:attrNameLst>
                                          <p:attrName>style.visibility</p:attrName>
                                        </p:attrNameLst>
                                      </p:cBhvr>
                                      <p:to>
                                        <p:strVal val="visible"/>
                                      </p:to>
                                    </p:set>
                                    <p:anim calcmode="lin" valueType="num">
                                      <p:cBhvr>
                                        <p:cTn dur="250" fill="hold" id="95"/>
                                        <p:tgtEl>
                                          <p:spTgt spid="32"/>
                                        </p:tgtEl>
                                        <p:attrNameLst>
                                          <p:attrName>ppt_w</p:attrName>
                                        </p:attrNameLst>
                                      </p:cBhvr>
                                      <p:tavLst>
                                        <p:tav tm="0">
                                          <p:val>
                                            <p:fltVal val="0"/>
                                          </p:val>
                                        </p:tav>
                                        <p:tav tm="100000">
                                          <p:val>
                                            <p:strVal val="#ppt_w"/>
                                          </p:val>
                                        </p:tav>
                                      </p:tavLst>
                                    </p:anim>
                                    <p:anim calcmode="lin" valueType="num">
                                      <p:cBhvr>
                                        <p:cTn dur="250" fill="hold" id="96"/>
                                        <p:tgtEl>
                                          <p:spTgt spid="32"/>
                                        </p:tgtEl>
                                        <p:attrNameLst>
                                          <p:attrName>ppt_h</p:attrName>
                                        </p:attrNameLst>
                                      </p:cBhvr>
                                      <p:tavLst>
                                        <p:tav tm="0">
                                          <p:val>
                                            <p:fltVal val="0"/>
                                          </p:val>
                                        </p:tav>
                                        <p:tav tm="100000">
                                          <p:val>
                                            <p:strVal val="#ppt_h"/>
                                          </p:val>
                                        </p:tav>
                                      </p:tavLst>
                                    </p:anim>
                                  </p:childTnLst>
                                </p:cTn>
                              </p:par>
                            </p:childTnLst>
                          </p:cTn>
                        </p:par>
                        <p:par>
                          <p:cTn fill="hold" id="97" nodeType="afterGroup">
                            <p:stCondLst>
                              <p:cond delay="5250"/>
                            </p:stCondLst>
                            <p:childTnLst>
                              <p:par>
                                <p:cTn fill="hold" grpId="0" id="98" nodeType="afterEffect" presetClass="entr" presetID="14" presetSubtype="10">
                                  <p:stCondLst>
                                    <p:cond delay="0"/>
                                  </p:stCondLst>
                                  <p:childTnLst>
                                    <p:set>
                                      <p:cBhvr>
                                        <p:cTn dur="1" fill="hold" id="99">
                                          <p:stCondLst>
                                            <p:cond delay="0"/>
                                          </p:stCondLst>
                                        </p:cTn>
                                        <p:tgtEl>
                                          <p:spTgt spid="33"/>
                                        </p:tgtEl>
                                        <p:attrNameLst>
                                          <p:attrName>style.visibility</p:attrName>
                                        </p:attrNameLst>
                                      </p:cBhvr>
                                      <p:to>
                                        <p:strVal val="visible"/>
                                      </p:to>
                                    </p:set>
                                    <p:animEffect filter="randombar(horizontal)" transition="in">
                                      <p:cBhvr>
                                        <p:cTn dur="250" id="10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9"/>
      <p:bldP grpId="0" spid="10"/>
      <p:bldP grpId="0" spid="11"/>
      <p:bldP grpId="0" spid="12"/>
      <p:bldP grpId="0" spid="22"/>
      <p:bldP grpId="0" spid="23"/>
      <p:bldP grpId="0" spid="28"/>
      <p:bldP grpId="0" spid="29"/>
      <p:bldP grpId="0" spid="30"/>
      <p:bldP grpId="0" spid="31"/>
      <p:bldP grpId="0" spid="32"/>
      <p:bldP grpId="0" spid="3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任意多边形 23"/>
          <p:cNvSpPr/>
          <p:nvPr/>
        </p:nvSpPr>
        <p:spPr>
          <a:xfrm>
            <a:off x="0" y="3994588"/>
            <a:ext cx="9157789" cy="740582"/>
          </a:xfrm>
          <a:custGeom>
            <a:gdLst>
              <a:gd fmla="*/ 0 w 9608437" name="connsiteX0"/>
              <a:gd fmla="*/ 108241 h 836762" name="connsiteY0"/>
              <a:gd fmla="*/ 3936055 w 9608437" name="connsiteX1"/>
              <a:gd fmla="*/ 97143 h 836762" name="connsiteY1"/>
              <a:gd fmla="*/ 1955453 w 9608437" name="connsiteX2"/>
              <a:gd fmla="*/ 784516 h 836762" name="connsiteY2"/>
              <a:gd fmla="*/ 9608437 w 9608437" name="connsiteX3"/>
              <a:gd fmla="*/ 691336 h 836762" name="connsiteY3"/>
              <a:gd fmla="*/ 8265690 w 9341186" name="connsiteX4"/>
              <a:gd fmla="*/ 868855 h 868855" name="connsiteY4"/>
              <a:gd fmla="*/ 7881273 w 8858794" name="connsiteX5"/>
              <a:gd fmla="*/ 799054 h 869327" name="connsiteY5"/>
            </a:gdLst>
            <a:cxnLst>
              <a:cxn ang="0">
                <a:pos x="connsiteX0" y="connsiteY0"/>
              </a:cxn>
              <a:cxn ang="0">
                <a:pos x="connsiteX1" y="connsiteY1"/>
              </a:cxn>
              <a:cxn ang="0">
                <a:pos x="connsiteX2" y="connsiteY2"/>
              </a:cxn>
              <a:cxn ang="0">
                <a:pos x="connsiteX3" y="connsiteY3"/>
              </a:cxn>
            </a:cxnLst>
            <a:rect b="b" l="l" r="r" t="t"/>
            <a:pathLst>
              <a:path h="836762" w="9608437">
                <a:moveTo>
                  <a:pt x="0" y="108241"/>
                </a:moveTo>
                <a:cubicBezTo>
                  <a:pt x="1334861" y="133641"/>
                  <a:pt x="2885300" y="-139380"/>
                  <a:pt x="3936055" y="97143"/>
                </a:cubicBezTo>
                <a:cubicBezTo>
                  <a:pt x="4986810" y="333666"/>
                  <a:pt x="918685" y="550190"/>
                  <a:pt x="1955453" y="784516"/>
                </a:cubicBezTo>
                <a:cubicBezTo>
                  <a:pt x="2992221" y="1018842"/>
                  <a:pt x="8774776" y="370103"/>
                  <a:pt x="9608437" y="691336"/>
                </a:cubicBezTo>
              </a:path>
            </a:pathLst>
          </a:cu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76200" y="232233"/>
            <a:ext cx="4155147" cy="3767721"/>
          </a:xfrm>
          <a:prstGeom prst="rect">
            <a:avLst/>
          </a:prstGeom>
        </p:spPr>
      </p:pic>
      <p:pic>
        <p:nvPicPr>
          <p:cNvPr id="4" name="图片 3"/>
          <p:cNvPicPr>
            <a:picLocks noChangeAspect="1"/>
          </p:cNvPicPr>
          <p:nvPr/>
        </p:nvPicPr>
        <p:blipFill>
          <a:blip r:embed="rId4">
            <a:extLst>
              <a:ext uri="{28A0092B-C50C-407E-A947-70E740481C1C}">
                <a14:useLocalDpi val="0"/>
              </a:ext>
            </a:extLst>
          </a:blip>
          <a:srcRect l="15978"/>
          <a:stretch>
            <a:fillRect/>
          </a:stretch>
        </p:blipFill>
        <p:spPr>
          <a:xfrm>
            <a:off x="0" y="0"/>
            <a:ext cx="2286000" cy="2114550"/>
          </a:xfrm>
          <a:prstGeom prst="rect">
            <a:avLst/>
          </a:prstGeom>
        </p:spPr>
      </p:pic>
      <p:sp>
        <p:nvSpPr>
          <p:cNvPr id="12" name="文本框 3">
            <a:extLst>
              <a:ext uri="{FF2B5EF4-FFF2-40B4-BE49-F238E27FC236}">
                <a16:creationId xmlns:a16="http://schemas.microsoft.com/office/drawing/2014/main" id="{B8814E41-9E8D-480C-A660-B10ADF61BE6B}"/>
              </a:ext>
            </a:extLst>
          </p:cNvPr>
          <p:cNvSpPr txBox="1"/>
          <p:nvPr/>
        </p:nvSpPr>
        <p:spPr>
          <a:xfrm>
            <a:off x="4038600" y="1195214"/>
            <a:ext cx="4724400" cy="1287760"/>
          </a:xfrm>
          <a:prstGeom prst="rect">
            <a:avLst/>
          </a:prstGeom>
          <a:noFill/>
        </p:spPr>
        <p:txBody>
          <a:bodyPr bIns="34280" lIns="68559" rIns="68559" rtlCol="0" tIns="34280" wrap="square">
            <a:spAutoFit/>
          </a:bodyPr>
          <a:lstStyle/>
          <a:p>
            <a:r>
              <a:rPr altLang="zh-CN" lang="en-US" smtClean="0" spc="225" sz="8000">
                <a:ln w="12700">
                  <a:noFill/>
                </a:ln>
                <a:solidFill>
                  <a:schemeClr val="bg1"/>
                </a:solidFill>
                <a:latin charset="-122" panose="00020600040101010101" pitchFamily="18" typeface="汉仪锐智W"/>
                <a:ea charset="-122" panose="00020600040101010101" pitchFamily="18" typeface="汉仪锐智W"/>
                <a:cs charset="-122" panose="02010609000101010101" pitchFamily="49" typeface="经典综艺体简"/>
              </a:rPr>
              <a:t>OKR管理</a:t>
            </a:r>
          </a:p>
        </p:txBody>
      </p:sp>
      <p:sp>
        <p:nvSpPr>
          <p:cNvPr id="5" name="文本框 3"/>
          <p:cNvSpPr txBox="1"/>
          <p:nvPr/>
        </p:nvSpPr>
        <p:spPr>
          <a:xfrm>
            <a:off x="4173638" y="2419350"/>
            <a:ext cx="4970362" cy="373360"/>
          </a:xfrm>
          <a:prstGeom prst="rect">
            <a:avLst/>
          </a:prstGeom>
          <a:solidFill>
            <a:schemeClr val="bg1"/>
          </a:solidFill>
        </p:spPr>
        <p:txBody>
          <a:bodyPr bIns="34280" lIns="68559" rIns="68559" rtlCol="0" tIns="34280" wrap="square">
            <a:spAutoFit/>
          </a:bodyPr>
          <a:lstStyle/>
          <a:p>
            <a:r>
              <a:rPr altLang="en-US" lang="zh-CN" smtClean="0" spc="600" sz="2000">
                <a:ln w="12700">
                  <a:noFill/>
                </a:ln>
                <a:solidFill>
                  <a:srgbClr val="13546B"/>
                </a:solidFill>
                <a:latin typeface="+mn-ea"/>
                <a:cs charset="-122" panose="02010609000101010101" pitchFamily="49" typeface="经典综艺体简"/>
              </a:rPr>
              <a:t>团队OKR目标管理概念意义</a:t>
            </a:r>
          </a:p>
        </p:txBody>
      </p:sp>
      <p:sp>
        <p:nvSpPr>
          <p:cNvPr id="7" name="文本框 5"/>
          <p:cNvSpPr txBox="1"/>
          <p:nvPr/>
        </p:nvSpPr>
        <p:spPr>
          <a:xfrm>
            <a:off x="4114800" y="3353877"/>
            <a:ext cx="2895600" cy="281920"/>
          </a:xfrm>
          <a:prstGeom prst="rect">
            <a:avLst/>
          </a:prstGeom>
          <a:noFill/>
          <a:ln>
            <a:noFill/>
          </a:ln>
        </p:spPr>
        <p:txBody>
          <a:bodyPr bIns="34280" lIns="68559" rIns="68559" rtlCol="0" tIns="34280" wrap="square">
            <a:spAutoFit/>
          </a:bodyPr>
          <a:lstStyle/>
          <a:p>
            <a:r>
              <a:rPr altLang="en-US" lang="zh-CN" smtClean="0" spc="600" sz="1400">
                <a:solidFill>
                  <a:schemeClr val="bg1"/>
                </a:solidFill>
                <a:latin typeface="+mn-ea"/>
              </a:rPr>
              <a:t>演示完毕感谢您的观看</a:t>
            </a:r>
          </a:p>
        </p:txBody>
      </p:sp>
      <p:cxnSp>
        <p:nvCxnSpPr>
          <p:cNvPr id="9" name="直接箭头连接符 8"/>
          <p:cNvCxnSpPr/>
          <p:nvPr/>
        </p:nvCxnSpPr>
        <p:spPr>
          <a:xfrm flipV="1">
            <a:off x="5441576" y="516687"/>
            <a:ext cx="990600" cy="1081176"/>
          </a:xfrm>
          <a:prstGeom prst="straightConnector1">
            <a:avLst/>
          </a:prstGeom>
          <a:ln w="508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097438" y="2876550"/>
            <a:ext cx="4208362" cy="426720"/>
          </a:xfrm>
          <a:prstGeom prst="rect">
            <a:avLst/>
          </a:prstGeom>
        </p:spPr>
        <p:txBody>
          <a:bodyPr wrap="square">
            <a:spAutoFit/>
          </a:bodyPr>
          <a:lstStyle/>
          <a:p>
            <a:r>
              <a:rPr altLang="en-US" lang="zh-CN" smtClean="0" sz="1100">
                <a:solidFill>
                  <a:schemeClr val="bg1"/>
                </a:solidFill>
              </a:rPr>
              <a:t>the conceptual significance of team okr objective management</a:t>
            </a:r>
          </a:p>
          <a:p>
            <a:r>
              <a:rPr altLang="en-US" lang="zh-CN" smtClean="0" sz="1100">
                <a:solidFill>
                  <a:schemeClr val="bg1"/>
                </a:solidFill>
              </a:rPr>
              <a:t>significance of team okr objective the conceptual</a:t>
            </a:r>
          </a:p>
        </p:txBody>
      </p:sp>
      <p:pic>
        <p:nvPicPr>
          <p:cNvPr id="23" name="图片 22"/>
          <p:cNvPicPr>
            <a:picLocks noChangeAspect="1"/>
          </p:cNvPicPr>
          <p:nvPr/>
        </p:nvPicPr>
        <p:blipFill>
          <a:blip r:embed="rId5">
            <a:extLst>
              <a:ext uri="{28A0092B-C50C-407E-A947-70E740481C1C}">
                <a14:useLocalDpi val="0"/>
              </a:ext>
            </a:extLst>
          </a:blip>
          <a:stretch>
            <a:fillRect/>
          </a:stretch>
        </p:blipFill>
        <p:spPr>
          <a:xfrm>
            <a:off x="2057400" y="3067403"/>
            <a:ext cx="1295400" cy="974548"/>
          </a:xfrm>
          <a:prstGeom prst="rect">
            <a:avLst/>
          </a:prstGeom>
        </p:spPr>
      </p:pic>
      <p:sp>
        <p:nvSpPr>
          <p:cNvPr id="25" name="矩形 24"/>
          <p:cNvSpPr/>
          <p:nvPr/>
        </p:nvSpPr>
        <p:spPr>
          <a:xfrm>
            <a:off x="4016828" y="3954236"/>
            <a:ext cx="3586480" cy="518160"/>
          </a:xfrm>
          <a:prstGeom prst="rect">
            <a:avLst/>
          </a:prstGeom>
        </p:spPr>
        <p:txBody>
          <a:bodyPr wrap="none">
            <a:spAutoFit/>
          </a:bodyPr>
          <a:lstStyle/>
          <a:p>
            <a:r>
              <a:rPr altLang="en-US" b="1" lang="zh-CN" smtClean="0" sz="2800">
                <a:solidFill>
                  <a:schemeClr val="bg1"/>
                </a:solidFill>
                <a:latin charset="-122" panose="00020600040101010101" pitchFamily="18" typeface="汉仪锐智W"/>
                <a:ea charset="-122" panose="00020600040101010101" pitchFamily="18" typeface="汉仪锐智W"/>
              </a:rPr>
              <a:t>T  A  R  G  E  T</a:t>
            </a:r>
          </a:p>
        </p:txBody>
      </p:sp>
    </p:spTree>
    <p:extLst>
      <p:ext uri="{BB962C8B-B14F-4D97-AF65-F5344CB8AC3E}">
        <p14:creationId val="3554213088"/>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000" fill="hold" id="7"/>
                                        <p:tgtEl>
                                          <p:spTgt spid="6"/>
                                        </p:tgtEl>
                                        <p:attrNameLst>
                                          <p:attrName>ppt_x</p:attrName>
                                        </p:attrNameLst>
                                      </p:cBhvr>
                                      <p:tavLst>
                                        <p:tav tm="0">
                                          <p:val>
                                            <p:strVal val="#ppt_x"/>
                                          </p:val>
                                        </p:tav>
                                        <p:tav tm="100000">
                                          <p:val>
                                            <p:strVal val="#ppt_x"/>
                                          </p:val>
                                        </p:tav>
                                      </p:tavLst>
                                    </p:anim>
                                    <p:anim calcmode="lin" valueType="num">
                                      <p:cBhvr additive="base">
                                        <p:cTn dur="1000" fill="hold" id="8"/>
                                        <p:tgtEl>
                                          <p:spTgt spid="6"/>
                                        </p:tgtEl>
                                        <p:attrNameLst>
                                          <p:attrName>ppt_y</p:attrName>
                                        </p:attrNameLst>
                                      </p:cBhvr>
                                      <p:tavLst>
                                        <p:tav tm="0">
                                          <p:val>
                                            <p:strVal val="1+#ppt_h/2"/>
                                          </p:val>
                                        </p:tav>
                                        <p:tav tm="100000">
                                          <p:val>
                                            <p:strVal val="#ppt_y"/>
                                          </p:val>
                                        </p:tav>
                                      </p:tavLst>
                                    </p:anim>
                                  </p:childTnLst>
                                </p:cTn>
                              </p:par>
                              <p:par>
                                <p:cTn decel="60000" fill="hold" id="9" nodeType="withEffect" presetClass="entr" presetID="2" presetSubtype="9">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000" fill="hold" id="11"/>
                                        <p:tgtEl>
                                          <p:spTgt spid="4"/>
                                        </p:tgtEl>
                                        <p:attrNameLst>
                                          <p:attrName>ppt_x</p:attrName>
                                        </p:attrNameLst>
                                      </p:cBhvr>
                                      <p:tavLst>
                                        <p:tav tm="0">
                                          <p:val>
                                            <p:strVal val="0-#ppt_w/2"/>
                                          </p:val>
                                        </p:tav>
                                        <p:tav tm="100000">
                                          <p:val>
                                            <p:strVal val="#ppt_x"/>
                                          </p:val>
                                        </p:tav>
                                      </p:tavLst>
                                    </p:anim>
                                    <p:anim calcmode="lin" valueType="num">
                                      <p:cBhvr additive="base">
                                        <p:cTn dur="1000" fill="hold" id="12"/>
                                        <p:tgtEl>
                                          <p:spTgt spid="4"/>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1">
                                  <p:stCondLst>
                                    <p:cond delay="0"/>
                                  </p:stCondLst>
                                  <p:childTnLst>
                                    <p:set>
                                      <p:cBhvr>
                                        <p:cTn dur="1" fill="hold" id="16">
                                          <p:stCondLst>
                                            <p:cond delay="0"/>
                                          </p:stCondLst>
                                        </p:cTn>
                                        <p:tgtEl>
                                          <p:spTgt spid="24"/>
                                        </p:tgtEl>
                                        <p:attrNameLst>
                                          <p:attrName>style.visibility</p:attrName>
                                        </p:attrNameLst>
                                      </p:cBhvr>
                                      <p:to>
                                        <p:strVal val="visible"/>
                                      </p:to>
                                    </p:set>
                                    <p:animEffect filter="wipe(up)" transition="in">
                                      <p:cBhvr>
                                        <p:cTn dur="500" id="17"/>
                                        <p:tgtEl>
                                          <p:spTgt spid="2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7" presetSubtype="10">
                                  <p:stCondLst>
                                    <p:cond delay="0"/>
                                  </p:stCondLst>
                                  <p:iterate type="lt">
                                    <p:tmPct val="10000"/>
                                  </p:iterate>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strVal val="#ppt_h"/>
                                          </p:val>
                                        </p:tav>
                                        <p:tav tm="100000">
                                          <p:val>
                                            <p:strVal val="#ppt_h"/>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4">
                                  <p:stCondLst>
                                    <p:cond delay="0"/>
                                  </p:stCondLst>
                                  <p:childTnLst>
                                    <p:set>
                                      <p:cBhvr>
                                        <p:cTn dur="1" fill="hold" id="34">
                                          <p:stCondLst>
                                            <p:cond delay="0"/>
                                          </p:stCondLst>
                                        </p:cTn>
                                        <p:tgtEl>
                                          <p:spTgt spid="9"/>
                                        </p:tgtEl>
                                        <p:attrNameLst>
                                          <p:attrName>style.visibility</p:attrName>
                                        </p:attrNameLst>
                                      </p:cBhvr>
                                      <p:to>
                                        <p:strVal val="visible"/>
                                      </p:to>
                                    </p:set>
                                    <p:animEffect filter="wipe(down)" transition="in">
                                      <p:cBhvr>
                                        <p:cTn dur="500" id="35"/>
                                        <p:tgtEl>
                                          <p:spTgt spid="9"/>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 presetSubtype="2">
                                  <p:stCondLst>
                                    <p:cond delay="0"/>
                                  </p:stCondLst>
                                  <p:childTnLst>
                                    <p:set>
                                      <p:cBhvr>
                                        <p:cTn dur="1" fill="hold" id="39">
                                          <p:stCondLst>
                                            <p:cond delay="0"/>
                                          </p:stCondLst>
                                        </p:cTn>
                                        <p:tgtEl>
                                          <p:spTgt spid="5"/>
                                        </p:tgtEl>
                                        <p:attrNameLst>
                                          <p:attrName>style.visibility</p:attrName>
                                        </p:attrNameLst>
                                      </p:cBhvr>
                                      <p:to>
                                        <p:strVal val="visible"/>
                                      </p:to>
                                    </p:set>
                                    <p:anim calcmode="lin" valueType="num">
                                      <p:cBhvr additive="base">
                                        <p:cTn dur="500" fill="hold" id="40"/>
                                        <p:tgtEl>
                                          <p:spTgt spid="5"/>
                                        </p:tgtEl>
                                        <p:attrNameLst>
                                          <p:attrName>ppt_x</p:attrName>
                                        </p:attrNameLst>
                                      </p:cBhvr>
                                      <p:tavLst>
                                        <p:tav tm="0">
                                          <p:val>
                                            <p:strVal val="1+#ppt_w/2"/>
                                          </p:val>
                                        </p:tav>
                                        <p:tav tm="100000">
                                          <p:val>
                                            <p:strVal val="#ppt_x"/>
                                          </p:val>
                                        </p:tav>
                                      </p:tavLst>
                                    </p:anim>
                                    <p:anim calcmode="lin" valueType="num">
                                      <p:cBhvr additive="base">
                                        <p:cTn dur="500" fill="hold" id="41"/>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2" presetSubtype="8">
                                  <p:stCondLst>
                                    <p:cond delay="0"/>
                                  </p:stCondLst>
                                  <p:childTnLst>
                                    <p:set>
                                      <p:cBhvr>
                                        <p:cTn dur="1" fill="hold" id="45">
                                          <p:stCondLst>
                                            <p:cond delay="0"/>
                                          </p:stCondLst>
                                        </p:cTn>
                                        <p:tgtEl>
                                          <p:spTgt spid="15"/>
                                        </p:tgtEl>
                                        <p:attrNameLst>
                                          <p:attrName>style.visibility</p:attrName>
                                        </p:attrNameLst>
                                      </p:cBhvr>
                                      <p:to>
                                        <p:strVal val="visible"/>
                                      </p:to>
                                    </p:set>
                                    <p:animEffect filter="wipe(left)" transition="in">
                                      <p:cBhvr>
                                        <p:cTn dur="500" id="46"/>
                                        <p:tgtEl>
                                          <p:spTgt spid="15"/>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53" presetSubtype="0">
                                  <p:stCondLst>
                                    <p:cond delay="0"/>
                                  </p:stCondLst>
                                  <p:childTnLst>
                                    <p:set>
                                      <p:cBhvr>
                                        <p:cTn dur="1" fill="hold" id="50">
                                          <p:stCondLst>
                                            <p:cond delay="0"/>
                                          </p:stCondLst>
                                        </p:cTn>
                                        <p:tgtEl>
                                          <p:spTgt spid="7"/>
                                        </p:tgtEl>
                                        <p:attrNameLst>
                                          <p:attrName>style.visibility</p:attrName>
                                        </p:attrNameLst>
                                      </p:cBhvr>
                                      <p:to>
                                        <p:strVal val="visible"/>
                                      </p:to>
                                    </p:set>
                                    <p:anim calcmode="lin" valueType="num">
                                      <p:cBhvr>
                                        <p:cTn dur="500" fill="hold" id="51"/>
                                        <p:tgtEl>
                                          <p:spTgt spid="7"/>
                                        </p:tgtEl>
                                        <p:attrNameLst>
                                          <p:attrName>ppt_w</p:attrName>
                                        </p:attrNameLst>
                                      </p:cBhvr>
                                      <p:tavLst>
                                        <p:tav tm="0">
                                          <p:val>
                                            <p:fltVal val="0"/>
                                          </p:val>
                                        </p:tav>
                                        <p:tav tm="100000">
                                          <p:val>
                                            <p:strVal val="#ppt_w"/>
                                          </p:val>
                                        </p:tav>
                                      </p:tavLst>
                                    </p:anim>
                                    <p:anim calcmode="lin" valueType="num">
                                      <p:cBhvr>
                                        <p:cTn dur="500" fill="hold" id="52"/>
                                        <p:tgtEl>
                                          <p:spTgt spid="7"/>
                                        </p:tgtEl>
                                        <p:attrNameLst>
                                          <p:attrName>ppt_h</p:attrName>
                                        </p:attrNameLst>
                                      </p:cBhvr>
                                      <p:tavLst>
                                        <p:tav tm="0">
                                          <p:val>
                                            <p:fltVal val="0"/>
                                          </p:val>
                                        </p:tav>
                                        <p:tav tm="100000">
                                          <p:val>
                                            <p:strVal val="#ppt_h"/>
                                          </p:val>
                                        </p:tav>
                                      </p:tavLst>
                                    </p:anim>
                                    <p:animEffect filter="fade" transition="in">
                                      <p:cBhvr>
                                        <p:cTn dur="500" id="53"/>
                                        <p:tgtEl>
                                          <p:spTgt spid="7"/>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2" presetSubtype="2">
                                  <p:stCondLst>
                                    <p:cond delay="0"/>
                                  </p:stCondLst>
                                  <p:iterate type="lt">
                                    <p:tmPct val="10000"/>
                                  </p:iterate>
                                  <p:childTnLst>
                                    <p:set>
                                      <p:cBhvr>
                                        <p:cTn dur="1" fill="hold" id="57">
                                          <p:stCondLst>
                                            <p:cond delay="0"/>
                                          </p:stCondLst>
                                        </p:cTn>
                                        <p:tgtEl>
                                          <p:spTgt spid="25"/>
                                        </p:tgtEl>
                                        <p:attrNameLst>
                                          <p:attrName>style.visibility</p:attrName>
                                        </p:attrNameLst>
                                      </p:cBhvr>
                                      <p:to>
                                        <p:strVal val="visible"/>
                                      </p:to>
                                    </p:set>
                                    <p:anim calcmode="lin" valueType="num">
                                      <p:cBhvr additive="base">
                                        <p:cTn dur="500" fill="hold" id="58"/>
                                        <p:tgtEl>
                                          <p:spTgt spid="25"/>
                                        </p:tgtEl>
                                        <p:attrNameLst>
                                          <p:attrName>ppt_x</p:attrName>
                                        </p:attrNameLst>
                                      </p:cBhvr>
                                      <p:tavLst>
                                        <p:tav tm="0">
                                          <p:val>
                                            <p:strVal val="1+#ppt_w/2"/>
                                          </p:val>
                                        </p:tav>
                                        <p:tav tm="100000">
                                          <p:val>
                                            <p:strVal val="#ppt_x"/>
                                          </p:val>
                                        </p:tav>
                                      </p:tavLst>
                                    </p:anim>
                                    <p:anim calcmode="lin" valueType="num">
                                      <p:cBhvr additive="base">
                                        <p:cTn dur="500" fill="hold" id="59"/>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2"/>
      <p:bldP grpId="0" spid="5"/>
      <p:bldP grpId="0" spid="7"/>
      <p:bldP grpId="0" spid="15"/>
      <p:bldP grpId="0" spid="2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任意多边形 23"/>
          <p:cNvSpPr/>
          <p:nvPr/>
        </p:nvSpPr>
        <p:spPr>
          <a:xfrm>
            <a:off x="0" y="1504950"/>
            <a:ext cx="9157789" cy="740582"/>
          </a:xfrm>
          <a:custGeom>
            <a:gdLst>
              <a:gd fmla="*/ 0 w 9608437" name="connsiteX0"/>
              <a:gd fmla="*/ 108241 h 836762" name="connsiteY0"/>
              <a:gd fmla="*/ 3936055 w 9608437" name="connsiteX1"/>
              <a:gd fmla="*/ 97143 h 836762" name="connsiteY1"/>
              <a:gd fmla="*/ 1955453 w 9608437" name="connsiteX2"/>
              <a:gd fmla="*/ 784516 h 836762" name="connsiteY2"/>
              <a:gd fmla="*/ 9608437 w 9608437" name="connsiteX3"/>
              <a:gd fmla="*/ 691336 h 836762" name="connsiteY3"/>
              <a:gd fmla="*/ 8265690 w 9341186" name="connsiteX4"/>
              <a:gd fmla="*/ 868855 h 868855" name="connsiteY4"/>
              <a:gd fmla="*/ 7881273 w 8858794" name="connsiteX5"/>
              <a:gd fmla="*/ 799054 h 869327" name="connsiteY5"/>
            </a:gdLst>
            <a:cxnLst>
              <a:cxn ang="0">
                <a:pos x="connsiteX0" y="connsiteY0"/>
              </a:cxn>
              <a:cxn ang="0">
                <a:pos x="connsiteX1" y="connsiteY1"/>
              </a:cxn>
              <a:cxn ang="0">
                <a:pos x="connsiteX2" y="connsiteY2"/>
              </a:cxn>
              <a:cxn ang="0">
                <a:pos x="connsiteX3" y="connsiteY3"/>
              </a:cxn>
            </a:cxnLst>
            <a:rect b="b" l="l" r="r" t="t"/>
            <a:pathLst>
              <a:path h="836762" w="9608437">
                <a:moveTo>
                  <a:pt x="0" y="108241"/>
                </a:moveTo>
                <a:cubicBezTo>
                  <a:pt x="1334861" y="133641"/>
                  <a:pt x="2885300" y="-139380"/>
                  <a:pt x="3936055" y="97143"/>
                </a:cubicBezTo>
                <a:cubicBezTo>
                  <a:pt x="4986810" y="333666"/>
                  <a:pt x="918685" y="550190"/>
                  <a:pt x="1955453" y="784516"/>
                </a:cubicBezTo>
                <a:cubicBezTo>
                  <a:pt x="2992221" y="1018842"/>
                  <a:pt x="8774776" y="370103"/>
                  <a:pt x="9608437" y="691336"/>
                </a:cubicBezTo>
              </a:path>
            </a:pathLst>
          </a:cu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914400" y="971550"/>
            <a:ext cx="852805" cy="762000"/>
          </a:xfrm>
          <a:prstGeom prst="rect">
            <a:avLst/>
          </a:prstGeom>
        </p:spPr>
        <p:txBody>
          <a:bodyPr wrap="none">
            <a:spAutoFit/>
          </a:bodyPr>
          <a:lstStyle/>
          <a:p>
            <a:r>
              <a:rPr altLang="zh-CN" lang="en-US" smtClean="0" sz="4400">
                <a:solidFill>
                  <a:srgbClr val="FF5050"/>
                </a:solidFill>
                <a:latin charset="-122" panose="00020600040101010101" pitchFamily="18" typeface="汉仪锐智W"/>
                <a:ea charset="-122" panose="00020600040101010101" pitchFamily="18" typeface="汉仪锐智W"/>
              </a:rPr>
              <a:t>01</a:t>
            </a:r>
          </a:p>
        </p:txBody>
      </p:sp>
      <p:sp>
        <p:nvSpPr>
          <p:cNvPr id="26" name="矩形 25"/>
          <p:cNvSpPr/>
          <p:nvPr/>
        </p:nvSpPr>
        <p:spPr>
          <a:xfrm>
            <a:off x="5611919" y="1435953"/>
            <a:ext cx="3103880" cy="457200"/>
          </a:xfrm>
          <a:prstGeom prst="rect">
            <a:avLst/>
          </a:prstGeom>
        </p:spPr>
        <p:txBody>
          <a:bodyPr wrap="none">
            <a:spAutoFit/>
          </a:bodyPr>
          <a:lstStyle/>
          <a:p>
            <a:r>
              <a:rPr altLang="en-US" b="1" lang="zh-CN" smtClean="0" sz="2400">
                <a:solidFill>
                  <a:schemeClr val="bg1"/>
                </a:solidFill>
                <a:latin charset="-122" panose="00020600040101010101" pitchFamily="18" typeface="汉仪锐智W"/>
                <a:ea charset="-122" panose="00020600040101010101" pitchFamily="18" typeface="汉仪锐智W"/>
              </a:rPr>
              <a:t>T  A  R  G  E  T</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869182" y="916768"/>
            <a:ext cx="1693418" cy="1273982"/>
          </a:xfrm>
          <a:prstGeom prst="rect">
            <a:avLst/>
          </a:prstGeom>
        </p:spPr>
      </p:pic>
      <p:sp>
        <p:nvSpPr>
          <p:cNvPr id="15" name="矩形 14"/>
          <p:cNvSpPr/>
          <p:nvPr/>
        </p:nvSpPr>
        <p:spPr>
          <a:xfrm>
            <a:off x="2824035" y="2724150"/>
            <a:ext cx="3693100" cy="845788"/>
          </a:xfrm>
          <a:prstGeom prst="rect">
            <a:avLst/>
          </a:prstGeom>
        </p:spPr>
        <p:txBody>
          <a:bodyPr bIns="34274" lIns="68550" rIns="68550" tIns="34274" wrap="none">
            <a:spAutoFit/>
          </a:bodyPr>
          <a:lstStyle/>
          <a:p>
            <a:pPr defTabSz="685869">
              <a:defRPr/>
            </a:pPr>
            <a:r>
              <a:rPr altLang="en-US" b="1" kern="0" lang="zh-CN" spc="1900" sz="5100">
                <a:solidFill>
                  <a:schemeClr val="accent2"/>
                </a:solidFill>
                <a:latin charset="-122" pitchFamily="34" typeface="微软雅黑"/>
                <a:ea charset="-122" pitchFamily="34" typeface="微软雅黑"/>
              </a:rPr>
              <a:t>概念提出</a:t>
            </a:r>
          </a:p>
        </p:txBody>
      </p:sp>
      <p:sp>
        <p:nvSpPr>
          <p:cNvPr id="23" name="矩形 22">
            <a:extLst>
              <a:ext uri="{FF2B5EF4-FFF2-40B4-BE49-F238E27FC236}">
                <a16:creationId xmlns:a16="http://schemas.microsoft.com/office/drawing/2014/main" id="{42695B73-0652-4F7C-8DB7-B415C73A2826}"/>
              </a:ext>
            </a:extLst>
          </p:cNvPr>
          <p:cNvSpPr/>
          <p:nvPr/>
        </p:nvSpPr>
        <p:spPr>
          <a:xfrm>
            <a:off x="1981200" y="3634085"/>
            <a:ext cx="5181600" cy="457200"/>
          </a:xfrm>
          <a:prstGeom prst="rect">
            <a:avLst/>
          </a:prstGeom>
        </p:spPr>
        <p:txBody>
          <a:bodyPr wrap="square">
            <a:spAutoFit/>
          </a:bodyPr>
          <a:lstStyle/>
          <a:p>
            <a:pPr algn="ctr"/>
            <a:r>
              <a:rPr altLang="en-US" lang="zh-CN" spc="225" sz="1200">
                <a:solidFill>
                  <a:schemeClr val="bg1"/>
                </a:solidFill>
                <a:latin charset="-122" pitchFamily="34" typeface="微软雅黑"/>
                <a:ea charset="-122" pitchFamily="34" typeface="微软雅黑"/>
              </a:rPr>
              <a:t>目标管理是以目标为导向，以人为中心，以成果为标准而使组织和个人取得最佳业绩的现代管理方法。</a:t>
            </a:r>
          </a:p>
        </p:txBody>
      </p:sp>
    </p:spTree>
    <p:extLst>
      <p:ext uri="{BB962C8B-B14F-4D97-AF65-F5344CB8AC3E}">
        <p14:creationId val="1977675882"/>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24"/>
                                        </p:tgtEl>
                                        <p:attrNameLst>
                                          <p:attrName>style.visibility</p:attrName>
                                        </p:attrNameLst>
                                      </p:cBhvr>
                                      <p:to>
                                        <p:strVal val="visible"/>
                                      </p:to>
                                    </p:set>
                                    <p:animEffect filter="wipe(up)" transition="in">
                                      <p:cBhvr>
                                        <p:cTn dur="500" id="7"/>
                                        <p:tgtEl>
                                          <p:spTgt spid="2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iterate type="lt">
                                    <p:tmPct val="10000"/>
                                  </p:iterate>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2">
                                  <p:stCondLst>
                                    <p:cond delay="0"/>
                                  </p:stCondLst>
                                  <p:iterate type="lt">
                                    <p:tmPct val="10000"/>
                                  </p:iterate>
                                  <p:childTnLst>
                                    <p:set>
                                      <p:cBhvr>
                                        <p:cTn dur="1" fill="hold" id="24">
                                          <p:stCondLst>
                                            <p:cond delay="0"/>
                                          </p:stCondLst>
                                        </p:cTn>
                                        <p:tgtEl>
                                          <p:spTgt spid="26"/>
                                        </p:tgtEl>
                                        <p:attrNameLst>
                                          <p:attrName>style.visibility</p:attrName>
                                        </p:attrNameLst>
                                      </p:cBhvr>
                                      <p:to>
                                        <p:strVal val="visible"/>
                                      </p:to>
                                    </p:set>
                                    <p:anim calcmode="lin" valueType="num">
                                      <p:cBhvr additive="base">
                                        <p:cTn dur="500" fill="hold" id="25"/>
                                        <p:tgtEl>
                                          <p:spTgt spid="26"/>
                                        </p:tgtEl>
                                        <p:attrNameLst>
                                          <p:attrName>ppt_x</p:attrName>
                                        </p:attrNameLst>
                                      </p:cBhvr>
                                      <p:tavLst>
                                        <p:tav tm="0">
                                          <p:val>
                                            <p:strVal val="1+#ppt_w/2"/>
                                          </p:val>
                                        </p:tav>
                                        <p:tav tm="100000">
                                          <p:val>
                                            <p:strVal val="#ppt_x"/>
                                          </p:val>
                                        </p:tav>
                                      </p:tavLst>
                                    </p:anim>
                                    <p:anim calcmode="lin" valueType="num">
                                      <p:cBhvr additive="base">
                                        <p:cTn dur="500" fill="hold" id="26"/>
                                        <p:tgtEl>
                                          <p:spTgt spid="2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500"/>
                            </p:stCondLst>
                            <p:childTnLst>
                              <p:par>
                                <p:cTn fill="hold" grpId="0" id="28" nodeType="afterEffect" presetClass="entr" presetID="22" presetSubtype="1">
                                  <p:stCondLst>
                                    <p:cond delay="0"/>
                                  </p:stCondLst>
                                  <p:childTnLst>
                                    <p:set>
                                      <p:cBhvr>
                                        <p:cTn dur="1" fill="hold" id="29">
                                          <p:stCondLst>
                                            <p:cond delay="0"/>
                                          </p:stCondLst>
                                        </p:cTn>
                                        <p:tgtEl>
                                          <p:spTgt spid="15"/>
                                        </p:tgtEl>
                                        <p:attrNameLst>
                                          <p:attrName>style.visibility</p:attrName>
                                        </p:attrNameLst>
                                      </p:cBhvr>
                                      <p:to>
                                        <p:strVal val="visible"/>
                                      </p:to>
                                    </p:set>
                                    <p:animEffect filter="wipe(up)" transition="in">
                                      <p:cBhvr>
                                        <p:cTn dur="500" id="30"/>
                                        <p:tgtEl>
                                          <p:spTgt spid="15"/>
                                        </p:tgtEl>
                                      </p:cBhvr>
                                    </p:animEffect>
                                  </p:childTnLst>
                                </p:cTn>
                              </p:par>
                            </p:childTnLst>
                          </p:cTn>
                        </p:par>
                        <p:par>
                          <p:cTn fill="hold" id="31" nodeType="afterGroup">
                            <p:stCondLst>
                              <p:cond delay="1000"/>
                            </p:stCondLst>
                            <p:childTnLst>
                              <p:par>
                                <p:cTn accel="100000" fill="hold" grpId="0" id="32" nodeType="afterEffect" presetClass="entr" presetID="39"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35"/>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36"/>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37"/>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3"/>
      <p:bldP grpId="0" spid="26"/>
      <p:bldP grpId="0" spid="15"/>
      <p:bldP grpId="0"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Shape 2493"/>
        <p:cNvGrpSpPr/>
        <p:nvPr/>
      </p:nvGrpSpPr>
      <p:grpSpPr>
        <a:xfrm>
          <a:off x="0" y="0"/>
          <a:ext cx="0" cy="0"/>
        </a:xfrm>
      </p:grpSpPr>
      <p:sp>
        <p:nvSpPr>
          <p:cNvPr id="2498" name="Shape 2498"/>
          <p:cNvSpPr/>
          <p:nvPr/>
        </p:nvSpPr>
        <p:spPr>
          <a:xfrm>
            <a:off x="1403277" y="3384616"/>
            <a:ext cx="852853" cy="200030"/>
          </a:xfrm>
          <a:prstGeom prst="rect">
            <a:avLst/>
          </a:prstGeom>
          <a:noFill/>
          <a:ln>
            <a:noFill/>
          </a:ln>
        </p:spPr>
        <p:txBody>
          <a:bodyPr anchor="t" anchorCtr="0" bIns="22847" lIns="45707" rIns="45707" tIns="22847">
            <a:noAutofit/>
          </a:bodyPr>
          <a:lstStyle/>
          <a:p>
            <a:pPr algn="r">
              <a:buSzPct val="25000"/>
            </a:pPr>
            <a:r>
              <a:rPr altLang="en-US" b="1" lang="zh-CN" sz="1001">
                <a:solidFill>
                  <a:srgbClr val="3F3F3F"/>
                </a:solidFill>
                <a:cs typeface="+mn-ea"/>
                <a:sym typeface="+mn-lt"/>
              </a:rPr>
              <a:t>点击添内容</a:t>
            </a:r>
          </a:p>
        </p:txBody>
      </p:sp>
      <p:sp>
        <p:nvSpPr>
          <p:cNvPr id="2499" name="Shape 2499"/>
          <p:cNvSpPr txBox="1"/>
          <p:nvPr/>
        </p:nvSpPr>
        <p:spPr>
          <a:xfrm>
            <a:off x="260002" y="3552427"/>
            <a:ext cx="1996126" cy="634711"/>
          </a:xfrm>
          <a:prstGeom prst="rect">
            <a:avLst/>
          </a:prstGeom>
          <a:noFill/>
          <a:ln>
            <a:noFill/>
          </a:ln>
        </p:spPr>
        <p:txBody>
          <a:bodyPr anchor="t" anchorCtr="0" bIns="22847" lIns="45707" rIns="45707" tIns="22847">
            <a:noAutofit/>
          </a:bodyPr>
          <a:lstStyle/>
          <a:p>
            <a:pPr algn="r">
              <a:lnSpc>
                <a:spcPct val="150000"/>
              </a:lnSpc>
              <a:buSzPct val="25000"/>
            </a:pPr>
            <a:r>
              <a:rPr altLang="en-US" lang="zh-CN" sz="851">
                <a:solidFill>
                  <a:srgbClr val="3F3F3F"/>
                </a:solidFill>
                <a:cs typeface="+mn-ea"/>
                <a:sym typeface="+mn-lt"/>
              </a:rPr>
              <a:t>点击添内容点击添内容点击添内容点击添内容点击添内容</a:t>
            </a:r>
          </a:p>
        </p:txBody>
      </p:sp>
      <p:sp>
        <p:nvSpPr>
          <p:cNvPr id="2506" name="Shape 2506"/>
          <p:cNvSpPr/>
          <p:nvPr/>
        </p:nvSpPr>
        <p:spPr>
          <a:xfrm>
            <a:off x="2087433" y="1088226"/>
            <a:ext cx="852853" cy="200030"/>
          </a:xfrm>
          <a:prstGeom prst="rect">
            <a:avLst/>
          </a:prstGeom>
          <a:noFill/>
          <a:ln>
            <a:noFill/>
          </a:ln>
        </p:spPr>
        <p:txBody>
          <a:bodyPr anchor="t" anchorCtr="0" bIns="22847" lIns="45707" rIns="45707" tIns="22847">
            <a:noAutofit/>
          </a:bodyPr>
          <a:lstStyle/>
          <a:p>
            <a:pPr algn="r">
              <a:buSzPct val="25000"/>
            </a:pPr>
            <a:r>
              <a:rPr altLang="en-US" b="1" lang="zh-CN" sz="1001">
                <a:solidFill>
                  <a:srgbClr val="3F3F3F"/>
                </a:solidFill>
                <a:cs typeface="+mn-ea"/>
                <a:sym typeface="+mn-lt"/>
              </a:rPr>
              <a:t>点击添内容</a:t>
            </a:r>
          </a:p>
        </p:txBody>
      </p:sp>
      <p:sp>
        <p:nvSpPr>
          <p:cNvPr id="2507" name="Shape 2507"/>
          <p:cNvSpPr txBox="1"/>
          <p:nvPr/>
        </p:nvSpPr>
        <p:spPr>
          <a:xfrm>
            <a:off x="944160" y="1256037"/>
            <a:ext cx="1996126" cy="634711"/>
          </a:xfrm>
          <a:prstGeom prst="rect">
            <a:avLst/>
          </a:prstGeom>
          <a:noFill/>
          <a:ln>
            <a:noFill/>
          </a:ln>
        </p:spPr>
        <p:txBody>
          <a:bodyPr anchor="t" anchorCtr="0" bIns="22847" lIns="45707" rIns="45707" tIns="22847">
            <a:noAutofit/>
          </a:bodyPr>
          <a:lstStyle/>
          <a:p>
            <a:pPr algn="r">
              <a:lnSpc>
                <a:spcPct val="150000"/>
              </a:lnSpc>
              <a:buSzPct val="25000"/>
            </a:pPr>
            <a:r>
              <a:rPr altLang="en-US" lang="zh-CN" sz="851">
                <a:solidFill>
                  <a:srgbClr val="3F3F3F"/>
                </a:solidFill>
                <a:cs typeface="+mn-ea"/>
                <a:sym typeface="+mn-lt"/>
              </a:rPr>
              <a:t>点击添内容点击添内容点击添内容点击添内容点击添内容</a:t>
            </a:r>
          </a:p>
        </p:txBody>
      </p:sp>
      <p:sp>
        <p:nvSpPr>
          <p:cNvPr id="2511" name="Shape 2511"/>
          <p:cNvSpPr/>
          <p:nvPr/>
        </p:nvSpPr>
        <p:spPr>
          <a:xfrm>
            <a:off x="6785189" y="1459783"/>
            <a:ext cx="852853" cy="200030"/>
          </a:xfrm>
          <a:prstGeom prst="rect">
            <a:avLst/>
          </a:prstGeom>
          <a:noFill/>
          <a:ln>
            <a:noFill/>
          </a:ln>
        </p:spPr>
        <p:txBody>
          <a:bodyPr anchor="t" anchorCtr="0" bIns="22847" lIns="45707" rIns="45707" tIns="22847">
            <a:noAutofit/>
          </a:bodyPr>
          <a:lstStyle/>
          <a:p>
            <a:pPr>
              <a:buSzPct val="25000"/>
            </a:pPr>
            <a:r>
              <a:rPr altLang="en-US" b="1" lang="zh-CN" sz="1001">
                <a:solidFill>
                  <a:srgbClr val="3F3F3F"/>
                </a:solidFill>
                <a:cs typeface="+mn-ea"/>
                <a:sym typeface="+mn-lt"/>
              </a:rPr>
              <a:t>点击添内容</a:t>
            </a:r>
          </a:p>
        </p:txBody>
      </p:sp>
      <p:sp>
        <p:nvSpPr>
          <p:cNvPr id="2512" name="Shape 2512"/>
          <p:cNvSpPr txBox="1"/>
          <p:nvPr/>
        </p:nvSpPr>
        <p:spPr>
          <a:xfrm>
            <a:off x="6785189" y="1627595"/>
            <a:ext cx="1996126" cy="634711"/>
          </a:xfrm>
          <a:prstGeom prst="rect">
            <a:avLst/>
          </a:prstGeom>
          <a:noFill/>
          <a:ln>
            <a:noFill/>
          </a:ln>
        </p:spPr>
        <p:txBody>
          <a:bodyPr anchor="t" anchorCtr="0" bIns="22847" lIns="45707" rIns="45707" tIns="22847">
            <a:noAutofit/>
          </a:bodyPr>
          <a:lstStyle/>
          <a:p>
            <a:pPr>
              <a:lnSpc>
                <a:spcPct val="150000"/>
              </a:lnSpc>
              <a:buSzPct val="25000"/>
            </a:pPr>
            <a:r>
              <a:rPr altLang="en-US" lang="zh-CN" sz="851">
                <a:solidFill>
                  <a:srgbClr val="3F3F3F"/>
                </a:solidFill>
                <a:cs typeface="+mn-ea"/>
                <a:sym typeface="+mn-lt"/>
              </a:rPr>
              <a:t>点击添内容点击添内容点击添内容点击添内容点击添内容</a:t>
            </a:r>
          </a:p>
        </p:txBody>
      </p:sp>
      <p:sp>
        <p:nvSpPr>
          <p:cNvPr id="2514" name="Shape 2514"/>
          <p:cNvSpPr/>
          <p:nvPr/>
        </p:nvSpPr>
        <p:spPr>
          <a:xfrm>
            <a:off x="6573936" y="3399047"/>
            <a:ext cx="852853" cy="200030"/>
          </a:xfrm>
          <a:prstGeom prst="rect">
            <a:avLst/>
          </a:prstGeom>
          <a:noFill/>
          <a:ln>
            <a:noFill/>
          </a:ln>
        </p:spPr>
        <p:txBody>
          <a:bodyPr anchor="t" anchorCtr="0" bIns="22847" lIns="45707" rIns="45707" tIns="22847">
            <a:noAutofit/>
          </a:bodyPr>
          <a:lstStyle/>
          <a:p>
            <a:pPr>
              <a:buSzPct val="25000"/>
            </a:pPr>
            <a:r>
              <a:rPr altLang="en-US" b="1" lang="zh-CN" sz="1001">
                <a:solidFill>
                  <a:srgbClr val="3F3F3F"/>
                </a:solidFill>
                <a:cs typeface="+mn-ea"/>
                <a:sym typeface="+mn-lt"/>
              </a:rPr>
              <a:t>点击添内容</a:t>
            </a:r>
          </a:p>
        </p:txBody>
      </p:sp>
      <p:sp>
        <p:nvSpPr>
          <p:cNvPr id="2515" name="Shape 2515"/>
          <p:cNvSpPr txBox="1"/>
          <p:nvPr/>
        </p:nvSpPr>
        <p:spPr>
          <a:xfrm>
            <a:off x="6573936" y="3566857"/>
            <a:ext cx="1996126" cy="634711"/>
          </a:xfrm>
          <a:prstGeom prst="rect">
            <a:avLst/>
          </a:prstGeom>
          <a:noFill/>
          <a:ln>
            <a:noFill/>
          </a:ln>
        </p:spPr>
        <p:txBody>
          <a:bodyPr anchor="t" anchorCtr="0" bIns="22847" lIns="45707" rIns="45707" tIns="22847">
            <a:noAutofit/>
          </a:bodyPr>
          <a:lstStyle/>
          <a:p>
            <a:pPr>
              <a:lnSpc>
                <a:spcPct val="150000"/>
              </a:lnSpc>
              <a:buSzPct val="25000"/>
            </a:pPr>
            <a:r>
              <a:rPr altLang="en-US" lang="zh-CN" sz="851">
                <a:solidFill>
                  <a:srgbClr val="3F3F3F"/>
                </a:solidFill>
                <a:cs typeface="+mn-ea"/>
                <a:sym typeface="+mn-lt"/>
              </a:rPr>
              <a:t>点击添内容点击添内容点击添内容点击添内容点击添内容</a:t>
            </a:r>
          </a:p>
        </p:txBody>
      </p:sp>
      <p:grpSp>
        <p:nvGrpSpPr>
          <p:cNvPr id="2" name="组合 1"/>
          <p:cNvGrpSpPr/>
          <p:nvPr/>
        </p:nvGrpSpPr>
        <p:grpSpPr>
          <a:xfrm>
            <a:off x="2321461" y="1293090"/>
            <a:ext cx="4358979" cy="2680728"/>
            <a:chOff x="2321461" y="1293090"/>
            <a:chExt cx="4358979" cy="2680728"/>
          </a:xfrm>
        </p:grpSpPr>
        <p:sp>
          <p:nvSpPr>
            <p:cNvPr id="2494" name="Shape 2494"/>
            <p:cNvSpPr/>
            <p:nvPr/>
          </p:nvSpPr>
          <p:spPr>
            <a:xfrm>
              <a:off x="3914637" y="2724844"/>
              <a:ext cx="1282072" cy="909335"/>
            </a:xfrm>
            <a:custGeom>
              <a:rect b="0" l="0" r="0" t="0"/>
              <a:pathLst>
                <a:path extrusionOk="0" h="119999" w="119999">
                  <a:moveTo>
                    <a:pt x="716" y="120000"/>
                  </a:moveTo>
                  <a:lnTo>
                    <a:pt x="61671" y="35920"/>
                  </a:lnTo>
                  <a:lnTo>
                    <a:pt x="120000" y="119049"/>
                  </a:lnTo>
                  <a:lnTo>
                    <a:pt x="120000" y="117148"/>
                  </a:lnTo>
                  <a:lnTo>
                    <a:pt x="120000" y="81980"/>
                  </a:lnTo>
                  <a:lnTo>
                    <a:pt x="60168" y="0"/>
                  </a:lnTo>
                  <a:lnTo>
                    <a:pt x="0" y="82851"/>
                  </a:lnTo>
                  <a:lnTo>
                    <a:pt x="716" y="120000"/>
                  </a:lnTo>
                  <a:close/>
                </a:path>
              </a:pathLst>
            </a:custGeom>
            <a:solidFill>
              <a:schemeClr val="accent4"/>
            </a:solidFill>
            <a:ln>
              <a:noFill/>
            </a:ln>
          </p:spPr>
          <p:txBody>
            <a:bodyPr anchor="t" anchorCtr="0" bIns="22847" lIns="45707" rIns="45707" tIns="22847">
              <a:noAutofit/>
            </a:bodyPr>
            <a:lstStyle/>
            <a:p>
              <a:endParaRPr sz="900">
                <a:solidFill>
                  <a:srgbClr val="3F3F3F"/>
                </a:solidFill>
                <a:cs typeface="+mn-ea"/>
                <a:sym typeface="+mn-lt"/>
              </a:endParaRPr>
            </a:p>
          </p:txBody>
        </p:sp>
        <p:sp>
          <p:nvSpPr>
            <p:cNvPr id="2495" name="Shape 2495"/>
            <p:cNvSpPr/>
            <p:nvPr/>
          </p:nvSpPr>
          <p:spPr>
            <a:xfrm>
              <a:off x="3914637" y="1659751"/>
              <a:ext cx="1282072" cy="909335"/>
            </a:xfrm>
            <a:custGeom>
              <a:rect b="0" l="0" r="0" t="0"/>
              <a:pathLst>
                <a:path extrusionOk="0" h="119999" w="119999">
                  <a:moveTo>
                    <a:pt x="716" y="0"/>
                  </a:moveTo>
                  <a:lnTo>
                    <a:pt x="61671" y="84079"/>
                  </a:lnTo>
                  <a:lnTo>
                    <a:pt x="120000" y="950"/>
                  </a:lnTo>
                  <a:lnTo>
                    <a:pt x="120000" y="2851"/>
                  </a:lnTo>
                  <a:lnTo>
                    <a:pt x="120000" y="38019"/>
                  </a:lnTo>
                  <a:lnTo>
                    <a:pt x="60168" y="120000"/>
                  </a:lnTo>
                  <a:lnTo>
                    <a:pt x="0" y="37148"/>
                  </a:lnTo>
                  <a:lnTo>
                    <a:pt x="716" y="0"/>
                  </a:lnTo>
                  <a:close/>
                </a:path>
              </a:pathLst>
            </a:custGeom>
            <a:solidFill>
              <a:schemeClr val="accent1"/>
            </a:solidFill>
            <a:ln>
              <a:noFill/>
            </a:ln>
          </p:spPr>
          <p:txBody>
            <a:bodyPr anchor="t" anchorCtr="0" bIns="22847" lIns="45707" rIns="45707" tIns="22847">
              <a:noAutofit/>
            </a:bodyPr>
            <a:lstStyle/>
            <a:p>
              <a:endParaRPr sz="900">
                <a:solidFill>
                  <a:srgbClr val="3F3F3F"/>
                </a:solidFill>
                <a:cs typeface="+mn-ea"/>
                <a:sym typeface="+mn-lt"/>
              </a:endParaRPr>
            </a:p>
          </p:txBody>
        </p:sp>
        <p:sp>
          <p:nvSpPr>
            <p:cNvPr id="2496" name="Shape 2496"/>
            <p:cNvSpPr/>
            <p:nvPr/>
          </p:nvSpPr>
          <p:spPr>
            <a:xfrm>
              <a:off x="3568908" y="2005479"/>
              <a:ext cx="909335" cy="1282972"/>
            </a:xfrm>
            <a:custGeom>
              <a:rect b="0" l="0" r="0" t="0"/>
              <a:pathLst>
                <a:path extrusionOk="0" h="119999" w="119999">
                  <a:moveTo>
                    <a:pt x="0" y="715"/>
                  </a:moveTo>
                  <a:lnTo>
                    <a:pt x="84061" y="61670"/>
                  </a:lnTo>
                  <a:lnTo>
                    <a:pt x="931" y="120000"/>
                  </a:lnTo>
                  <a:lnTo>
                    <a:pt x="2852" y="120000"/>
                  </a:lnTo>
                  <a:lnTo>
                    <a:pt x="38018" y="120000"/>
                  </a:lnTo>
                  <a:lnTo>
                    <a:pt x="120000" y="60168"/>
                  </a:lnTo>
                  <a:lnTo>
                    <a:pt x="37127" y="0"/>
                  </a:lnTo>
                  <a:lnTo>
                    <a:pt x="0" y="715"/>
                  </a:lnTo>
                  <a:close/>
                </a:path>
              </a:pathLst>
            </a:custGeom>
            <a:solidFill>
              <a:schemeClr val="accent5"/>
            </a:solidFill>
            <a:ln>
              <a:noFill/>
            </a:ln>
          </p:spPr>
          <p:txBody>
            <a:bodyPr anchor="t" anchorCtr="0" bIns="22847" lIns="45707" rIns="45707" tIns="22847">
              <a:noAutofit/>
            </a:bodyPr>
            <a:lstStyle/>
            <a:p>
              <a:endParaRPr sz="900">
                <a:solidFill>
                  <a:srgbClr val="3F3F3F"/>
                </a:solidFill>
                <a:cs typeface="+mn-ea"/>
                <a:sym typeface="+mn-lt"/>
              </a:endParaRPr>
            </a:p>
          </p:txBody>
        </p:sp>
        <p:sp>
          <p:nvSpPr>
            <p:cNvPr id="2497" name="Shape 2497"/>
            <p:cNvSpPr/>
            <p:nvPr/>
          </p:nvSpPr>
          <p:spPr>
            <a:xfrm>
              <a:off x="4633101" y="2005479"/>
              <a:ext cx="909335" cy="1282972"/>
            </a:xfrm>
            <a:custGeom>
              <a:rect b="0" l="0" r="0" t="0"/>
              <a:pathLst>
                <a:path extrusionOk="0" h="119999" w="119999">
                  <a:moveTo>
                    <a:pt x="120000" y="715"/>
                  </a:moveTo>
                  <a:lnTo>
                    <a:pt x="35938" y="61670"/>
                  </a:lnTo>
                  <a:lnTo>
                    <a:pt x="119068" y="120000"/>
                  </a:lnTo>
                  <a:lnTo>
                    <a:pt x="117147" y="120000"/>
                  </a:lnTo>
                  <a:lnTo>
                    <a:pt x="81981" y="120000"/>
                  </a:lnTo>
                  <a:lnTo>
                    <a:pt x="0" y="60168"/>
                  </a:lnTo>
                  <a:lnTo>
                    <a:pt x="82872" y="0"/>
                  </a:lnTo>
                  <a:lnTo>
                    <a:pt x="120000" y="715"/>
                  </a:lnTo>
                  <a:close/>
                </a:path>
              </a:pathLst>
            </a:custGeom>
            <a:solidFill>
              <a:schemeClr val="accent2"/>
            </a:solidFill>
            <a:ln>
              <a:noFill/>
            </a:ln>
          </p:spPr>
          <p:txBody>
            <a:bodyPr anchor="t" anchorCtr="0" bIns="22847" lIns="45707" rIns="45707" tIns="22847">
              <a:noAutofit/>
            </a:bodyPr>
            <a:lstStyle/>
            <a:p>
              <a:endParaRPr sz="900">
                <a:solidFill>
                  <a:srgbClr val="3F3F3F"/>
                </a:solidFill>
                <a:cs typeface="+mn-ea"/>
                <a:sym typeface="+mn-lt"/>
              </a:endParaRPr>
            </a:p>
          </p:txBody>
        </p:sp>
        <p:cxnSp>
          <p:nvCxnSpPr>
            <p:cNvPr id="2500" name="Shape 2500"/>
            <p:cNvCxnSpPr/>
            <p:nvPr/>
          </p:nvCxnSpPr>
          <p:spPr>
            <a:xfrm flipH="1" rot="10800000">
              <a:off x="2327996" y="3290952"/>
              <a:ext cx="1266293" cy="482040"/>
            </a:xfrm>
            <a:prstGeom prst="bentConnector3">
              <a:avLst>
                <a:gd fmla="val 100090" name="adj1"/>
              </a:avLst>
            </a:prstGeom>
            <a:noFill/>
            <a:ln cap="flat" cmpd="sng" w="9525">
              <a:solidFill>
                <a:srgbClr val="7F7F7F"/>
              </a:solidFill>
              <a:prstDash val="solid"/>
              <a:miter/>
              <a:headEnd len="med" type="none" w="med"/>
              <a:tailEnd len="med" type="oval" w="med"/>
            </a:ln>
          </p:spPr>
        </p:cxnSp>
        <p:sp>
          <p:nvSpPr>
            <p:cNvPr id="2501" name="Shape 2501"/>
            <p:cNvSpPr/>
            <p:nvPr/>
          </p:nvSpPr>
          <p:spPr>
            <a:xfrm>
              <a:off x="2321461" y="3584646"/>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2502" name="Shape 2502"/>
            <p:cNvSpPr/>
            <p:nvPr/>
          </p:nvSpPr>
          <p:spPr>
            <a:xfrm>
              <a:off x="2443044" y="3704380"/>
              <a:ext cx="141109" cy="140174"/>
            </a:xfrm>
            <a:custGeom>
              <a:rect b="0" l="0" r="0" t="0"/>
              <a:pathLst>
                <a:path extrusionOk="0" h="119999" w="119999">
                  <a:moveTo>
                    <a:pt x="87345" y="60000"/>
                  </a:moveTo>
                  <a:lnTo>
                    <a:pt x="117079" y="30265"/>
                  </a:lnTo>
                  <a:lnTo>
                    <a:pt x="118407" y="28938"/>
                  </a:lnTo>
                  <a:lnTo>
                    <a:pt x="119203" y="27079"/>
                  </a:lnTo>
                  <a:lnTo>
                    <a:pt x="119469" y="25486"/>
                  </a:lnTo>
                  <a:lnTo>
                    <a:pt x="120000" y="23362"/>
                  </a:lnTo>
                  <a:lnTo>
                    <a:pt x="119469" y="21504"/>
                  </a:lnTo>
                  <a:lnTo>
                    <a:pt x="119203" y="19646"/>
                  </a:lnTo>
                  <a:lnTo>
                    <a:pt x="118407" y="18053"/>
                  </a:lnTo>
                  <a:lnTo>
                    <a:pt x="117079" y="16460"/>
                  </a:lnTo>
                  <a:lnTo>
                    <a:pt x="103274" y="2654"/>
                  </a:lnTo>
                  <a:lnTo>
                    <a:pt x="101681" y="1592"/>
                  </a:lnTo>
                  <a:lnTo>
                    <a:pt x="100088" y="796"/>
                  </a:lnTo>
                  <a:lnTo>
                    <a:pt x="98495" y="265"/>
                  </a:lnTo>
                  <a:lnTo>
                    <a:pt x="96371" y="0"/>
                  </a:lnTo>
                  <a:lnTo>
                    <a:pt x="94513" y="265"/>
                  </a:lnTo>
                  <a:lnTo>
                    <a:pt x="92654" y="796"/>
                  </a:lnTo>
                  <a:lnTo>
                    <a:pt x="91327" y="1592"/>
                  </a:lnTo>
                  <a:lnTo>
                    <a:pt x="89469" y="2654"/>
                  </a:lnTo>
                  <a:lnTo>
                    <a:pt x="60000" y="32654"/>
                  </a:lnTo>
                  <a:lnTo>
                    <a:pt x="30000" y="2654"/>
                  </a:lnTo>
                  <a:lnTo>
                    <a:pt x="28672" y="1592"/>
                  </a:lnTo>
                  <a:lnTo>
                    <a:pt x="27079" y="796"/>
                  </a:lnTo>
                  <a:lnTo>
                    <a:pt x="25221" y="265"/>
                  </a:lnTo>
                  <a:lnTo>
                    <a:pt x="23362" y="0"/>
                  </a:lnTo>
                  <a:lnTo>
                    <a:pt x="21504" y="265"/>
                  </a:lnTo>
                  <a:lnTo>
                    <a:pt x="19646" y="796"/>
                  </a:lnTo>
                  <a:lnTo>
                    <a:pt x="18053" y="1592"/>
                  </a:lnTo>
                  <a:lnTo>
                    <a:pt x="16460" y="2654"/>
                  </a:lnTo>
                  <a:lnTo>
                    <a:pt x="2654" y="16460"/>
                  </a:lnTo>
                  <a:lnTo>
                    <a:pt x="1327" y="18053"/>
                  </a:lnTo>
                  <a:lnTo>
                    <a:pt x="530" y="19646"/>
                  </a:lnTo>
                  <a:lnTo>
                    <a:pt x="0" y="21504"/>
                  </a:lnTo>
                  <a:lnTo>
                    <a:pt x="0" y="23362"/>
                  </a:lnTo>
                  <a:lnTo>
                    <a:pt x="0" y="25486"/>
                  </a:lnTo>
                  <a:lnTo>
                    <a:pt x="530" y="27079"/>
                  </a:lnTo>
                  <a:lnTo>
                    <a:pt x="1327" y="28938"/>
                  </a:lnTo>
                  <a:lnTo>
                    <a:pt x="2654" y="30265"/>
                  </a:lnTo>
                  <a:lnTo>
                    <a:pt x="32389" y="60000"/>
                  </a:lnTo>
                  <a:lnTo>
                    <a:pt x="2654" y="89734"/>
                  </a:lnTo>
                  <a:lnTo>
                    <a:pt x="1327" y="91327"/>
                  </a:lnTo>
                  <a:lnTo>
                    <a:pt x="530" y="92654"/>
                  </a:lnTo>
                  <a:lnTo>
                    <a:pt x="0" y="94778"/>
                  </a:lnTo>
                  <a:lnTo>
                    <a:pt x="0" y="96371"/>
                  </a:lnTo>
                  <a:lnTo>
                    <a:pt x="0" y="98495"/>
                  </a:lnTo>
                  <a:lnTo>
                    <a:pt x="530" y="100353"/>
                  </a:lnTo>
                  <a:lnTo>
                    <a:pt x="1327" y="101946"/>
                  </a:lnTo>
                  <a:lnTo>
                    <a:pt x="2654" y="103274"/>
                  </a:lnTo>
                  <a:lnTo>
                    <a:pt x="16460" y="117079"/>
                  </a:lnTo>
                  <a:lnTo>
                    <a:pt x="18053" y="118672"/>
                  </a:lnTo>
                  <a:lnTo>
                    <a:pt x="19646" y="119469"/>
                  </a:lnTo>
                  <a:lnTo>
                    <a:pt x="21504" y="119734"/>
                  </a:lnTo>
                  <a:lnTo>
                    <a:pt x="23362" y="120000"/>
                  </a:lnTo>
                  <a:lnTo>
                    <a:pt x="25221" y="119734"/>
                  </a:lnTo>
                  <a:lnTo>
                    <a:pt x="27079" y="119469"/>
                  </a:lnTo>
                  <a:lnTo>
                    <a:pt x="28672" y="118672"/>
                  </a:lnTo>
                  <a:lnTo>
                    <a:pt x="30000" y="117079"/>
                  </a:lnTo>
                  <a:lnTo>
                    <a:pt x="60000" y="87610"/>
                  </a:lnTo>
                  <a:lnTo>
                    <a:pt x="89469" y="117079"/>
                  </a:lnTo>
                  <a:lnTo>
                    <a:pt x="91327" y="118672"/>
                  </a:lnTo>
                  <a:lnTo>
                    <a:pt x="92654" y="119469"/>
                  </a:lnTo>
                  <a:lnTo>
                    <a:pt x="94513" y="119734"/>
                  </a:lnTo>
                  <a:lnTo>
                    <a:pt x="96371" y="120000"/>
                  </a:lnTo>
                  <a:lnTo>
                    <a:pt x="98495" y="119734"/>
                  </a:lnTo>
                  <a:lnTo>
                    <a:pt x="100088" y="119469"/>
                  </a:lnTo>
                  <a:lnTo>
                    <a:pt x="101681" y="118672"/>
                  </a:lnTo>
                  <a:lnTo>
                    <a:pt x="103274" y="117079"/>
                  </a:lnTo>
                  <a:lnTo>
                    <a:pt x="117079" y="103274"/>
                  </a:lnTo>
                  <a:lnTo>
                    <a:pt x="118407" y="101946"/>
                  </a:lnTo>
                  <a:lnTo>
                    <a:pt x="119203" y="100353"/>
                  </a:lnTo>
                  <a:lnTo>
                    <a:pt x="119469" y="98495"/>
                  </a:lnTo>
                  <a:lnTo>
                    <a:pt x="120000" y="96371"/>
                  </a:lnTo>
                  <a:lnTo>
                    <a:pt x="119469" y="94778"/>
                  </a:lnTo>
                  <a:lnTo>
                    <a:pt x="119203" y="92654"/>
                  </a:lnTo>
                  <a:lnTo>
                    <a:pt x="118407" y="91327"/>
                  </a:lnTo>
                  <a:lnTo>
                    <a:pt x="117079" y="89734"/>
                  </a:lnTo>
                  <a:lnTo>
                    <a:pt x="87345" y="60000"/>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cxnSp>
          <p:nvCxnSpPr>
            <p:cNvPr id="2503" name="Shape 2503"/>
            <p:cNvCxnSpPr/>
            <p:nvPr/>
          </p:nvCxnSpPr>
          <p:spPr>
            <a:xfrm>
              <a:off x="3323924" y="1482911"/>
              <a:ext cx="598426" cy="176828"/>
            </a:xfrm>
            <a:prstGeom prst="bentConnector3">
              <a:avLst>
                <a:gd fmla="val 100224" name="adj1"/>
              </a:avLst>
            </a:prstGeom>
            <a:noFill/>
            <a:ln cap="flat" cmpd="sng" w="9525">
              <a:solidFill>
                <a:srgbClr val="7F7F7F"/>
              </a:solidFill>
              <a:prstDash val="solid"/>
              <a:miter/>
              <a:headEnd len="med" type="none" w="med"/>
              <a:tailEnd len="med" type="oval" w="med"/>
            </a:ln>
          </p:spPr>
        </p:cxnSp>
        <p:sp>
          <p:nvSpPr>
            <p:cNvPr id="2504" name="Shape 2504"/>
            <p:cNvSpPr/>
            <p:nvPr/>
          </p:nvSpPr>
          <p:spPr>
            <a:xfrm>
              <a:off x="3005617" y="1293090"/>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2505" name="Shape 2505"/>
            <p:cNvSpPr/>
            <p:nvPr/>
          </p:nvSpPr>
          <p:spPr>
            <a:xfrm>
              <a:off x="3106642" y="1398450"/>
              <a:ext cx="182226" cy="181291"/>
            </a:xfrm>
            <a:custGeom>
              <a:rect b="0" l="0" r="0" t="0"/>
              <a:pathLst>
                <a:path extrusionOk="0" h="119999" w="119999">
                  <a:moveTo>
                    <a:pt x="116917" y="5342"/>
                  </a:moveTo>
                  <a:lnTo>
                    <a:pt x="115890" y="5136"/>
                  </a:lnTo>
                  <a:lnTo>
                    <a:pt x="115273" y="5136"/>
                  </a:lnTo>
                  <a:lnTo>
                    <a:pt x="114657" y="4726"/>
                  </a:lnTo>
                  <a:lnTo>
                    <a:pt x="114041" y="5136"/>
                  </a:lnTo>
                  <a:lnTo>
                    <a:pt x="113424" y="5342"/>
                  </a:lnTo>
                  <a:lnTo>
                    <a:pt x="112602" y="5547"/>
                  </a:lnTo>
                  <a:lnTo>
                    <a:pt x="111986" y="5958"/>
                  </a:lnTo>
                  <a:lnTo>
                    <a:pt x="111369" y="6369"/>
                  </a:lnTo>
                  <a:lnTo>
                    <a:pt x="101301" y="16643"/>
                  </a:lnTo>
                  <a:lnTo>
                    <a:pt x="99041" y="14589"/>
                  </a:lnTo>
                  <a:lnTo>
                    <a:pt x="96986" y="12739"/>
                  </a:lnTo>
                  <a:lnTo>
                    <a:pt x="94726" y="11095"/>
                  </a:lnTo>
                  <a:lnTo>
                    <a:pt x="92260" y="9452"/>
                  </a:lnTo>
                  <a:lnTo>
                    <a:pt x="89794" y="8219"/>
                  </a:lnTo>
                  <a:lnTo>
                    <a:pt x="87328" y="6780"/>
                  </a:lnTo>
                  <a:lnTo>
                    <a:pt x="84657" y="5547"/>
                  </a:lnTo>
                  <a:lnTo>
                    <a:pt x="81986" y="4315"/>
                  </a:lnTo>
                  <a:lnTo>
                    <a:pt x="79315" y="3287"/>
                  </a:lnTo>
                  <a:lnTo>
                    <a:pt x="76643" y="2465"/>
                  </a:lnTo>
                  <a:lnTo>
                    <a:pt x="73972" y="1643"/>
                  </a:lnTo>
                  <a:lnTo>
                    <a:pt x="71095" y="1027"/>
                  </a:lnTo>
                  <a:lnTo>
                    <a:pt x="68424" y="616"/>
                  </a:lnTo>
                  <a:lnTo>
                    <a:pt x="65547" y="205"/>
                  </a:lnTo>
                  <a:lnTo>
                    <a:pt x="62671" y="0"/>
                  </a:lnTo>
                  <a:lnTo>
                    <a:pt x="59794" y="0"/>
                  </a:lnTo>
                  <a:lnTo>
                    <a:pt x="56917" y="205"/>
                  </a:lnTo>
                  <a:lnTo>
                    <a:pt x="53835" y="410"/>
                  </a:lnTo>
                  <a:lnTo>
                    <a:pt x="50958" y="616"/>
                  </a:lnTo>
                  <a:lnTo>
                    <a:pt x="47876" y="1232"/>
                  </a:lnTo>
                  <a:lnTo>
                    <a:pt x="45000" y="1849"/>
                  </a:lnTo>
                  <a:lnTo>
                    <a:pt x="42328" y="2671"/>
                  </a:lnTo>
                  <a:lnTo>
                    <a:pt x="39452" y="3698"/>
                  </a:lnTo>
                  <a:lnTo>
                    <a:pt x="36575" y="4726"/>
                  </a:lnTo>
                  <a:lnTo>
                    <a:pt x="33904" y="5958"/>
                  </a:lnTo>
                  <a:lnTo>
                    <a:pt x="31232" y="7191"/>
                  </a:lnTo>
                  <a:lnTo>
                    <a:pt x="28767" y="8835"/>
                  </a:lnTo>
                  <a:lnTo>
                    <a:pt x="26301" y="10273"/>
                  </a:lnTo>
                  <a:lnTo>
                    <a:pt x="23835" y="11917"/>
                  </a:lnTo>
                  <a:lnTo>
                    <a:pt x="21575" y="13767"/>
                  </a:lnTo>
                  <a:lnTo>
                    <a:pt x="19520" y="15616"/>
                  </a:lnTo>
                  <a:lnTo>
                    <a:pt x="17465" y="17465"/>
                  </a:lnTo>
                  <a:lnTo>
                    <a:pt x="15410" y="19726"/>
                  </a:lnTo>
                  <a:lnTo>
                    <a:pt x="13767" y="21780"/>
                  </a:lnTo>
                  <a:lnTo>
                    <a:pt x="11917" y="24041"/>
                  </a:lnTo>
                  <a:lnTo>
                    <a:pt x="10068" y="26301"/>
                  </a:lnTo>
                  <a:lnTo>
                    <a:pt x="8630" y="28767"/>
                  </a:lnTo>
                  <a:lnTo>
                    <a:pt x="7191" y="31438"/>
                  </a:lnTo>
                  <a:lnTo>
                    <a:pt x="5958" y="33904"/>
                  </a:lnTo>
                  <a:lnTo>
                    <a:pt x="4520" y="36780"/>
                  </a:lnTo>
                  <a:lnTo>
                    <a:pt x="3493" y="39452"/>
                  </a:lnTo>
                  <a:lnTo>
                    <a:pt x="2671" y="42328"/>
                  </a:lnTo>
                  <a:lnTo>
                    <a:pt x="1643" y="45205"/>
                  </a:lnTo>
                  <a:lnTo>
                    <a:pt x="1027" y="48082"/>
                  </a:lnTo>
                  <a:lnTo>
                    <a:pt x="616" y="50958"/>
                  </a:lnTo>
                  <a:lnTo>
                    <a:pt x="205" y="54041"/>
                  </a:lnTo>
                  <a:lnTo>
                    <a:pt x="0" y="56917"/>
                  </a:lnTo>
                  <a:lnTo>
                    <a:pt x="0" y="59999"/>
                  </a:lnTo>
                  <a:lnTo>
                    <a:pt x="0" y="62876"/>
                  </a:lnTo>
                  <a:lnTo>
                    <a:pt x="205" y="66164"/>
                  </a:lnTo>
                  <a:lnTo>
                    <a:pt x="616" y="69041"/>
                  </a:lnTo>
                  <a:lnTo>
                    <a:pt x="1027" y="72123"/>
                  </a:lnTo>
                  <a:lnTo>
                    <a:pt x="1643" y="75000"/>
                  </a:lnTo>
                  <a:lnTo>
                    <a:pt x="2671" y="77671"/>
                  </a:lnTo>
                  <a:lnTo>
                    <a:pt x="3493" y="80547"/>
                  </a:lnTo>
                  <a:lnTo>
                    <a:pt x="4520" y="83424"/>
                  </a:lnTo>
                  <a:lnTo>
                    <a:pt x="5958" y="86095"/>
                  </a:lnTo>
                  <a:lnTo>
                    <a:pt x="7191" y="88767"/>
                  </a:lnTo>
                  <a:lnTo>
                    <a:pt x="8630" y="91232"/>
                  </a:lnTo>
                  <a:lnTo>
                    <a:pt x="10068" y="93493"/>
                  </a:lnTo>
                  <a:lnTo>
                    <a:pt x="11917" y="95958"/>
                  </a:lnTo>
                  <a:lnTo>
                    <a:pt x="13767" y="98219"/>
                  </a:lnTo>
                  <a:lnTo>
                    <a:pt x="15410" y="100479"/>
                  </a:lnTo>
                  <a:lnTo>
                    <a:pt x="17465" y="102534"/>
                  </a:lnTo>
                  <a:lnTo>
                    <a:pt x="19520" y="104383"/>
                  </a:lnTo>
                  <a:lnTo>
                    <a:pt x="21575" y="106232"/>
                  </a:lnTo>
                  <a:lnTo>
                    <a:pt x="23835" y="108082"/>
                  </a:lnTo>
                  <a:lnTo>
                    <a:pt x="26301" y="109726"/>
                  </a:lnTo>
                  <a:lnTo>
                    <a:pt x="28767" y="111369"/>
                  </a:lnTo>
                  <a:lnTo>
                    <a:pt x="31232" y="112602"/>
                  </a:lnTo>
                  <a:lnTo>
                    <a:pt x="33904" y="114041"/>
                  </a:lnTo>
                  <a:lnTo>
                    <a:pt x="36575" y="115273"/>
                  </a:lnTo>
                  <a:lnTo>
                    <a:pt x="39452" y="116506"/>
                  </a:lnTo>
                  <a:lnTo>
                    <a:pt x="42328" y="117328"/>
                  </a:lnTo>
                  <a:lnTo>
                    <a:pt x="45000" y="118150"/>
                  </a:lnTo>
                  <a:lnTo>
                    <a:pt x="47876" y="118767"/>
                  </a:lnTo>
                  <a:lnTo>
                    <a:pt x="50958" y="119383"/>
                  </a:lnTo>
                  <a:lnTo>
                    <a:pt x="53835" y="119794"/>
                  </a:lnTo>
                  <a:lnTo>
                    <a:pt x="56917" y="119999"/>
                  </a:lnTo>
                  <a:lnTo>
                    <a:pt x="59794" y="119999"/>
                  </a:lnTo>
                  <a:lnTo>
                    <a:pt x="63082" y="119999"/>
                  </a:lnTo>
                  <a:lnTo>
                    <a:pt x="66575" y="119794"/>
                  </a:lnTo>
                  <a:lnTo>
                    <a:pt x="69863" y="119383"/>
                  </a:lnTo>
                  <a:lnTo>
                    <a:pt x="72945" y="118561"/>
                  </a:lnTo>
                  <a:lnTo>
                    <a:pt x="76232" y="117739"/>
                  </a:lnTo>
                  <a:lnTo>
                    <a:pt x="79315" y="116917"/>
                  </a:lnTo>
                  <a:lnTo>
                    <a:pt x="82397" y="115684"/>
                  </a:lnTo>
                  <a:lnTo>
                    <a:pt x="85273" y="114452"/>
                  </a:lnTo>
                  <a:lnTo>
                    <a:pt x="88561" y="112808"/>
                  </a:lnTo>
                  <a:lnTo>
                    <a:pt x="91438" y="111369"/>
                  </a:lnTo>
                  <a:lnTo>
                    <a:pt x="94109" y="109520"/>
                  </a:lnTo>
                  <a:lnTo>
                    <a:pt x="96780" y="107465"/>
                  </a:lnTo>
                  <a:lnTo>
                    <a:pt x="99041" y="105616"/>
                  </a:lnTo>
                  <a:lnTo>
                    <a:pt x="101506" y="103356"/>
                  </a:lnTo>
                  <a:lnTo>
                    <a:pt x="103972" y="100890"/>
                  </a:lnTo>
                  <a:lnTo>
                    <a:pt x="106027" y="98424"/>
                  </a:lnTo>
                  <a:lnTo>
                    <a:pt x="106438" y="97602"/>
                  </a:lnTo>
                  <a:lnTo>
                    <a:pt x="106643" y="96780"/>
                  </a:lnTo>
                  <a:lnTo>
                    <a:pt x="106438" y="95753"/>
                  </a:lnTo>
                  <a:lnTo>
                    <a:pt x="106027" y="95136"/>
                  </a:lnTo>
                  <a:lnTo>
                    <a:pt x="95136" y="84246"/>
                  </a:lnTo>
                  <a:lnTo>
                    <a:pt x="94315" y="83835"/>
                  </a:lnTo>
                  <a:lnTo>
                    <a:pt x="93287" y="83630"/>
                  </a:lnTo>
                  <a:lnTo>
                    <a:pt x="92260" y="83835"/>
                  </a:lnTo>
                  <a:lnTo>
                    <a:pt x="91643" y="84452"/>
                  </a:lnTo>
                  <a:lnTo>
                    <a:pt x="90000" y="86301"/>
                  </a:lnTo>
                  <a:lnTo>
                    <a:pt x="88561" y="87945"/>
                  </a:lnTo>
                  <a:lnTo>
                    <a:pt x="86917" y="89589"/>
                  </a:lnTo>
                  <a:lnTo>
                    <a:pt x="85068" y="91232"/>
                  </a:lnTo>
                  <a:lnTo>
                    <a:pt x="83424" y="92465"/>
                  </a:lnTo>
                  <a:lnTo>
                    <a:pt x="81369" y="93698"/>
                  </a:lnTo>
                  <a:lnTo>
                    <a:pt x="79520" y="94931"/>
                  </a:lnTo>
                  <a:lnTo>
                    <a:pt x="77465" y="95958"/>
                  </a:lnTo>
                  <a:lnTo>
                    <a:pt x="75410" y="96986"/>
                  </a:lnTo>
                  <a:lnTo>
                    <a:pt x="73356" y="97808"/>
                  </a:lnTo>
                  <a:lnTo>
                    <a:pt x="71095" y="98424"/>
                  </a:lnTo>
                  <a:lnTo>
                    <a:pt x="69041" y="99041"/>
                  </a:lnTo>
                  <a:lnTo>
                    <a:pt x="66780" y="99657"/>
                  </a:lnTo>
                  <a:lnTo>
                    <a:pt x="64520" y="99863"/>
                  </a:lnTo>
                  <a:lnTo>
                    <a:pt x="62260" y="100068"/>
                  </a:lnTo>
                  <a:lnTo>
                    <a:pt x="59794" y="100068"/>
                  </a:lnTo>
                  <a:lnTo>
                    <a:pt x="55890" y="99863"/>
                  </a:lnTo>
                  <a:lnTo>
                    <a:pt x="51780" y="99246"/>
                  </a:lnTo>
                  <a:lnTo>
                    <a:pt x="48082" y="98219"/>
                  </a:lnTo>
                  <a:lnTo>
                    <a:pt x="44383" y="96986"/>
                  </a:lnTo>
                  <a:lnTo>
                    <a:pt x="40684" y="95136"/>
                  </a:lnTo>
                  <a:lnTo>
                    <a:pt x="37397" y="93082"/>
                  </a:lnTo>
                  <a:lnTo>
                    <a:pt x="34315" y="90821"/>
                  </a:lnTo>
                  <a:lnTo>
                    <a:pt x="31643" y="88150"/>
                  </a:lnTo>
                  <a:lnTo>
                    <a:pt x="28972" y="85684"/>
                  </a:lnTo>
                  <a:lnTo>
                    <a:pt x="26712" y="82397"/>
                  </a:lnTo>
                  <a:lnTo>
                    <a:pt x="24863" y="79109"/>
                  </a:lnTo>
                  <a:lnTo>
                    <a:pt x="23013" y="75616"/>
                  </a:lnTo>
                  <a:lnTo>
                    <a:pt x="21575" y="71917"/>
                  </a:lnTo>
                  <a:lnTo>
                    <a:pt x="20547" y="68013"/>
                  </a:lnTo>
                  <a:lnTo>
                    <a:pt x="20136" y="64109"/>
                  </a:lnTo>
                  <a:lnTo>
                    <a:pt x="19931" y="59999"/>
                  </a:lnTo>
                  <a:lnTo>
                    <a:pt x="20136" y="56095"/>
                  </a:lnTo>
                  <a:lnTo>
                    <a:pt x="20547" y="51986"/>
                  </a:lnTo>
                  <a:lnTo>
                    <a:pt x="21575" y="48287"/>
                  </a:lnTo>
                  <a:lnTo>
                    <a:pt x="23013" y="44589"/>
                  </a:lnTo>
                  <a:lnTo>
                    <a:pt x="24863" y="40890"/>
                  </a:lnTo>
                  <a:lnTo>
                    <a:pt x="26712" y="37602"/>
                  </a:lnTo>
                  <a:lnTo>
                    <a:pt x="28972" y="34520"/>
                  </a:lnTo>
                  <a:lnTo>
                    <a:pt x="31643" y="31643"/>
                  </a:lnTo>
                  <a:lnTo>
                    <a:pt x="34315" y="29178"/>
                  </a:lnTo>
                  <a:lnTo>
                    <a:pt x="37397" y="26712"/>
                  </a:lnTo>
                  <a:lnTo>
                    <a:pt x="40684" y="24863"/>
                  </a:lnTo>
                  <a:lnTo>
                    <a:pt x="44383" y="23219"/>
                  </a:lnTo>
                  <a:lnTo>
                    <a:pt x="48082" y="21780"/>
                  </a:lnTo>
                  <a:lnTo>
                    <a:pt x="51780" y="20753"/>
                  </a:lnTo>
                  <a:lnTo>
                    <a:pt x="55890" y="20136"/>
                  </a:lnTo>
                  <a:lnTo>
                    <a:pt x="59794" y="19931"/>
                  </a:lnTo>
                  <a:lnTo>
                    <a:pt x="63904" y="20136"/>
                  </a:lnTo>
                  <a:lnTo>
                    <a:pt x="67397" y="20547"/>
                  </a:lnTo>
                  <a:lnTo>
                    <a:pt x="71095" y="21369"/>
                  </a:lnTo>
                  <a:lnTo>
                    <a:pt x="74589" y="22602"/>
                  </a:lnTo>
                  <a:lnTo>
                    <a:pt x="77876" y="24041"/>
                  </a:lnTo>
                  <a:lnTo>
                    <a:pt x="81164" y="26095"/>
                  </a:lnTo>
                  <a:lnTo>
                    <a:pt x="84246" y="28150"/>
                  </a:lnTo>
                  <a:lnTo>
                    <a:pt x="87123" y="30821"/>
                  </a:lnTo>
                  <a:lnTo>
                    <a:pt x="76438" y="41506"/>
                  </a:lnTo>
                  <a:lnTo>
                    <a:pt x="75821" y="42123"/>
                  </a:lnTo>
                  <a:lnTo>
                    <a:pt x="75410" y="42739"/>
                  </a:lnTo>
                  <a:lnTo>
                    <a:pt x="75205" y="43356"/>
                  </a:lnTo>
                  <a:lnTo>
                    <a:pt x="75000" y="44178"/>
                  </a:lnTo>
                  <a:lnTo>
                    <a:pt x="74794" y="44794"/>
                  </a:lnTo>
                  <a:lnTo>
                    <a:pt x="75000" y="45410"/>
                  </a:lnTo>
                  <a:lnTo>
                    <a:pt x="75000" y="46027"/>
                  </a:lnTo>
                  <a:lnTo>
                    <a:pt x="75410" y="47054"/>
                  </a:lnTo>
                  <a:lnTo>
                    <a:pt x="76027" y="48287"/>
                  </a:lnTo>
                  <a:lnTo>
                    <a:pt x="77054" y="49109"/>
                  </a:lnTo>
                  <a:lnTo>
                    <a:pt x="78493" y="49931"/>
                  </a:lnTo>
                  <a:lnTo>
                    <a:pt x="79726" y="50136"/>
                  </a:lnTo>
                  <a:lnTo>
                    <a:pt x="114863" y="50136"/>
                  </a:lnTo>
                  <a:lnTo>
                    <a:pt x="115890" y="49931"/>
                  </a:lnTo>
                  <a:lnTo>
                    <a:pt x="116917" y="49726"/>
                  </a:lnTo>
                  <a:lnTo>
                    <a:pt x="117739" y="49109"/>
                  </a:lnTo>
                  <a:lnTo>
                    <a:pt x="118356" y="48493"/>
                  </a:lnTo>
                  <a:lnTo>
                    <a:pt x="119178" y="47671"/>
                  </a:lnTo>
                  <a:lnTo>
                    <a:pt x="119589" y="47054"/>
                  </a:lnTo>
                  <a:lnTo>
                    <a:pt x="119794" y="46027"/>
                  </a:lnTo>
                  <a:lnTo>
                    <a:pt x="119999" y="45000"/>
                  </a:lnTo>
                  <a:lnTo>
                    <a:pt x="119999" y="9863"/>
                  </a:lnTo>
                  <a:lnTo>
                    <a:pt x="119794" y="8424"/>
                  </a:lnTo>
                  <a:lnTo>
                    <a:pt x="119178" y="7191"/>
                  </a:lnTo>
                  <a:lnTo>
                    <a:pt x="118150" y="6164"/>
                  </a:lnTo>
                  <a:lnTo>
                    <a:pt x="116917" y="5342"/>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cxnSp>
          <p:nvCxnSpPr>
            <p:cNvPr id="2508" name="Shape 2508"/>
            <p:cNvCxnSpPr/>
            <p:nvPr/>
          </p:nvCxnSpPr>
          <p:spPr>
            <a:xfrm flipH="1" rot="10800000">
              <a:off x="5511738" y="1845328"/>
              <a:ext cx="793102" cy="157781"/>
            </a:xfrm>
            <a:prstGeom prst="bentConnector3">
              <a:avLst>
                <a:gd fmla="val 18" name="adj1"/>
              </a:avLst>
            </a:prstGeom>
            <a:noFill/>
            <a:ln cap="flat" cmpd="sng" w="9525">
              <a:solidFill>
                <a:srgbClr val="7F7F7F"/>
              </a:solidFill>
              <a:prstDash val="solid"/>
              <a:miter/>
              <a:headEnd len="med" type="oval" w="med"/>
              <a:tailEnd len="med" type="none" w="med"/>
            </a:ln>
          </p:spPr>
        </p:cxnSp>
        <p:sp>
          <p:nvSpPr>
            <p:cNvPr id="2509" name="Shape 2509"/>
            <p:cNvSpPr/>
            <p:nvPr/>
          </p:nvSpPr>
          <p:spPr>
            <a:xfrm>
              <a:off x="6300798" y="1659747"/>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2510" name="Shape 2510"/>
            <p:cNvSpPr/>
            <p:nvPr/>
          </p:nvSpPr>
          <p:spPr>
            <a:xfrm>
              <a:off x="6392029" y="1754764"/>
              <a:ext cx="197178" cy="188768"/>
            </a:xfrm>
            <a:custGeom>
              <a:rect b="0" l="0" r="0" t="0"/>
              <a:pathLst>
                <a:path extrusionOk="0" h="119999" w="119999">
                  <a:moveTo>
                    <a:pt x="120000" y="46490"/>
                  </a:moveTo>
                  <a:lnTo>
                    <a:pt x="120000" y="45894"/>
                  </a:lnTo>
                  <a:lnTo>
                    <a:pt x="119810" y="45298"/>
                  </a:lnTo>
                  <a:lnTo>
                    <a:pt x="119241" y="44701"/>
                  </a:lnTo>
                  <a:lnTo>
                    <a:pt x="118862" y="44105"/>
                  </a:lnTo>
                  <a:lnTo>
                    <a:pt x="118293" y="43708"/>
                  </a:lnTo>
                  <a:lnTo>
                    <a:pt x="117725" y="43509"/>
                  </a:lnTo>
                  <a:lnTo>
                    <a:pt x="116966" y="43311"/>
                  </a:lnTo>
                  <a:lnTo>
                    <a:pt x="115829" y="43112"/>
                  </a:lnTo>
                  <a:lnTo>
                    <a:pt x="79620" y="37549"/>
                  </a:lnTo>
                  <a:lnTo>
                    <a:pt x="63507" y="3178"/>
                  </a:lnTo>
                  <a:lnTo>
                    <a:pt x="62559" y="1788"/>
                  </a:lnTo>
                  <a:lnTo>
                    <a:pt x="61800" y="794"/>
                  </a:lnTo>
                  <a:lnTo>
                    <a:pt x="61042" y="198"/>
                  </a:lnTo>
                  <a:lnTo>
                    <a:pt x="59905" y="0"/>
                  </a:lnTo>
                  <a:lnTo>
                    <a:pt x="58957" y="198"/>
                  </a:lnTo>
                  <a:lnTo>
                    <a:pt x="57819" y="794"/>
                  </a:lnTo>
                  <a:lnTo>
                    <a:pt x="57061" y="1788"/>
                  </a:lnTo>
                  <a:lnTo>
                    <a:pt x="56303" y="3178"/>
                  </a:lnTo>
                  <a:lnTo>
                    <a:pt x="40189" y="37549"/>
                  </a:lnTo>
                  <a:lnTo>
                    <a:pt x="3791" y="43112"/>
                  </a:lnTo>
                  <a:lnTo>
                    <a:pt x="3033" y="43311"/>
                  </a:lnTo>
                  <a:lnTo>
                    <a:pt x="2274" y="43509"/>
                  </a:lnTo>
                  <a:lnTo>
                    <a:pt x="1327" y="43708"/>
                  </a:lnTo>
                  <a:lnTo>
                    <a:pt x="947" y="44105"/>
                  </a:lnTo>
                  <a:lnTo>
                    <a:pt x="379" y="44701"/>
                  </a:lnTo>
                  <a:lnTo>
                    <a:pt x="189" y="45298"/>
                  </a:lnTo>
                  <a:lnTo>
                    <a:pt x="0" y="45894"/>
                  </a:lnTo>
                  <a:lnTo>
                    <a:pt x="0" y="46490"/>
                  </a:lnTo>
                  <a:lnTo>
                    <a:pt x="0" y="47483"/>
                  </a:lnTo>
                  <a:lnTo>
                    <a:pt x="379" y="48278"/>
                  </a:lnTo>
                  <a:lnTo>
                    <a:pt x="947" y="49072"/>
                  </a:lnTo>
                  <a:lnTo>
                    <a:pt x="1516" y="50264"/>
                  </a:lnTo>
                  <a:lnTo>
                    <a:pt x="28056" y="77086"/>
                  </a:lnTo>
                  <a:lnTo>
                    <a:pt x="21611" y="114834"/>
                  </a:lnTo>
                  <a:lnTo>
                    <a:pt x="21611" y="115629"/>
                  </a:lnTo>
                  <a:lnTo>
                    <a:pt x="21611" y="116225"/>
                  </a:lnTo>
                  <a:lnTo>
                    <a:pt x="21611" y="116821"/>
                  </a:lnTo>
                  <a:lnTo>
                    <a:pt x="21800" y="117814"/>
                  </a:lnTo>
                  <a:lnTo>
                    <a:pt x="21990" y="118410"/>
                  </a:lnTo>
                  <a:lnTo>
                    <a:pt x="22369" y="118807"/>
                  </a:lnTo>
                  <a:lnTo>
                    <a:pt x="22748" y="119205"/>
                  </a:lnTo>
                  <a:lnTo>
                    <a:pt x="23317" y="119801"/>
                  </a:lnTo>
                  <a:lnTo>
                    <a:pt x="23886" y="120000"/>
                  </a:lnTo>
                  <a:lnTo>
                    <a:pt x="24454" y="120000"/>
                  </a:lnTo>
                  <a:lnTo>
                    <a:pt x="25971" y="119801"/>
                  </a:lnTo>
                  <a:lnTo>
                    <a:pt x="27677" y="119006"/>
                  </a:lnTo>
                  <a:lnTo>
                    <a:pt x="59905" y="101324"/>
                  </a:lnTo>
                  <a:lnTo>
                    <a:pt x="92322" y="119006"/>
                  </a:lnTo>
                  <a:lnTo>
                    <a:pt x="93649" y="119801"/>
                  </a:lnTo>
                  <a:lnTo>
                    <a:pt x="95165" y="120000"/>
                  </a:lnTo>
                  <a:lnTo>
                    <a:pt x="95734" y="120000"/>
                  </a:lnTo>
                  <a:lnTo>
                    <a:pt x="96492" y="119801"/>
                  </a:lnTo>
                  <a:lnTo>
                    <a:pt x="97061" y="119205"/>
                  </a:lnTo>
                  <a:lnTo>
                    <a:pt x="97440" y="118807"/>
                  </a:lnTo>
                  <a:lnTo>
                    <a:pt x="97630" y="118410"/>
                  </a:lnTo>
                  <a:lnTo>
                    <a:pt x="98009" y="117814"/>
                  </a:lnTo>
                  <a:lnTo>
                    <a:pt x="98009" y="116821"/>
                  </a:lnTo>
                  <a:lnTo>
                    <a:pt x="98009" y="116225"/>
                  </a:lnTo>
                  <a:lnTo>
                    <a:pt x="98009" y="115430"/>
                  </a:lnTo>
                  <a:lnTo>
                    <a:pt x="98009" y="114834"/>
                  </a:lnTo>
                  <a:lnTo>
                    <a:pt x="91943" y="77086"/>
                  </a:lnTo>
                  <a:lnTo>
                    <a:pt x="118104" y="50264"/>
                  </a:lnTo>
                  <a:lnTo>
                    <a:pt x="118862" y="49072"/>
                  </a:lnTo>
                  <a:lnTo>
                    <a:pt x="119620" y="48278"/>
                  </a:lnTo>
                  <a:lnTo>
                    <a:pt x="119810" y="47483"/>
                  </a:lnTo>
                  <a:lnTo>
                    <a:pt x="120000" y="46490"/>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cxnSp>
          <p:nvCxnSpPr>
            <p:cNvPr id="2513" name="Shape 2513"/>
            <p:cNvCxnSpPr/>
            <p:nvPr/>
          </p:nvCxnSpPr>
          <p:spPr>
            <a:xfrm>
              <a:off x="5183682" y="3610279"/>
              <a:ext cx="905888" cy="173678"/>
            </a:xfrm>
            <a:prstGeom prst="bentConnector3">
              <a:avLst>
                <a:gd fmla="val 61" name="adj1"/>
              </a:avLst>
            </a:prstGeom>
            <a:noFill/>
            <a:ln cap="flat" cmpd="sng" w="9525">
              <a:solidFill>
                <a:srgbClr val="7F7F7F"/>
              </a:solidFill>
              <a:prstDash val="solid"/>
              <a:miter/>
              <a:headEnd len="med" type="oval" w="med"/>
              <a:tailEnd len="med" type="none" w="med"/>
            </a:ln>
          </p:spPr>
        </p:cxnSp>
        <p:sp>
          <p:nvSpPr>
            <p:cNvPr id="2516" name="Shape 2516"/>
            <p:cNvSpPr/>
            <p:nvPr/>
          </p:nvSpPr>
          <p:spPr>
            <a:xfrm>
              <a:off x="6089545" y="3594176"/>
              <a:ext cx="379642" cy="379642"/>
            </a:xfrm>
            <a:prstGeom prst="ellipse">
              <a:avLst/>
            </a:prstGeom>
            <a:solidFill>
              <a:schemeClr val="lt1"/>
            </a:solidFill>
            <a:ln cap="flat" cmpd="sng" w="9525">
              <a:solidFill>
                <a:srgbClr val="7F7F7F"/>
              </a:solidFill>
              <a:prstDash val="solid"/>
              <a:miter/>
              <a:headEnd len="med" type="none" w="med"/>
              <a:tailEnd len="med" type="none" w="med"/>
            </a:ln>
          </p:spPr>
          <p:txBody>
            <a:bodyPr anchor="ctr" anchorCtr="0" bIns="22847" lIns="45707" rIns="45707" tIns="22847">
              <a:noAutofit/>
            </a:bodyPr>
            <a:lstStyle/>
            <a:p>
              <a:pPr algn="ctr"/>
              <a:endParaRPr sz="900">
                <a:solidFill>
                  <a:srgbClr val="3F3F3F"/>
                </a:solidFill>
                <a:cs typeface="+mn-ea"/>
                <a:sym typeface="+mn-lt"/>
              </a:endParaRPr>
            </a:p>
          </p:txBody>
        </p:sp>
        <p:sp>
          <p:nvSpPr>
            <p:cNvPr id="2517" name="Shape 2517"/>
            <p:cNvSpPr/>
            <p:nvPr/>
          </p:nvSpPr>
          <p:spPr>
            <a:xfrm>
              <a:off x="6168983" y="3696916"/>
              <a:ext cx="208064" cy="208064"/>
            </a:xfrm>
            <a:custGeom>
              <a:rect b="0" l="0" r="0" t="0"/>
              <a:pathLst>
                <a:path extrusionOk="0" h="119999" w="119999">
                  <a:moveTo>
                    <a:pt x="119035" y="579"/>
                  </a:moveTo>
                  <a:lnTo>
                    <a:pt x="118263" y="193"/>
                  </a:lnTo>
                  <a:lnTo>
                    <a:pt x="117491" y="0"/>
                  </a:lnTo>
                  <a:lnTo>
                    <a:pt x="117491" y="0"/>
                  </a:lnTo>
                  <a:lnTo>
                    <a:pt x="112668" y="0"/>
                  </a:lnTo>
                  <a:lnTo>
                    <a:pt x="108231" y="193"/>
                  </a:lnTo>
                  <a:lnTo>
                    <a:pt x="103794" y="579"/>
                  </a:lnTo>
                  <a:lnTo>
                    <a:pt x="99935" y="1159"/>
                  </a:lnTo>
                  <a:lnTo>
                    <a:pt x="95884" y="1932"/>
                  </a:lnTo>
                  <a:lnTo>
                    <a:pt x="92411" y="2898"/>
                  </a:lnTo>
                  <a:lnTo>
                    <a:pt x="88938" y="3864"/>
                  </a:lnTo>
                  <a:lnTo>
                    <a:pt x="85659" y="5217"/>
                  </a:lnTo>
                  <a:lnTo>
                    <a:pt x="82572" y="6570"/>
                  </a:lnTo>
                  <a:lnTo>
                    <a:pt x="79485" y="8309"/>
                  </a:lnTo>
                  <a:lnTo>
                    <a:pt x="76205" y="10241"/>
                  </a:lnTo>
                  <a:lnTo>
                    <a:pt x="72926" y="12367"/>
                  </a:lnTo>
                  <a:lnTo>
                    <a:pt x="69646" y="14879"/>
                  </a:lnTo>
                  <a:lnTo>
                    <a:pt x="66366" y="17584"/>
                  </a:lnTo>
                  <a:lnTo>
                    <a:pt x="62893" y="20869"/>
                  </a:lnTo>
                  <a:lnTo>
                    <a:pt x="59421" y="24154"/>
                  </a:lnTo>
                  <a:lnTo>
                    <a:pt x="56334" y="27246"/>
                  </a:lnTo>
                  <a:lnTo>
                    <a:pt x="53247" y="30531"/>
                  </a:lnTo>
                  <a:lnTo>
                    <a:pt x="49967" y="34396"/>
                  </a:lnTo>
                  <a:lnTo>
                    <a:pt x="46495" y="38260"/>
                  </a:lnTo>
                  <a:lnTo>
                    <a:pt x="18713" y="39806"/>
                  </a:lnTo>
                  <a:lnTo>
                    <a:pt x="18327" y="40000"/>
                  </a:lnTo>
                  <a:lnTo>
                    <a:pt x="17556" y="40193"/>
                  </a:lnTo>
                  <a:lnTo>
                    <a:pt x="17170" y="40579"/>
                  </a:lnTo>
                  <a:lnTo>
                    <a:pt x="16784" y="40966"/>
                  </a:lnTo>
                  <a:lnTo>
                    <a:pt x="385" y="69178"/>
                  </a:lnTo>
                  <a:lnTo>
                    <a:pt x="192" y="69758"/>
                  </a:lnTo>
                  <a:lnTo>
                    <a:pt x="0" y="70531"/>
                  </a:lnTo>
                  <a:lnTo>
                    <a:pt x="192" y="71304"/>
                  </a:lnTo>
                  <a:lnTo>
                    <a:pt x="771" y="72077"/>
                  </a:lnTo>
                  <a:lnTo>
                    <a:pt x="5594" y="76908"/>
                  </a:lnTo>
                  <a:lnTo>
                    <a:pt x="6173" y="77294"/>
                  </a:lnTo>
                  <a:lnTo>
                    <a:pt x="7138" y="77487"/>
                  </a:lnTo>
                  <a:lnTo>
                    <a:pt x="7331" y="77487"/>
                  </a:lnTo>
                  <a:lnTo>
                    <a:pt x="7909" y="77294"/>
                  </a:lnTo>
                  <a:lnTo>
                    <a:pt x="27974" y="71304"/>
                  </a:lnTo>
                  <a:lnTo>
                    <a:pt x="48617" y="91980"/>
                  </a:lnTo>
                  <a:lnTo>
                    <a:pt x="42443" y="112270"/>
                  </a:lnTo>
                  <a:lnTo>
                    <a:pt x="42443" y="112850"/>
                  </a:lnTo>
                  <a:lnTo>
                    <a:pt x="42443" y="113429"/>
                  </a:lnTo>
                  <a:lnTo>
                    <a:pt x="42636" y="114009"/>
                  </a:lnTo>
                  <a:lnTo>
                    <a:pt x="43022" y="114396"/>
                  </a:lnTo>
                  <a:lnTo>
                    <a:pt x="47652" y="119227"/>
                  </a:lnTo>
                  <a:lnTo>
                    <a:pt x="48424" y="119613"/>
                  </a:lnTo>
                  <a:lnTo>
                    <a:pt x="49581" y="120000"/>
                  </a:lnTo>
                  <a:lnTo>
                    <a:pt x="50160" y="119613"/>
                  </a:lnTo>
                  <a:lnTo>
                    <a:pt x="50546" y="119420"/>
                  </a:lnTo>
                  <a:lnTo>
                    <a:pt x="78713" y="102995"/>
                  </a:lnTo>
                  <a:lnTo>
                    <a:pt x="79292" y="102801"/>
                  </a:lnTo>
                  <a:lnTo>
                    <a:pt x="79485" y="102222"/>
                  </a:lnTo>
                  <a:lnTo>
                    <a:pt x="79678" y="101835"/>
                  </a:lnTo>
                  <a:lnTo>
                    <a:pt x="79871" y="101062"/>
                  </a:lnTo>
                  <a:lnTo>
                    <a:pt x="81414" y="73429"/>
                  </a:lnTo>
                  <a:lnTo>
                    <a:pt x="85466" y="69758"/>
                  </a:lnTo>
                  <a:lnTo>
                    <a:pt x="89131" y="66473"/>
                  </a:lnTo>
                  <a:lnTo>
                    <a:pt x="92604" y="63381"/>
                  </a:lnTo>
                  <a:lnTo>
                    <a:pt x="95691" y="60483"/>
                  </a:lnTo>
                  <a:lnTo>
                    <a:pt x="98971" y="57198"/>
                  </a:lnTo>
                  <a:lnTo>
                    <a:pt x="101864" y="53719"/>
                  </a:lnTo>
                  <a:lnTo>
                    <a:pt x="104565" y="50434"/>
                  </a:lnTo>
                  <a:lnTo>
                    <a:pt x="107073" y="47149"/>
                  </a:lnTo>
                  <a:lnTo>
                    <a:pt x="109003" y="43864"/>
                  </a:lnTo>
                  <a:lnTo>
                    <a:pt x="111125" y="40579"/>
                  </a:lnTo>
                  <a:lnTo>
                    <a:pt x="112861" y="37294"/>
                  </a:lnTo>
                  <a:lnTo>
                    <a:pt x="114212" y="34009"/>
                  </a:lnTo>
                  <a:lnTo>
                    <a:pt x="115562" y="30338"/>
                  </a:lnTo>
                  <a:lnTo>
                    <a:pt x="116720" y="26859"/>
                  </a:lnTo>
                  <a:lnTo>
                    <a:pt x="117684" y="23188"/>
                  </a:lnTo>
                  <a:lnTo>
                    <a:pt x="118456" y="19323"/>
                  </a:lnTo>
                  <a:lnTo>
                    <a:pt x="119035" y="15458"/>
                  </a:lnTo>
                  <a:lnTo>
                    <a:pt x="119421" y="11014"/>
                  </a:lnTo>
                  <a:lnTo>
                    <a:pt x="119807" y="6763"/>
                  </a:lnTo>
                  <a:lnTo>
                    <a:pt x="120000" y="2318"/>
                  </a:lnTo>
                  <a:lnTo>
                    <a:pt x="119807" y="1352"/>
                  </a:lnTo>
                  <a:lnTo>
                    <a:pt x="119035" y="579"/>
                  </a:lnTo>
                  <a:close/>
                  <a:moveTo>
                    <a:pt x="101286" y="28405"/>
                  </a:moveTo>
                  <a:lnTo>
                    <a:pt x="100321" y="29371"/>
                  </a:lnTo>
                  <a:lnTo>
                    <a:pt x="99163" y="29951"/>
                  </a:lnTo>
                  <a:lnTo>
                    <a:pt x="97813" y="30338"/>
                  </a:lnTo>
                  <a:lnTo>
                    <a:pt x="96463" y="30338"/>
                  </a:lnTo>
                  <a:lnTo>
                    <a:pt x="94919" y="30338"/>
                  </a:lnTo>
                  <a:lnTo>
                    <a:pt x="93762" y="29951"/>
                  </a:lnTo>
                  <a:lnTo>
                    <a:pt x="92411" y="29371"/>
                  </a:lnTo>
                  <a:lnTo>
                    <a:pt x="91446" y="28405"/>
                  </a:lnTo>
                  <a:lnTo>
                    <a:pt x="90482" y="27246"/>
                  </a:lnTo>
                  <a:lnTo>
                    <a:pt x="89903" y="26280"/>
                  </a:lnTo>
                  <a:lnTo>
                    <a:pt x="89517" y="24734"/>
                  </a:lnTo>
                  <a:lnTo>
                    <a:pt x="89324" y="23574"/>
                  </a:lnTo>
                  <a:lnTo>
                    <a:pt x="89517" y="22028"/>
                  </a:lnTo>
                  <a:lnTo>
                    <a:pt x="89903" y="20676"/>
                  </a:lnTo>
                  <a:lnTo>
                    <a:pt x="90482" y="19516"/>
                  </a:lnTo>
                  <a:lnTo>
                    <a:pt x="91446" y="18550"/>
                  </a:lnTo>
                  <a:lnTo>
                    <a:pt x="92411" y="17391"/>
                  </a:lnTo>
                  <a:lnTo>
                    <a:pt x="93762" y="16811"/>
                  </a:lnTo>
                  <a:lnTo>
                    <a:pt x="94919" y="16425"/>
                  </a:lnTo>
                  <a:lnTo>
                    <a:pt x="96463" y="16425"/>
                  </a:lnTo>
                  <a:lnTo>
                    <a:pt x="97813" y="16425"/>
                  </a:lnTo>
                  <a:lnTo>
                    <a:pt x="99163" y="16811"/>
                  </a:lnTo>
                  <a:lnTo>
                    <a:pt x="100321" y="17391"/>
                  </a:lnTo>
                  <a:lnTo>
                    <a:pt x="101286" y="18550"/>
                  </a:lnTo>
                  <a:lnTo>
                    <a:pt x="102250" y="19516"/>
                  </a:lnTo>
                  <a:lnTo>
                    <a:pt x="102829" y="20676"/>
                  </a:lnTo>
                  <a:lnTo>
                    <a:pt x="103215" y="22028"/>
                  </a:lnTo>
                  <a:lnTo>
                    <a:pt x="103408" y="23574"/>
                  </a:lnTo>
                  <a:lnTo>
                    <a:pt x="103215" y="24734"/>
                  </a:lnTo>
                  <a:lnTo>
                    <a:pt x="102829" y="26280"/>
                  </a:lnTo>
                  <a:lnTo>
                    <a:pt x="102250" y="27246"/>
                  </a:lnTo>
                  <a:lnTo>
                    <a:pt x="101286" y="28405"/>
                  </a:lnTo>
                  <a:close/>
                </a:path>
              </a:pathLst>
            </a:custGeom>
            <a:solidFill>
              <a:srgbClr val="7F7F7F"/>
            </a:solidFill>
            <a:ln>
              <a:noFill/>
            </a:ln>
          </p:spPr>
          <p:txBody>
            <a:bodyPr anchor="t" anchorCtr="0" bIns="45707" lIns="91426" rIns="91426" tIns="45707">
              <a:noAutofit/>
            </a:bodyPr>
            <a:lstStyle/>
            <a:p>
              <a:endParaRPr sz="900">
                <a:solidFill>
                  <a:srgbClr val="3F3F3F"/>
                </a:solidFill>
                <a:cs typeface="+mn-ea"/>
                <a:sym typeface="+mn-lt"/>
              </a:endParaRPr>
            </a:p>
          </p:txBody>
        </p:sp>
      </p:grpSp>
    </p:spTree>
    <p:extLst>
      <p:ext uri="{BB962C8B-B14F-4D97-AF65-F5344CB8AC3E}">
        <p14:creationId val="216453875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8">
                                  <p:stCondLst>
                                    <p:cond delay="0"/>
                                  </p:stCondLst>
                                  <p:childTnLst>
                                    <p:set>
                                      <p:cBhvr>
                                        <p:cTn dur="1" fill="hold" id="13">
                                          <p:stCondLst>
                                            <p:cond delay="0"/>
                                          </p:stCondLst>
                                        </p:cTn>
                                        <p:tgtEl>
                                          <p:spTgt spid="2498"/>
                                        </p:tgtEl>
                                        <p:attrNameLst>
                                          <p:attrName>style.visibility</p:attrName>
                                        </p:attrNameLst>
                                      </p:cBhvr>
                                      <p:to>
                                        <p:strVal val="visible"/>
                                      </p:to>
                                    </p:set>
                                    <p:anim calcmode="lin" valueType="num">
                                      <p:cBhvr additive="base">
                                        <p:cTn dur="500" fill="hold" id="14"/>
                                        <p:tgtEl>
                                          <p:spTgt spid="2498"/>
                                        </p:tgtEl>
                                        <p:attrNameLst>
                                          <p:attrName>ppt_x</p:attrName>
                                        </p:attrNameLst>
                                      </p:cBhvr>
                                      <p:tavLst>
                                        <p:tav tm="0">
                                          <p:val>
                                            <p:strVal val="0-#ppt_w/2"/>
                                          </p:val>
                                        </p:tav>
                                        <p:tav tm="100000">
                                          <p:val>
                                            <p:strVal val="#ppt_x"/>
                                          </p:val>
                                        </p:tav>
                                      </p:tavLst>
                                    </p:anim>
                                    <p:anim calcmode="lin" valueType="num">
                                      <p:cBhvr additive="base">
                                        <p:cTn dur="500" fill="hold" id="15"/>
                                        <p:tgtEl>
                                          <p:spTgt spid="2498"/>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8">
                                  <p:stCondLst>
                                    <p:cond delay="0"/>
                                  </p:stCondLst>
                                  <p:childTnLst>
                                    <p:set>
                                      <p:cBhvr>
                                        <p:cTn dur="1" fill="hold" id="17">
                                          <p:stCondLst>
                                            <p:cond delay="0"/>
                                          </p:stCondLst>
                                        </p:cTn>
                                        <p:tgtEl>
                                          <p:spTgt spid="2499"/>
                                        </p:tgtEl>
                                        <p:attrNameLst>
                                          <p:attrName>style.visibility</p:attrName>
                                        </p:attrNameLst>
                                      </p:cBhvr>
                                      <p:to>
                                        <p:strVal val="visible"/>
                                      </p:to>
                                    </p:set>
                                    <p:anim calcmode="lin" valueType="num">
                                      <p:cBhvr additive="base">
                                        <p:cTn dur="500" fill="hold" id="18"/>
                                        <p:tgtEl>
                                          <p:spTgt spid="2499"/>
                                        </p:tgtEl>
                                        <p:attrNameLst>
                                          <p:attrName>ppt_x</p:attrName>
                                        </p:attrNameLst>
                                      </p:cBhvr>
                                      <p:tavLst>
                                        <p:tav tm="0">
                                          <p:val>
                                            <p:strVal val="0-#ppt_w/2"/>
                                          </p:val>
                                        </p:tav>
                                        <p:tav tm="100000">
                                          <p:val>
                                            <p:strVal val="#ppt_x"/>
                                          </p:val>
                                        </p:tav>
                                      </p:tavLst>
                                    </p:anim>
                                    <p:anim calcmode="lin" valueType="num">
                                      <p:cBhvr additive="base">
                                        <p:cTn dur="500" fill="hold" id="19"/>
                                        <p:tgtEl>
                                          <p:spTgt spid="2499"/>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2506"/>
                                        </p:tgtEl>
                                        <p:attrNameLst>
                                          <p:attrName>style.visibility</p:attrName>
                                        </p:attrNameLst>
                                      </p:cBhvr>
                                      <p:to>
                                        <p:strVal val="visible"/>
                                      </p:to>
                                    </p:set>
                                    <p:anim calcmode="lin" valueType="num">
                                      <p:cBhvr additive="base">
                                        <p:cTn dur="500" fill="hold" id="22"/>
                                        <p:tgtEl>
                                          <p:spTgt spid="2506"/>
                                        </p:tgtEl>
                                        <p:attrNameLst>
                                          <p:attrName>ppt_x</p:attrName>
                                        </p:attrNameLst>
                                      </p:cBhvr>
                                      <p:tavLst>
                                        <p:tav tm="0">
                                          <p:val>
                                            <p:strVal val="0-#ppt_w/2"/>
                                          </p:val>
                                        </p:tav>
                                        <p:tav tm="100000">
                                          <p:val>
                                            <p:strVal val="#ppt_x"/>
                                          </p:val>
                                        </p:tav>
                                      </p:tavLst>
                                    </p:anim>
                                    <p:anim calcmode="lin" valueType="num">
                                      <p:cBhvr additive="base">
                                        <p:cTn dur="500" fill="hold" id="23"/>
                                        <p:tgtEl>
                                          <p:spTgt spid="2506"/>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0"/>
                                  </p:stCondLst>
                                  <p:childTnLst>
                                    <p:set>
                                      <p:cBhvr>
                                        <p:cTn dur="1" fill="hold" id="25">
                                          <p:stCondLst>
                                            <p:cond delay="0"/>
                                          </p:stCondLst>
                                        </p:cTn>
                                        <p:tgtEl>
                                          <p:spTgt spid="2507"/>
                                        </p:tgtEl>
                                        <p:attrNameLst>
                                          <p:attrName>style.visibility</p:attrName>
                                        </p:attrNameLst>
                                      </p:cBhvr>
                                      <p:to>
                                        <p:strVal val="visible"/>
                                      </p:to>
                                    </p:set>
                                    <p:anim calcmode="lin" valueType="num">
                                      <p:cBhvr additive="base">
                                        <p:cTn dur="500" fill="hold" id="26"/>
                                        <p:tgtEl>
                                          <p:spTgt spid="2507"/>
                                        </p:tgtEl>
                                        <p:attrNameLst>
                                          <p:attrName>ppt_x</p:attrName>
                                        </p:attrNameLst>
                                      </p:cBhvr>
                                      <p:tavLst>
                                        <p:tav tm="0">
                                          <p:val>
                                            <p:strVal val="0-#ppt_w/2"/>
                                          </p:val>
                                        </p:tav>
                                        <p:tav tm="100000">
                                          <p:val>
                                            <p:strVal val="#ppt_x"/>
                                          </p:val>
                                        </p:tav>
                                      </p:tavLst>
                                    </p:anim>
                                    <p:anim calcmode="lin" valueType="num">
                                      <p:cBhvr additive="base">
                                        <p:cTn dur="500" fill="hold" id="27"/>
                                        <p:tgtEl>
                                          <p:spTgt spid="2507"/>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2511"/>
                                        </p:tgtEl>
                                        <p:attrNameLst>
                                          <p:attrName>style.visibility</p:attrName>
                                        </p:attrNameLst>
                                      </p:cBhvr>
                                      <p:to>
                                        <p:strVal val="visible"/>
                                      </p:to>
                                    </p:set>
                                    <p:anim calcmode="lin" valueType="num">
                                      <p:cBhvr additive="base">
                                        <p:cTn dur="500" fill="hold" id="30"/>
                                        <p:tgtEl>
                                          <p:spTgt spid="2511"/>
                                        </p:tgtEl>
                                        <p:attrNameLst>
                                          <p:attrName>ppt_x</p:attrName>
                                        </p:attrNameLst>
                                      </p:cBhvr>
                                      <p:tavLst>
                                        <p:tav tm="0">
                                          <p:val>
                                            <p:strVal val="1+#ppt_w/2"/>
                                          </p:val>
                                        </p:tav>
                                        <p:tav tm="100000">
                                          <p:val>
                                            <p:strVal val="#ppt_x"/>
                                          </p:val>
                                        </p:tav>
                                      </p:tavLst>
                                    </p:anim>
                                    <p:anim calcmode="lin" valueType="num">
                                      <p:cBhvr additive="base">
                                        <p:cTn dur="500" fill="hold" id="31"/>
                                        <p:tgtEl>
                                          <p:spTgt spid="2511"/>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2512"/>
                                        </p:tgtEl>
                                        <p:attrNameLst>
                                          <p:attrName>style.visibility</p:attrName>
                                        </p:attrNameLst>
                                      </p:cBhvr>
                                      <p:to>
                                        <p:strVal val="visible"/>
                                      </p:to>
                                    </p:set>
                                    <p:anim calcmode="lin" valueType="num">
                                      <p:cBhvr additive="base">
                                        <p:cTn dur="500" fill="hold" id="34"/>
                                        <p:tgtEl>
                                          <p:spTgt spid="2512"/>
                                        </p:tgtEl>
                                        <p:attrNameLst>
                                          <p:attrName>ppt_x</p:attrName>
                                        </p:attrNameLst>
                                      </p:cBhvr>
                                      <p:tavLst>
                                        <p:tav tm="0">
                                          <p:val>
                                            <p:strVal val="1+#ppt_w/2"/>
                                          </p:val>
                                        </p:tav>
                                        <p:tav tm="100000">
                                          <p:val>
                                            <p:strVal val="#ppt_x"/>
                                          </p:val>
                                        </p:tav>
                                      </p:tavLst>
                                    </p:anim>
                                    <p:anim calcmode="lin" valueType="num">
                                      <p:cBhvr additive="base">
                                        <p:cTn dur="500" fill="hold" id="35"/>
                                        <p:tgtEl>
                                          <p:spTgt spid="2512"/>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2514"/>
                                        </p:tgtEl>
                                        <p:attrNameLst>
                                          <p:attrName>style.visibility</p:attrName>
                                        </p:attrNameLst>
                                      </p:cBhvr>
                                      <p:to>
                                        <p:strVal val="visible"/>
                                      </p:to>
                                    </p:set>
                                    <p:anim calcmode="lin" valueType="num">
                                      <p:cBhvr additive="base">
                                        <p:cTn dur="500" fill="hold" id="38"/>
                                        <p:tgtEl>
                                          <p:spTgt spid="2514"/>
                                        </p:tgtEl>
                                        <p:attrNameLst>
                                          <p:attrName>ppt_x</p:attrName>
                                        </p:attrNameLst>
                                      </p:cBhvr>
                                      <p:tavLst>
                                        <p:tav tm="0">
                                          <p:val>
                                            <p:strVal val="1+#ppt_w/2"/>
                                          </p:val>
                                        </p:tav>
                                        <p:tav tm="100000">
                                          <p:val>
                                            <p:strVal val="#ppt_x"/>
                                          </p:val>
                                        </p:tav>
                                      </p:tavLst>
                                    </p:anim>
                                    <p:anim calcmode="lin" valueType="num">
                                      <p:cBhvr additive="base">
                                        <p:cTn dur="500" fill="hold" id="39"/>
                                        <p:tgtEl>
                                          <p:spTgt spid="2514"/>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2515"/>
                                        </p:tgtEl>
                                        <p:attrNameLst>
                                          <p:attrName>style.visibility</p:attrName>
                                        </p:attrNameLst>
                                      </p:cBhvr>
                                      <p:to>
                                        <p:strVal val="visible"/>
                                      </p:to>
                                    </p:set>
                                    <p:anim calcmode="lin" valueType="num">
                                      <p:cBhvr additive="base">
                                        <p:cTn dur="500" fill="hold" id="42"/>
                                        <p:tgtEl>
                                          <p:spTgt spid="2515"/>
                                        </p:tgtEl>
                                        <p:attrNameLst>
                                          <p:attrName>ppt_x</p:attrName>
                                        </p:attrNameLst>
                                      </p:cBhvr>
                                      <p:tavLst>
                                        <p:tav tm="0">
                                          <p:val>
                                            <p:strVal val="1+#ppt_w/2"/>
                                          </p:val>
                                        </p:tav>
                                        <p:tav tm="100000">
                                          <p:val>
                                            <p:strVal val="#ppt_x"/>
                                          </p:val>
                                        </p:tav>
                                      </p:tavLst>
                                    </p:anim>
                                    <p:anim calcmode="lin" valueType="num">
                                      <p:cBhvr additive="base">
                                        <p:cTn dur="500" fill="hold" id="43"/>
                                        <p:tgtEl>
                                          <p:spTgt spid="25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98"/>
      <p:bldP grpId="0" spid="2499"/>
      <p:bldP grpId="0" spid="2506"/>
      <p:bldP grpId="0" spid="2507"/>
      <p:bldP grpId="0" spid="2511"/>
      <p:bldP grpId="0" spid="2512"/>
      <p:bldP grpId="0" spid="2514"/>
      <p:bldP grpId="0" spid="25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03568" y="1122328"/>
            <a:ext cx="7287463" cy="2272324"/>
            <a:chOff x="903568" y="1122328"/>
            <a:chExt cx="7287463" cy="2272324"/>
          </a:xfrm>
        </p:grpSpPr>
        <p:sp>
          <p:nvSpPr>
            <p:cNvPr id="50" name="Oval 2"/>
            <p:cNvSpPr/>
            <p:nvPr/>
          </p:nvSpPr>
          <p:spPr>
            <a:xfrm>
              <a:off x="903568" y="1127685"/>
              <a:ext cx="1363088" cy="13624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bIns="45716" lIns="91433" rIns="91433" tIns="45716"/>
            <a:lstStyle>
              <a:lvl1pPr>
                <a:defRPr sz="4300">
                  <a:solidFill>
                    <a:schemeClr val="tx1"/>
                  </a:solidFill>
                  <a:latin panose="020f0502020204030204" typeface="Calibri"/>
                  <a:ea charset="-128" panose="020b0600070205080204" pitchFamily="34" typeface="MS PGothic"/>
                </a:defRPr>
              </a:lvl1pPr>
              <a:lvl2pPr indent="-285750" marL="742950">
                <a:defRPr sz="4300">
                  <a:solidFill>
                    <a:schemeClr val="tx1"/>
                  </a:solidFill>
                  <a:latin panose="020f0502020204030204" typeface="Calibri"/>
                  <a:ea charset="-128" panose="020b0600070205080204" pitchFamily="34" typeface="MS PGothic"/>
                </a:defRPr>
              </a:lvl2pPr>
              <a:lvl3pPr indent="-228600" marL="1143000">
                <a:defRPr sz="4300">
                  <a:solidFill>
                    <a:schemeClr val="tx1"/>
                  </a:solidFill>
                  <a:latin panose="020f0502020204030204" typeface="Calibri"/>
                  <a:ea charset="-128" panose="020b0600070205080204" pitchFamily="34" typeface="MS PGothic"/>
                </a:defRPr>
              </a:lvl3pPr>
              <a:lvl4pPr indent="-228600" marL="1600200">
                <a:defRPr sz="4300">
                  <a:solidFill>
                    <a:schemeClr val="tx1"/>
                  </a:solidFill>
                  <a:latin panose="020f0502020204030204" typeface="Calibri"/>
                  <a:ea charset="-128" panose="020b0600070205080204" pitchFamily="34" typeface="MS PGothic"/>
                </a:defRPr>
              </a:lvl4pPr>
              <a:lvl5pPr indent="-228600" marL="2057400">
                <a:defRPr sz="4300">
                  <a:solidFill>
                    <a:schemeClr val="tx1"/>
                  </a:solidFill>
                  <a:latin panose="020f050202020403020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panose="020f050202020403020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panose="020f050202020403020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panose="020f050202020403020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panose="020f0502020204030204" typeface="Calibri"/>
                  <a:ea charset="-128" panose="020b0600070205080204" pitchFamily="34" typeface="MS PGothic"/>
                </a:defRPr>
              </a:lvl9pPr>
            </a:lstStyle>
            <a:p>
              <a:pPr algn="ctr"/>
              <a:endParaRPr altLang="zh-CN" lang="zh-CN" sz="1613">
                <a:solidFill>
                  <a:srgbClr val="FFFFFF"/>
                </a:solidFill>
                <a:latin typeface="+mn-lt"/>
                <a:ea typeface="+mn-ea"/>
                <a:cs typeface="+mn-ea"/>
                <a:sym typeface="+mn-lt"/>
              </a:endParaRPr>
            </a:p>
          </p:txBody>
        </p:sp>
        <p:sp>
          <p:nvSpPr>
            <p:cNvPr id="51" name="Oval 3"/>
            <p:cNvSpPr/>
            <p:nvPr/>
          </p:nvSpPr>
          <p:spPr>
            <a:xfrm>
              <a:off x="2658320" y="1399708"/>
              <a:ext cx="807734" cy="807734"/>
            </a:xfrm>
            <a:prstGeom prst="ellipse">
              <a:avLst/>
            </a:prstGeom>
            <a:solidFill>
              <a:schemeClr val="accent2"/>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bIns="45716" lIns="91433" rIns="91433" tIns="45716"/>
            <a:lstStyle>
              <a:lvl1pPr>
                <a:defRPr sz="4300">
                  <a:solidFill>
                    <a:schemeClr val="tx1"/>
                  </a:solidFill>
                  <a:latin panose="020f0502020204030204" typeface="Calibri"/>
                  <a:ea charset="-128" panose="020b0600070205080204" pitchFamily="34" typeface="MS PGothic"/>
                </a:defRPr>
              </a:lvl1pPr>
              <a:lvl2pPr indent="-285750" marL="742950">
                <a:defRPr sz="4300">
                  <a:solidFill>
                    <a:schemeClr val="tx1"/>
                  </a:solidFill>
                  <a:latin panose="020f0502020204030204" typeface="Calibri"/>
                  <a:ea charset="-128" panose="020b0600070205080204" pitchFamily="34" typeface="MS PGothic"/>
                </a:defRPr>
              </a:lvl2pPr>
              <a:lvl3pPr indent="-228600" marL="1143000">
                <a:defRPr sz="4300">
                  <a:solidFill>
                    <a:schemeClr val="tx1"/>
                  </a:solidFill>
                  <a:latin panose="020f0502020204030204" typeface="Calibri"/>
                  <a:ea charset="-128" panose="020b0600070205080204" pitchFamily="34" typeface="MS PGothic"/>
                </a:defRPr>
              </a:lvl3pPr>
              <a:lvl4pPr indent="-228600" marL="1600200">
                <a:defRPr sz="4300">
                  <a:solidFill>
                    <a:schemeClr val="tx1"/>
                  </a:solidFill>
                  <a:latin panose="020f0502020204030204" typeface="Calibri"/>
                  <a:ea charset="-128" panose="020b0600070205080204" pitchFamily="34" typeface="MS PGothic"/>
                </a:defRPr>
              </a:lvl4pPr>
              <a:lvl5pPr indent="-228600" marL="2057400">
                <a:defRPr sz="4300">
                  <a:solidFill>
                    <a:schemeClr val="tx1"/>
                  </a:solidFill>
                  <a:latin panose="020f050202020403020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panose="020f050202020403020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panose="020f050202020403020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panose="020f050202020403020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panose="020f0502020204030204" typeface="Calibri"/>
                  <a:ea charset="-128" panose="020b0600070205080204" pitchFamily="34" typeface="MS PGothic"/>
                </a:defRPr>
              </a:lvl9pPr>
            </a:lstStyle>
            <a:p>
              <a:pPr algn="ctr"/>
              <a:endParaRPr altLang="zh-CN" lang="zh-CN" sz="1613">
                <a:solidFill>
                  <a:srgbClr val="FFFFFF"/>
                </a:solidFill>
                <a:latin typeface="+mn-lt"/>
                <a:ea typeface="+mn-ea"/>
                <a:cs typeface="+mn-ea"/>
                <a:sym typeface="+mn-lt"/>
              </a:endParaRPr>
            </a:p>
          </p:txBody>
        </p:sp>
        <p:sp>
          <p:nvSpPr>
            <p:cNvPr id="52" name="Oval 28"/>
            <p:cNvSpPr/>
            <p:nvPr/>
          </p:nvSpPr>
          <p:spPr>
            <a:xfrm>
              <a:off x="3857720" y="1126494"/>
              <a:ext cx="1362493" cy="13624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bIns="45716" lIns="91433" rIns="91433" tIns="45716"/>
            <a:lstStyle>
              <a:lvl1pPr>
                <a:defRPr sz="4300">
                  <a:solidFill>
                    <a:schemeClr val="tx1"/>
                  </a:solidFill>
                  <a:latin panose="020f0502020204030204" typeface="Calibri"/>
                  <a:ea charset="-128" panose="020b0600070205080204" pitchFamily="34" typeface="MS PGothic"/>
                </a:defRPr>
              </a:lvl1pPr>
              <a:lvl2pPr indent="-285750" marL="742950">
                <a:defRPr sz="4300">
                  <a:solidFill>
                    <a:schemeClr val="tx1"/>
                  </a:solidFill>
                  <a:latin panose="020f0502020204030204" typeface="Calibri"/>
                  <a:ea charset="-128" panose="020b0600070205080204" pitchFamily="34" typeface="MS PGothic"/>
                </a:defRPr>
              </a:lvl2pPr>
              <a:lvl3pPr indent="-228600" marL="1143000">
                <a:defRPr sz="4300">
                  <a:solidFill>
                    <a:schemeClr val="tx1"/>
                  </a:solidFill>
                  <a:latin panose="020f0502020204030204" typeface="Calibri"/>
                  <a:ea charset="-128" panose="020b0600070205080204" pitchFamily="34" typeface="MS PGothic"/>
                </a:defRPr>
              </a:lvl3pPr>
              <a:lvl4pPr indent="-228600" marL="1600200">
                <a:defRPr sz="4300">
                  <a:solidFill>
                    <a:schemeClr val="tx1"/>
                  </a:solidFill>
                  <a:latin panose="020f0502020204030204" typeface="Calibri"/>
                  <a:ea charset="-128" panose="020b0600070205080204" pitchFamily="34" typeface="MS PGothic"/>
                </a:defRPr>
              </a:lvl4pPr>
              <a:lvl5pPr indent="-228600" marL="2057400">
                <a:defRPr sz="4300">
                  <a:solidFill>
                    <a:schemeClr val="tx1"/>
                  </a:solidFill>
                  <a:latin panose="020f050202020403020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panose="020f050202020403020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panose="020f050202020403020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panose="020f050202020403020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panose="020f0502020204030204" typeface="Calibri"/>
                  <a:ea charset="-128" panose="020b0600070205080204" pitchFamily="34" typeface="MS PGothic"/>
                </a:defRPr>
              </a:lvl9pPr>
            </a:lstStyle>
            <a:p>
              <a:pPr algn="ctr"/>
              <a:endParaRPr altLang="zh-CN" lang="zh-CN" sz="1613">
                <a:solidFill>
                  <a:srgbClr val="FFFFFF"/>
                </a:solidFill>
                <a:latin typeface="+mn-lt"/>
                <a:ea typeface="+mn-ea"/>
                <a:cs typeface="+mn-ea"/>
                <a:sym typeface="+mn-lt"/>
              </a:endParaRPr>
            </a:p>
          </p:txBody>
        </p:sp>
        <p:sp>
          <p:nvSpPr>
            <p:cNvPr id="53" name="Oval 29"/>
            <p:cNvSpPr/>
            <p:nvPr/>
          </p:nvSpPr>
          <p:spPr>
            <a:xfrm>
              <a:off x="5623186" y="1399708"/>
              <a:ext cx="807734" cy="807734"/>
            </a:xfrm>
            <a:prstGeom prst="ellipse">
              <a:avLst/>
            </a:prstGeom>
            <a:solidFill>
              <a:schemeClr val="accent2"/>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bIns="45716" lIns="91433" rIns="91433" tIns="45716"/>
            <a:lstStyle>
              <a:lvl1pPr>
                <a:defRPr sz="4300">
                  <a:solidFill>
                    <a:schemeClr val="tx1"/>
                  </a:solidFill>
                  <a:latin panose="020f0502020204030204" typeface="Calibri"/>
                  <a:ea charset="-128" panose="020b0600070205080204" pitchFamily="34" typeface="MS PGothic"/>
                </a:defRPr>
              </a:lvl1pPr>
              <a:lvl2pPr indent="-285750" marL="742950">
                <a:defRPr sz="4300">
                  <a:solidFill>
                    <a:schemeClr val="tx1"/>
                  </a:solidFill>
                  <a:latin panose="020f0502020204030204" typeface="Calibri"/>
                  <a:ea charset="-128" panose="020b0600070205080204" pitchFamily="34" typeface="MS PGothic"/>
                </a:defRPr>
              </a:lvl2pPr>
              <a:lvl3pPr indent="-228600" marL="1143000">
                <a:defRPr sz="4300">
                  <a:solidFill>
                    <a:schemeClr val="tx1"/>
                  </a:solidFill>
                  <a:latin panose="020f0502020204030204" typeface="Calibri"/>
                  <a:ea charset="-128" panose="020b0600070205080204" pitchFamily="34" typeface="MS PGothic"/>
                </a:defRPr>
              </a:lvl3pPr>
              <a:lvl4pPr indent="-228600" marL="1600200">
                <a:defRPr sz="4300">
                  <a:solidFill>
                    <a:schemeClr val="tx1"/>
                  </a:solidFill>
                  <a:latin panose="020f0502020204030204" typeface="Calibri"/>
                  <a:ea charset="-128" panose="020b0600070205080204" pitchFamily="34" typeface="MS PGothic"/>
                </a:defRPr>
              </a:lvl4pPr>
              <a:lvl5pPr indent="-228600" marL="2057400">
                <a:defRPr sz="4300">
                  <a:solidFill>
                    <a:schemeClr val="tx1"/>
                  </a:solidFill>
                  <a:latin panose="020f050202020403020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panose="020f050202020403020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panose="020f050202020403020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panose="020f050202020403020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panose="020f0502020204030204" typeface="Calibri"/>
                  <a:ea charset="-128" panose="020b0600070205080204" pitchFamily="34" typeface="MS PGothic"/>
                </a:defRPr>
              </a:lvl9pPr>
            </a:lstStyle>
            <a:p>
              <a:pPr algn="ctr"/>
              <a:endParaRPr altLang="zh-CN" lang="zh-CN" sz="1613">
                <a:solidFill>
                  <a:srgbClr val="FFFFFF"/>
                </a:solidFill>
                <a:latin typeface="+mn-lt"/>
                <a:ea typeface="+mn-ea"/>
                <a:cs typeface="+mn-ea"/>
                <a:sym typeface="+mn-lt"/>
              </a:endParaRPr>
            </a:p>
          </p:txBody>
        </p:sp>
        <p:sp>
          <p:nvSpPr>
            <p:cNvPr id="54" name="Freeform 1"/>
            <p:cNvSpPr>
              <a:spLocks noChangeArrowheads="1"/>
            </p:cNvSpPr>
            <p:nvPr/>
          </p:nvSpPr>
          <p:spPr bwMode="auto">
            <a:xfrm rot="10800000">
              <a:off x="2376774" y="1650300"/>
              <a:ext cx="197023" cy="307142"/>
            </a:xfrm>
            <a:custGeom>
              <a:gdLst>
                <a:gd fmla="*/ 5999 w 6375" name="T0"/>
                <a:gd fmla="*/ 8218 h 9969" name="T1"/>
                <a:gd fmla="*/ 5999 w 6375" name="T2"/>
                <a:gd fmla="*/ 8218 h 9969" name="T3"/>
                <a:gd fmla="*/ 2750 w 6375" name="T4"/>
                <a:gd fmla="*/ 4969 h 9969" name="T5"/>
                <a:gd fmla="*/ 5999 w 6375" name="T6"/>
                <a:gd fmla="*/ 1750 h 9969" name="T7"/>
                <a:gd fmla="*/ 5999 w 6375" name="T8"/>
                <a:gd fmla="*/ 375 h 9969" name="T9"/>
                <a:gd fmla="*/ 4624 w 6375" name="T10"/>
                <a:gd fmla="*/ 375 h 9969" name="T11"/>
                <a:gd fmla="*/ 0 w 6375" name="T12"/>
                <a:gd fmla="*/ 4969 h 9969" name="T13"/>
                <a:gd fmla="*/ 4624 w 6375" name="T14"/>
                <a:gd fmla="*/ 9593 h 9969" name="T15"/>
                <a:gd fmla="*/ 5999 w 6375" name="T16"/>
                <a:gd fmla="*/ 9593 h 9969" name="T17"/>
                <a:gd fmla="*/ 6280 w 6375" name="T18"/>
                <a:gd fmla="*/ 8905 h 9969" name="T19"/>
                <a:gd fmla="*/ 5999 w 6375" name="T20"/>
                <a:gd fmla="*/ 8218 h 996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969" w="6375">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546E7A"/>
            </a:solidFill>
            <a:ln>
              <a:noFill/>
            </a:ln>
            <a:effectLst/>
          </p:spPr>
          <p:txBody>
            <a:bodyPr anchor="ctr" bIns="45716" lIns="91433" rIns="91433" tIns="45716" wrap="none"/>
            <a:lstStyle/>
            <a:p>
              <a:pPr defTabSz="408146">
                <a:defRPr/>
              </a:pPr>
              <a:endParaRPr lang="en-US" sz="806">
                <a:cs typeface="+mn-ea"/>
                <a:sym typeface="+mn-lt"/>
              </a:endParaRPr>
            </a:p>
          </p:txBody>
        </p:sp>
        <p:sp>
          <p:nvSpPr>
            <p:cNvPr id="70" name="Freeform 1"/>
            <p:cNvSpPr>
              <a:spLocks noChangeArrowheads="1"/>
            </p:cNvSpPr>
            <p:nvPr/>
          </p:nvSpPr>
          <p:spPr bwMode="auto">
            <a:xfrm rot="10800000">
              <a:off x="3566054" y="1650300"/>
              <a:ext cx="197023" cy="307142"/>
            </a:xfrm>
            <a:custGeom>
              <a:gdLst>
                <a:gd fmla="*/ 5999 w 6375" name="T0"/>
                <a:gd fmla="*/ 8218 h 9969" name="T1"/>
                <a:gd fmla="*/ 5999 w 6375" name="T2"/>
                <a:gd fmla="*/ 8218 h 9969" name="T3"/>
                <a:gd fmla="*/ 2750 w 6375" name="T4"/>
                <a:gd fmla="*/ 4969 h 9969" name="T5"/>
                <a:gd fmla="*/ 5999 w 6375" name="T6"/>
                <a:gd fmla="*/ 1750 h 9969" name="T7"/>
                <a:gd fmla="*/ 5999 w 6375" name="T8"/>
                <a:gd fmla="*/ 375 h 9969" name="T9"/>
                <a:gd fmla="*/ 4624 w 6375" name="T10"/>
                <a:gd fmla="*/ 375 h 9969" name="T11"/>
                <a:gd fmla="*/ 0 w 6375" name="T12"/>
                <a:gd fmla="*/ 4969 h 9969" name="T13"/>
                <a:gd fmla="*/ 4624 w 6375" name="T14"/>
                <a:gd fmla="*/ 9593 h 9969" name="T15"/>
                <a:gd fmla="*/ 5999 w 6375" name="T16"/>
                <a:gd fmla="*/ 9593 h 9969" name="T17"/>
                <a:gd fmla="*/ 6280 w 6375" name="T18"/>
                <a:gd fmla="*/ 8905 h 9969" name="T19"/>
                <a:gd fmla="*/ 5999 w 6375" name="T20"/>
                <a:gd fmla="*/ 8218 h 996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969" w="6375">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546E7A"/>
            </a:solidFill>
            <a:ln>
              <a:noFill/>
            </a:ln>
            <a:effectLst/>
          </p:spPr>
          <p:txBody>
            <a:bodyPr anchor="ctr" bIns="45716" lIns="91433" rIns="91433" tIns="45716" wrap="none"/>
            <a:lstStyle/>
            <a:p>
              <a:pPr defTabSz="408146">
                <a:defRPr/>
              </a:pPr>
              <a:endParaRPr lang="en-US" sz="806">
                <a:cs typeface="+mn-ea"/>
                <a:sym typeface="+mn-lt"/>
              </a:endParaRPr>
            </a:p>
          </p:txBody>
        </p:sp>
        <p:sp>
          <p:nvSpPr>
            <p:cNvPr id="71" name="Freeform 1"/>
            <p:cNvSpPr>
              <a:spLocks noChangeArrowheads="1"/>
            </p:cNvSpPr>
            <p:nvPr/>
          </p:nvSpPr>
          <p:spPr bwMode="auto">
            <a:xfrm rot="10800000">
              <a:off x="5326165" y="1650300"/>
              <a:ext cx="196427" cy="307142"/>
            </a:xfrm>
            <a:custGeom>
              <a:gdLst>
                <a:gd fmla="*/ 5999 w 6375" name="T0"/>
                <a:gd fmla="*/ 8218 h 9969" name="T1"/>
                <a:gd fmla="*/ 5999 w 6375" name="T2"/>
                <a:gd fmla="*/ 8218 h 9969" name="T3"/>
                <a:gd fmla="*/ 2750 w 6375" name="T4"/>
                <a:gd fmla="*/ 4969 h 9969" name="T5"/>
                <a:gd fmla="*/ 5999 w 6375" name="T6"/>
                <a:gd fmla="*/ 1750 h 9969" name="T7"/>
                <a:gd fmla="*/ 5999 w 6375" name="T8"/>
                <a:gd fmla="*/ 375 h 9969" name="T9"/>
                <a:gd fmla="*/ 4624 w 6375" name="T10"/>
                <a:gd fmla="*/ 375 h 9969" name="T11"/>
                <a:gd fmla="*/ 0 w 6375" name="T12"/>
                <a:gd fmla="*/ 4969 h 9969" name="T13"/>
                <a:gd fmla="*/ 4624 w 6375" name="T14"/>
                <a:gd fmla="*/ 9593 h 9969" name="T15"/>
                <a:gd fmla="*/ 5999 w 6375" name="T16"/>
                <a:gd fmla="*/ 9593 h 9969" name="T17"/>
                <a:gd fmla="*/ 6280 w 6375" name="T18"/>
                <a:gd fmla="*/ 8905 h 9969" name="T19"/>
                <a:gd fmla="*/ 5999 w 6375" name="T20"/>
                <a:gd fmla="*/ 8218 h 996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969" w="6375">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546E7A"/>
            </a:solidFill>
            <a:ln>
              <a:noFill/>
            </a:ln>
            <a:effectLst/>
          </p:spPr>
          <p:txBody>
            <a:bodyPr anchor="ctr" bIns="45716" lIns="91433" rIns="91433" tIns="45716" wrap="none"/>
            <a:lstStyle/>
            <a:p>
              <a:pPr defTabSz="408146">
                <a:defRPr/>
              </a:pPr>
              <a:endParaRPr lang="en-US" sz="806">
                <a:cs typeface="+mn-ea"/>
                <a:sym typeface="+mn-lt"/>
              </a:endParaRPr>
            </a:p>
          </p:txBody>
        </p:sp>
        <p:sp>
          <p:nvSpPr>
            <p:cNvPr id="72" name="Oval 37"/>
            <p:cNvSpPr/>
            <p:nvPr/>
          </p:nvSpPr>
          <p:spPr>
            <a:xfrm>
              <a:off x="6827943" y="1122328"/>
              <a:ext cx="1363088" cy="136249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bIns="45716" lIns="91433" rIns="91433" tIns="45716"/>
            <a:lstStyle>
              <a:lvl1pPr>
                <a:defRPr sz="4300">
                  <a:solidFill>
                    <a:schemeClr val="tx1"/>
                  </a:solidFill>
                  <a:latin panose="020f0502020204030204" typeface="Calibri"/>
                  <a:ea charset="-128" panose="020b0600070205080204" pitchFamily="34" typeface="MS PGothic"/>
                </a:defRPr>
              </a:lvl1pPr>
              <a:lvl2pPr indent="-285750" marL="742950">
                <a:defRPr sz="4300">
                  <a:solidFill>
                    <a:schemeClr val="tx1"/>
                  </a:solidFill>
                  <a:latin panose="020f0502020204030204" typeface="Calibri"/>
                  <a:ea charset="-128" panose="020b0600070205080204" pitchFamily="34" typeface="MS PGothic"/>
                </a:defRPr>
              </a:lvl2pPr>
              <a:lvl3pPr indent="-228600" marL="1143000">
                <a:defRPr sz="4300">
                  <a:solidFill>
                    <a:schemeClr val="tx1"/>
                  </a:solidFill>
                  <a:latin panose="020f0502020204030204" typeface="Calibri"/>
                  <a:ea charset="-128" panose="020b0600070205080204" pitchFamily="34" typeface="MS PGothic"/>
                </a:defRPr>
              </a:lvl3pPr>
              <a:lvl4pPr indent="-228600" marL="1600200">
                <a:defRPr sz="4300">
                  <a:solidFill>
                    <a:schemeClr val="tx1"/>
                  </a:solidFill>
                  <a:latin panose="020f0502020204030204" typeface="Calibri"/>
                  <a:ea charset="-128" panose="020b0600070205080204" pitchFamily="34" typeface="MS PGothic"/>
                </a:defRPr>
              </a:lvl4pPr>
              <a:lvl5pPr indent="-228600" marL="2057400">
                <a:defRPr sz="4300">
                  <a:solidFill>
                    <a:schemeClr val="tx1"/>
                  </a:solidFill>
                  <a:latin panose="020f050202020403020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panose="020f050202020403020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panose="020f050202020403020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panose="020f050202020403020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panose="020f0502020204030204" typeface="Calibri"/>
                  <a:ea charset="-128" panose="020b0600070205080204" pitchFamily="34" typeface="MS PGothic"/>
                </a:defRPr>
              </a:lvl9pPr>
            </a:lstStyle>
            <a:p>
              <a:pPr algn="ctr"/>
              <a:endParaRPr altLang="zh-CN" lang="zh-CN" sz="1613">
                <a:solidFill>
                  <a:srgbClr val="FFFFFF"/>
                </a:solidFill>
                <a:latin typeface="+mn-lt"/>
                <a:ea typeface="+mn-ea"/>
                <a:cs typeface="+mn-ea"/>
                <a:sym typeface="+mn-lt"/>
              </a:endParaRPr>
            </a:p>
          </p:txBody>
        </p:sp>
        <p:sp>
          <p:nvSpPr>
            <p:cNvPr id="73" name="Freeform 1"/>
            <p:cNvSpPr>
              <a:spLocks noChangeArrowheads="1"/>
            </p:cNvSpPr>
            <p:nvPr/>
          </p:nvSpPr>
          <p:spPr bwMode="auto">
            <a:xfrm rot="10800000">
              <a:off x="6521397" y="1650300"/>
              <a:ext cx="196427" cy="307142"/>
            </a:xfrm>
            <a:custGeom>
              <a:gdLst>
                <a:gd fmla="*/ 5999 w 6375" name="T0"/>
                <a:gd fmla="*/ 8218 h 9969" name="T1"/>
                <a:gd fmla="*/ 5999 w 6375" name="T2"/>
                <a:gd fmla="*/ 8218 h 9969" name="T3"/>
                <a:gd fmla="*/ 2750 w 6375" name="T4"/>
                <a:gd fmla="*/ 4969 h 9969" name="T5"/>
                <a:gd fmla="*/ 5999 w 6375" name="T6"/>
                <a:gd fmla="*/ 1750 h 9969" name="T7"/>
                <a:gd fmla="*/ 5999 w 6375" name="T8"/>
                <a:gd fmla="*/ 375 h 9969" name="T9"/>
                <a:gd fmla="*/ 4624 w 6375" name="T10"/>
                <a:gd fmla="*/ 375 h 9969" name="T11"/>
                <a:gd fmla="*/ 0 w 6375" name="T12"/>
                <a:gd fmla="*/ 4969 h 9969" name="T13"/>
                <a:gd fmla="*/ 4624 w 6375" name="T14"/>
                <a:gd fmla="*/ 9593 h 9969" name="T15"/>
                <a:gd fmla="*/ 5999 w 6375" name="T16"/>
                <a:gd fmla="*/ 9593 h 9969" name="T17"/>
                <a:gd fmla="*/ 6280 w 6375" name="T18"/>
                <a:gd fmla="*/ 8905 h 9969" name="T19"/>
                <a:gd fmla="*/ 5999 w 6375" name="T20"/>
                <a:gd fmla="*/ 8218 h 996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969" w="6375">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546E7A"/>
            </a:solidFill>
            <a:ln>
              <a:noFill/>
            </a:ln>
            <a:effectLst/>
          </p:spPr>
          <p:txBody>
            <a:bodyPr anchor="ctr" bIns="45716" lIns="91433" rIns="91433" tIns="45716" wrap="none"/>
            <a:lstStyle/>
            <a:p>
              <a:pPr defTabSz="408146">
                <a:defRPr/>
              </a:pPr>
              <a:endParaRPr lang="en-US" sz="806">
                <a:cs typeface="+mn-ea"/>
                <a:sym typeface="+mn-lt"/>
              </a:endParaRPr>
            </a:p>
          </p:txBody>
        </p:sp>
        <p:sp>
          <p:nvSpPr>
            <p:cNvPr id="74" name="Freeform 16"/>
            <p:cNvSpPr>
              <a:spLocks noChangeArrowheads="1"/>
            </p:cNvSpPr>
            <p:nvPr/>
          </p:nvSpPr>
          <p:spPr bwMode="auto">
            <a:xfrm>
              <a:off x="1319041" y="1391374"/>
              <a:ext cx="517855" cy="813091"/>
            </a:xfrm>
            <a:custGeom>
              <a:gdLst>
                <a:gd fmla="*/ 853180 w 657" name="T0"/>
                <a:gd fmla="*/ 1989409 h 1032" name="T1"/>
                <a:gd fmla="*/ 699775 w 657" name="T2"/>
                <a:gd fmla="*/ 2165872 h 1032" name="T3"/>
                <a:gd fmla="*/ 525357 w 657" name="T4"/>
                <a:gd fmla="*/ 1989409 h 1032" name="T5"/>
                <a:gd fmla="*/ 941440 w 657" name="T6"/>
                <a:gd fmla="*/ 1924286 h 1032" name="T7"/>
                <a:gd fmla="*/ 416083 w 657" name="T8"/>
                <a:gd fmla="*/ 1749924 h 1032" name="T9"/>
                <a:gd fmla="*/ 1378537 w 657" name="T10"/>
                <a:gd fmla="*/ 699549 h 1032" name="T11"/>
                <a:gd fmla="*/ 1181002 w 657" name="T12"/>
                <a:gd fmla="*/ 1180621 h 1032" name="T13"/>
                <a:gd fmla="*/ 1115858 w 657" name="T14"/>
                <a:gd fmla="*/ 1333976 h 1032" name="T15"/>
                <a:gd fmla="*/ 1050714 w 657" name="T16"/>
                <a:gd fmla="*/ 1487330 h 1032" name="T17"/>
                <a:gd fmla="*/ 1050714 w 657" name="T18"/>
                <a:gd fmla="*/ 1531446 h 1032" name="T19"/>
                <a:gd fmla="*/ 348837 w 657" name="T20"/>
                <a:gd fmla="*/ 1661692 h 1032" name="T21"/>
                <a:gd fmla="*/ 327823 w 657" name="T22"/>
                <a:gd fmla="*/ 1487330 h 1032" name="T23"/>
                <a:gd fmla="*/ 283693 w 657" name="T24"/>
                <a:gd fmla="*/ 1333976 h 1032" name="T25"/>
                <a:gd fmla="*/ 195433 w 657" name="T26"/>
                <a:gd fmla="*/ 1159613 h 1032" name="T27"/>
                <a:gd fmla="*/ 0 w 657" name="T28"/>
                <a:gd fmla="*/ 699549 h 1032" name="T29"/>
                <a:gd fmla="*/ 699775 w 657" name="T30"/>
                <a:gd fmla="*/ 0 h 1032" name="T31"/>
                <a:gd fmla="*/ 1378537 w 657" name="T32"/>
                <a:gd fmla="*/ 699549 h 1032" name="T33"/>
                <a:gd fmla="*/ 1071728 w 657" name="T34"/>
                <a:gd fmla="*/ 327717 h 1032" name="T35"/>
                <a:gd fmla="*/ 327823 w 657" name="T36"/>
                <a:gd fmla="*/ 327717 h 1032" name="T37"/>
                <a:gd fmla="*/ 306808 w 657" name="T38"/>
                <a:gd fmla="*/ 1048274 h 1032" name="T39"/>
                <a:gd fmla="*/ 348837 w 657" name="T40"/>
                <a:gd fmla="*/ 1136505 h 1032" name="T41"/>
                <a:gd fmla="*/ 481227 w 657" name="T42"/>
                <a:gd fmla="*/ 1399099 h 1032" name="T43"/>
                <a:gd fmla="*/ 897310 w 657" name="T44"/>
                <a:gd fmla="*/ 1508338 h 1032" name="T45"/>
                <a:gd fmla="*/ 962454 w 657" name="T46"/>
                <a:gd fmla="*/ 1268852 h 1032" name="T47"/>
                <a:gd fmla="*/ 1071728 w 657" name="T48"/>
                <a:gd fmla="*/ 1092389 h 1032" name="T49"/>
                <a:gd fmla="*/ 1225132 w 657" name="T50"/>
                <a:gd fmla="*/ 699549 h 1032" name="T51"/>
                <a:gd fmla="*/ 743905 w 657" name="T52"/>
                <a:gd fmla="*/ 743665 h 1032" name="T53"/>
                <a:gd fmla="*/ 634631 w 657" name="T54"/>
                <a:gd fmla="*/ 743665 h 1032" name="T55"/>
                <a:gd fmla="*/ 502241 w 657" name="T56"/>
                <a:gd fmla="*/ 743665 h 1032" name="T57"/>
                <a:gd fmla="*/ 525357 w 657" name="T58"/>
                <a:gd fmla="*/ 1048274 h 1032" name="T59"/>
                <a:gd fmla="*/ 634631 w 657" name="T60"/>
                <a:gd fmla="*/ 1048274 h 1032" name="T61"/>
                <a:gd fmla="*/ 764920 w 657" name="T62"/>
                <a:gd fmla="*/ 1048274 h 1032" name="T63"/>
                <a:gd fmla="*/ 874194 w 657" name="T64"/>
                <a:gd fmla="*/ 1048274 h 1032" name="T65"/>
                <a:gd fmla="*/ 897310 w 657" name="T66"/>
                <a:gd fmla="*/ 743665 h 1032" name="T67"/>
                <a:gd fmla="*/ 809050 w 657" name="T68"/>
                <a:gd fmla="*/ 873912 h 103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032" w="657">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xtLst>
              <a:ext uri="{91240B29-F687-4F45-9708-019B960494DF}">
                <a14:hiddenLine w="9525">
                  <a:solidFill>
                    <a:srgbClr val="000000"/>
                  </a:solidFill>
                  <a:round/>
                </a14:hiddenLine>
              </a:ext>
            </a:extLst>
          </p:spPr>
          <p:txBody>
            <a:bodyPr anchor="ctr" bIns="45716" lIns="91433" rIns="91433" tIns="45716" wrap="none"/>
            <a:lstStyle/>
            <a:p>
              <a:endParaRPr altLang="en-US" lang="zh-CN" sz="806">
                <a:cs typeface="+mn-ea"/>
                <a:sym typeface="+mn-lt"/>
              </a:endParaRPr>
            </a:p>
          </p:txBody>
        </p:sp>
        <p:sp>
          <p:nvSpPr>
            <p:cNvPr id="75" name="Freeform 17"/>
            <p:cNvSpPr>
              <a:spLocks noChangeArrowheads="1"/>
            </p:cNvSpPr>
            <p:nvPr/>
          </p:nvSpPr>
          <p:spPr bwMode="auto">
            <a:xfrm>
              <a:off x="2917248" y="1575895"/>
              <a:ext cx="294641" cy="411308"/>
            </a:xfrm>
            <a:custGeom>
              <a:gdLst>
                <a:gd fmla="*/ 509767 w 503" name="T0"/>
                <a:gd fmla="*/ 221560 h 703" name="T1"/>
                <a:gd fmla="*/ 262702 w 503" name="T2"/>
                <a:gd fmla="*/ 221560 h 703" name="T3"/>
                <a:gd fmla="*/ 262702 w 503" name="T4"/>
                <a:gd fmla="*/ 209078 h 703" name="T5"/>
                <a:gd fmla="*/ 287721 w 503" name="T6"/>
                <a:gd fmla="*/ 195036 h 703" name="T7"/>
                <a:gd fmla="*/ 484748 w 503" name="T8"/>
                <a:gd fmla="*/ 195036 h 703" name="T9"/>
                <a:gd fmla="*/ 536350 w 503" name="T10"/>
                <a:gd fmla="*/ 0 h 703" name="T11"/>
                <a:gd fmla="*/ 236119 w 503" name="T12"/>
                <a:gd fmla="*/ 0 h 703" name="T13"/>
                <a:gd fmla="*/ 275212 w 503" name="T14"/>
                <a:gd fmla="*/ 195036 h 703" name="T15"/>
                <a:gd fmla="*/ 104768 w 503" name="T16"/>
                <a:gd fmla="*/ 104539 h 703" name="T17"/>
                <a:gd fmla="*/ 117278 w 503" name="T18"/>
                <a:gd fmla="*/ 131064 h 703" name="T19"/>
                <a:gd fmla="*/ 262702 w 503" name="T20"/>
                <a:gd fmla="*/ 209078 h 703" name="T21"/>
                <a:gd fmla="*/ 143861 w 503" name="T22"/>
                <a:gd fmla="*/ 209078 h 703" name="T23"/>
                <a:gd fmla="*/ 131351 w 503" name="T24"/>
                <a:gd fmla="*/ 221560 h 703" name="T25"/>
                <a:gd fmla="*/ 197026 w 503" name="T26"/>
                <a:gd fmla="*/ 248085 h 703" name="T27"/>
                <a:gd fmla="*/ 236119 w 503" name="T28"/>
                <a:gd fmla="*/ 235603 h 703" name="T29"/>
                <a:gd fmla="*/ 0 w 503" name="T30"/>
                <a:gd fmla="*/ 717731 h 703" name="T31"/>
                <a:gd fmla="*/ 392489 w 503" name="T32"/>
                <a:gd fmla="*/ 1095320 h 703" name="T33"/>
                <a:gd fmla="*/ 784978 w 503" name="T34"/>
                <a:gd fmla="*/ 705249 h 703" name="T35"/>
                <a:gd fmla="*/ 509767 w 503" name="T36"/>
                <a:gd fmla="*/ 221560 h 703" name="T37"/>
                <a:gd fmla="*/ 497257 w 503" name="T38"/>
                <a:gd fmla="*/ 834752 h 703" name="T39"/>
                <a:gd fmla="*/ 431582 w 503" name="T40"/>
                <a:gd fmla="*/ 873759 h 703" name="T41"/>
                <a:gd fmla="*/ 431582 w 503" name="T42"/>
                <a:gd fmla="*/ 939291 h 703" name="T43"/>
                <a:gd fmla="*/ 365906 w 503" name="T44"/>
                <a:gd fmla="*/ 939291 h 703" name="T45"/>
                <a:gd fmla="*/ 353397 w 503" name="T46"/>
                <a:gd fmla="*/ 873759 h 703" name="T47"/>
                <a:gd fmla="*/ 275212 w 503" name="T48"/>
                <a:gd fmla="*/ 834752 h 703" name="T49"/>
                <a:gd fmla="*/ 236119 w 503" name="T50"/>
                <a:gd fmla="*/ 756738 h 703" name="T51"/>
                <a:gd fmla="*/ 236119 w 503" name="T52"/>
                <a:gd fmla="*/ 730213 h 703" name="T53"/>
                <a:gd fmla="*/ 301794 w 503" name="T54"/>
                <a:gd fmla="*/ 730213 h 703" name="T55"/>
                <a:gd fmla="*/ 301794 w 503" name="T56"/>
                <a:gd fmla="*/ 742695 h 703" name="T57"/>
                <a:gd fmla="*/ 326814 w 503" name="T58"/>
                <a:gd fmla="*/ 795745 h 703" name="T59"/>
                <a:gd fmla="*/ 392489 w 503" name="T60"/>
                <a:gd fmla="*/ 822270 h 703" name="T61"/>
                <a:gd fmla="*/ 458165 w 503" name="T62"/>
                <a:gd fmla="*/ 795745 h 703" name="T63"/>
                <a:gd fmla="*/ 484748 w 503" name="T64"/>
                <a:gd fmla="*/ 742695 h 703" name="T65"/>
                <a:gd fmla="*/ 458165 w 503" name="T66"/>
                <a:gd fmla="*/ 691206 h 703" name="T67"/>
                <a:gd fmla="*/ 379980 w 503" name="T68"/>
                <a:gd fmla="*/ 664681 h 703" name="T69"/>
                <a:gd fmla="*/ 287721 w 503" name="T70"/>
                <a:gd fmla="*/ 613192 h 703" name="T71"/>
                <a:gd fmla="*/ 248629 w 503" name="T72"/>
                <a:gd fmla="*/ 547660 h 703" name="T73"/>
                <a:gd fmla="*/ 287721 w 503" name="T74"/>
                <a:gd fmla="*/ 457163 h 703" name="T75"/>
                <a:gd fmla="*/ 353397 w 503" name="T76"/>
                <a:gd fmla="*/ 430639 h 703" name="T77"/>
                <a:gd fmla="*/ 353397 w 503" name="T78"/>
                <a:gd fmla="*/ 365107 h 703" name="T79"/>
                <a:gd fmla="*/ 419072 w 503" name="T80"/>
                <a:gd fmla="*/ 365107 h 703" name="T81"/>
                <a:gd fmla="*/ 419072 w 503" name="T82"/>
                <a:gd fmla="*/ 416596 h 703" name="T83"/>
                <a:gd fmla="*/ 497257 w 503" name="T84"/>
                <a:gd fmla="*/ 457163 h 703" name="T85"/>
                <a:gd fmla="*/ 536350 w 503" name="T86"/>
                <a:gd fmla="*/ 547660 h 703" name="T87"/>
                <a:gd fmla="*/ 470674 w 503" name="T88"/>
                <a:gd fmla="*/ 547660 h 703" name="T89"/>
                <a:gd fmla="*/ 444091 w 503" name="T90"/>
                <a:gd fmla="*/ 496170 h 703" name="T91"/>
                <a:gd fmla="*/ 392489 w 503" name="T92"/>
                <a:gd fmla="*/ 469646 h 703" name="T93"/>
                <a:gd fmla="*/ 340887 w 503" name="T94"/>
                <a:gd fmla="*/ 496170 h 703" name="T95"/>
                <a:gd fmla="*/ 314304 w 503" name="T96"/>
                <a:gd fmla="*/ 535178 h 703" name="T97"/>
                <a:gd fmla="*/ 340887 w 503" name="T98"/>
                <a:gd fmla="*/ 586667 h 703" name="T99"/>
                <a:gd fmla="*/ 406562 w 503" name="T100"/>
                <a:gd fmla="*/ 613192 h 703" name="T101"/>
                <a:gd fmla="*/ 509767 w 503" name="T102"/>
                <a:gd fmla="*/ 664681 h 703" name="T103"/>
                <a:gd fmla="*/ 548859 w 503" name="T104"/>
                <a:gd fmla="*/ 742695 h 703" name="T105"/>
                <a:gd fmla="*/ 497257 w 503" name="T106"/>
                <a:gd fmla="*/ 834752 h 703" name="T107"/>
                <a:gd fmla="*/ 497257 w 503" name="T108"/>
                <a:gd fmla="*/ 834752 h 703" name="T109"/>
                <a:gd fmla="*/ 497257 w 503" name="T110"/>
                <a:gd fmla="*/ 834752 h 70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03" w="502">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xtLst>
              <a:ext uri="{91240B29-F687-4F45-9708-019B960494DF}">
                <a14:hiddenLine w="9525">
                  <a:solidFill>
                    <a:srgbClr val="000000"/>
                  </a:solidFill>
                  <a:round/>
                </a14:hiddenLine>
              </a:ext>
            </a:extLst>
          </p:spPr>
          <p:txBody>
            <a:bodyPr anchor="ctr" bIns="45716" lIns="91433" rIns="91433" tIns="45716" wrap="none"/>
            <a:lstStyle/>
            <a:p>
              <a:endParaRPr altLang="en-US" lang="zh-CN" sz="806">
                <a:cs typeface="+mn-ea"/>
                <a:sym typeface="+mn-lt"/>
              </a:endParaRPr>
            </a:p>
          </p:txBody>
        </p:sp>
        <p:sp>
          <p:nvSpPr>
            <p:cNvPr id="76" name="Freeform 109"/>
            <p:cNvSpPr>
              <a:spLocks noChangeArrowheads="1"/>
            </p:cNvSpPr>
            <p:nvPr/>
          </p:nvSpPr>
          <p:spPr bwMode="auto">
            <a:xfrm>
              <a:off x="4157122" y="1388397"/>
              <a:ext cx="799996" cy="799996"/>
            </a:xfrm>
            <a:custGeom>
              <a:gdLst>
                <a:gd fmla="*/ 1065415 w 1105" name="T0"/>
                <a:gd fmla="*/ 0 h 1105" name="T1"/>
                <a:gd fmla="*/ 0 w 1105" name="T2"/>
                <a:gd fmla="*/ 1065277 h 1105" name="T3"/>
                <a:gd fmla="*/ 1065415 w 1105" name="T4"/>
                <a:gd fmla="*/ 2130553 h 1105" name="T5"/>
                <a:gd fmla="*/ 2130830 w 1105" name="T6"/>
                <a:gd fmla="*/ 1065277 h 1105" name="T7"/>
                <a:gd fmla="*/ 1065415 w 1105" name="T8"/>
                <a:gd fmla="*/ 0 h 1105" name="T9"/>
                <a:gd fmla="*/ 1065415 w 1105" name="T10"/>
                <a:gd fmla="*/ 1953007 h 1105" name="T11"/>
                <a:gd fmla="*/ 162128 w 1105" name="T12"/>
                <a:gd fmla="*/ 1065277 h 1105" name="T13"/>
                <a:gd fmla="*/ 1065415 w 1105" name="T14"/>
                <a:gd fmla="*/ 162107 h 1105" name="T15"/>
                <a:gd fmla="*/ 1953261 w 1105" name="T16"/>
                <a:gd fmla="*/ 1065277 h 1105" name="T17"/>
                <a:gd fmla="*/ 1065415 w 1105" name="T18"/>
                <a:gd fmla="*/ 1953007 h 1105" name="T19"/>
                <a:gd fmla="*/ 1613563 w 1105" name="T20"/>
                <a:gd fmla="*/ 791238 h 1105" name="T21"/>
                <a:gd fmla="*/ 1598122 w 1105" name="T22"/>
                <a:gd fmla="*/ 872292 h 1105" name="T23"/>
                <a:gd fmla="*/ 1080856 w 1105" name="T24"/>
                <a:gd fmla="*/ 1227384 h 1105" name="T25"/>
                <a:gd fmla="*/ 1049974 w 1105" name="T26"/>
                <a:gd fmla="*/ 1227384 h 1105" name="T27"/>
                <a:gd fmla="*/ 1017162 w 1105" name="T28"/>
                <a:gd fmla="*/ 1227384 h 1105" name="T29"/>
                <a:gd fmla="*/ 999792 w 1105" name="T30"/>
                <a:gd fmla="*/ 1179138 h 1105" name="T31"/>
                <a:gd fmla="*/ 999792 w 1105" name="T32"/>
                <a:gd fmla="*/ 420707 h 1105" name="T33"/>
                <a:gd fmla="*/ 1049974 w 1105" name="T34"/>
                <a:gd fmla="*/ 355092 h 1105" name="T35"/>
                <a:gd fmla="*/ 1113667 w 1105" name="T36"/>
                <a:gd fmla="*/ 420707 h 1105" name="T37"/>
                <a:gd fmla="*/ 1113667 w 1105" name="T38"/>
                <a:gd fmla="*/ 1065277 h 1105" name="T39"/>
                <a:gd fmla="*/ 1534429 w 1105" name="T40"/>
                <a:gd fmla="*/ 775799 h 1105" name="T41"/>
                <a:gd fmla="*/ 1613563 w 1105" name="T42"/>
                <a:gd fmla="*/ 791238 h 1105" name="T43"/>
                <a:gd fmla="*/ 1613563 w 1105" name="T44"/>
                <a:gd fmla="*/ 791238 h 1105" name="T45"/>
                <a:gd fmla="*/ 1613563 w 1105" name="T46"/>
                <a:gd fmla="*/ 791238 h 110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105" w="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xtLst>
              <a:ext uri="{91240B29-F687-4F45-9708-019B960494DF}">
                <a14:hiddenLine w="9525">
                  <a:solidFill>
                    <a:srgbClr val="000000"/>
                  </a:solidFill>
                  <a:round/>
                </a14:hiddenLine>
              </a:ext>
            </a:extLst>
          </p:spPr>
          <p:txBody>
            <a:bodyPr anchor="ctr" bIns="45716" lIns="91433" rIns="91433" tIns="45716" wrap="none"/>
            <a:lstStyle/>
            <a:p>
              <a:endParaRPr altLang="en-US" lang="zh-CN" sz="806">
                <a:cs typeface="+mn-ea"/>
                <a:sym typeface="+mn-lt"/>
              </a:endParaRPr>
            </a:p>
          </p:txBody>
        </p:sp>
        <p:sp>
          <p:nvSpPr>
            <p:cNvPr id="77" name="Freeform 260"/>
            <p:cNvSpPr>
              <a:spLocks noChangeArrowheads="1"/>
            </p:cNvSpPr>
            <p:nvPr/>
          </p:nvSpPr>
          <p:spPr bwMode="auto">
            <a:xfrm>
              <a:off x="7263654" y="1327683"/>
              <a:ext cx="692854" cy="923210"/>
            </a:xfrm>
            <a:custGeom>
              <a:gdLst>
                <a:gd fmla="*/ 1843718 w 595" name="T0"/>
                <a:gd fmla="*/ 749474 h 795" name="T1"/>
                <a:gd fmla="*/ 1790952 w 595" name="T2"/>
                <a:gd fmla="*/ 802123 h 795" name="T3"/>
                <a:gd fmla="*/ 676651 w 595" name="T4"/>
                <a:gd fmla="*/ 1266673 h 795" name="T5"/>
                <a:gd fmla="*/ 648716 w 595" name="T6"/>
                <a:gd fmla="*/ 1266673 h 795" name="T7"/>
                <a:gd fmla="*/ 623884 w 595" name="T8"/>
                <a:gd fmla="*/ 1241897 h 795" name="T9"/>
                <a:gd fmla="*/ 599053 w 595" name="T10"/>
                <a:gd fmla="*/ 1189248 h 795" name="T11"/>
                <a:gd fmla="*/ 599053 w 595" name="T12"/>
                <a:gd fmla="*/ 362349 h 795" name="T13"/>
                <a:gd fmla="*/ 623884 w 595" name="T14"/>
                <a:gd fmla="*/ 309700 h 795" name="T15"/>
                <a:gd fmla="*/ 676651 w 595" name="T16"/>
                <a:gd fmla="*/ 309700 h 795" name="T17"/>
                <a:gd fmla="*/ 1790952 w 595" name="T18"/>
                <a:gd fmla="*/ 672049 h 795" name="T19"/>
                <a:gd fmla="*/ 1843718 w 595" name="T20"/>
                <a:gd fmla="*/ 749474 h 795" name="T21"/>
                <a:gd fmla="*/ 779080 w 595" name="T22"/>
                <a:gd fmla="*/ 2226743 h 795" name="T23"/>
                <a:gd fmla="*/ 391092 w 595" name="T24"/>
                <a:gd fmla="*/ 2459018 h 795" name="T25"/>
                <a:gd fmla="*/ 0 w 595" name="T26"/>
                <a:gd fmla="*/ 2226743 h 795" name="T27"/>
                <a:gd fmla="*/ 285559 w 595" name="T28"/>
                <a:gd fmla="*/ 2019244 h 795" name="T29"/>
                <a:gd fmla="*/ 285559 w 595" name="T30"/>
                <a:gd fmla="*/ 284924 h 795" name="T31"/>
                <a:gd fmla="*/ 313494 w 595" name="T32"/>
                <a:gd fmla="*/ 257051 h 795" name="T33"/>
                <a:gd fmla="*/ 232793 w 595" name="T34"/>
                <a:gd fmla="*/ 130074 h 795" name="T35"/>
                <a:gd fmla="*/ 391092 w 595" name="T36"/>
                <a:gd fmla="*/ 0 h 795" name="T37"/>
                <a:gd fmla="*/ 440754 w 595" name="T38"/>
                <a:gd fmla="*/ 0 h 795" name="T39"/>
                <a:gd fmla="*/ 599053 w 595" name="T40"/>
                <a:gd fmla="*/ 130074 h 795" name="T41"/>
                <a:gd fmla="*/ 493521 w 595" name="T42"/>
                <a:gd fmla="*/ 284924 h 795" name="T43"/>
                <a:gd fmla="*/ 493521 w 595" name="T44"/>
                <a:gd fmla="*/ 2019244 h 795" name="T45"/>
                <a:gd fmla="*/ 779080 w 595" name="T46"/>
                <a:gd fmla="*/ 2226743 h 795" name="T47"/>
                <a:gd fmla="*/ 701482 w 595" name="T48"/>
                <a:gd fmla="*/ 2226743 h 795" name="T49"/>
                <a:gd fmla="*/ 493521 w 595" name="T50"/>
                <a:gd fmla="*/ 2096669 h 795" name="T51"/>
                <a:gd fmla="*/ 493521 w 595" name="T52"/>
                <a:gd fmla="*/ 2226743 h 795" name="T53"/>
                <a:gd fmla="*/ 391092 w 595" name="T54"/>
                <a:gd fmla="*/ 2328944 h 795" name="T55"/>
                <a:gd fmla="*/ 285559 w 595" name="T56"/>
                <a:gd fmla="*/ 2226743 h 795" name="T57"/>
                <a:gd fmla="*/ 285559 w 595" name="T58"/>
                <a:gd fmla="*/ 2096669 h 795" name="T59"/>
                <a:gd fmla="*/ 77598 w 595" name="T60"/>
                <a:gd fmla="*/ 2226743 h 795" name="T61"/>
                <a:gd fmla="*/ 391092 w 595" name="T62"/>
                <a:gd fmla="*/ 2406369 h 795" name="T63"/>
                <a:gd fmla="*/ 701482 w 595" name="T64"/>
                <a:gd fmla="*/ 2226743 h 795" name="T65"/>
                <a:gd fmla="*/ 701482 w 595" name="T66"/>
                <a:gd fmla="*/ 2226743 h 795" name="T67"/>
                <a:gd fmla="*/ 701482 w 595" name="T68"/>
                <a:gd fmla="*/ 2226743 h 79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795" w="5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xtLst>
              <a:ext uri="{91240B29-F687-4F45-9708-019B960494DF}">
                <a14:hiddenLine w="9525">
                  <a:solidFill>
                    <a:srgbClr val="000000"/>
                  </a:solidFill>
                  <a:round/>
                </a14:hiddenLine>
              </a:ext>
            </a:extLst>
          </p:spPr>
          <p:txBody>
            <a:bodyPr anchor="ctr" bIns="45716" lIns="91433" rIns="91433" tIns="45716" wrap="none"/>
            <a:lstStyle/>
            <a:p>
              <a:endParaRPr altLang="en-US" lang="zh-CN" sz="806">
                <a:cs typeface="+mn-ea"/>
                <a:sym typeface="+mn-lt"/>
              </a:endParaRPr>
            </a:p>
          </p:txBody>
        </p:sp>
        <p:cxnSp>
          <p:nvCxnSpPr>
            <p:cNvPr id="81" name="Straight Connector 8"/>
            <p:cNvCxnSpPr/>
            <p:nvPr/>
          </p:nvCxnSpPr>
          <p:spPr>
            <a:xfrm flipH="1">
              <a:off x="1595230" y="2530652"/>
              <a:ext cx="0" cy="864000"/>
            </a:xfrm>
            <a:prstGeom prst="line">
              <a:avLst/>
            </a:prstGeom>
            <a:ln cmpd="sng" w="12700">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5" name="Straight Connector 90"/>
            <p:cNvCxnSpPr/>
            <p:nvPr/>
          </p:nvCxnSpPr>
          <p:spPr>
            <a:xfrm flipH="1">
              <a:off x="3052365" y="2255059"/>
              <a:ext cx="0" cy="404760"/>
            </a:xfrm>
            <a:prstGeom prst="line">
              <a:avLst/>
            </a:prstGeom>
            <a:ln cmpd="sng" w="12700">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9" name="Straight Connector 94"/>
            <p:cNvCxnSpPr/>
            <p:nvPr/>
          </p:nvCxnSpPr>
          <p:spPr>
            <a:xfrm flipH="1">
              <a:off x="4565453" y="2530652"/>
              <a:ext cx="0" cy="864000"/>
            </a:xfrm>
            <a:prstGeom prst="line">
              <a:avLst/>
            </a:prstGeom>
            <a:ln cmpd="sng" w="12700">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cxnSp>
          <p:nvCxnSpPr>
            <p:cNvPr id="93" name="Straight Connector 98"/>
            <p:cNvCxnSpPr/>
            <p:nvPr/>
          </p:nvCxnSpPr>
          <p:spPr>
            <a:xfrm flipH="1">
              <a:off x="6040445" y="2255059"/>
              <a:ext cx="0" cy="404760"/>
            </a:xfrm>
            <a:prstGeom prst="line">
              <a:avLst/>
            </a:prstGeom>
            <a:ln cmpd="sng" w="12700">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cxnSp>
          <p:nvCxnSpPr>
            <p:cNvPr id="97" name="Straight Connector 102"/>
            <p:cNvCxnSpPr/>
            <p:nvPr/>
          </p:nvCxnSpPr>
          <p:spPr>
            <a:xfrm flipH="1">
              <a:off x="7499961" y="2530652"/>
              <a:ext cx="0" cy="864000"/>
            </a:xfrm>
            <a:prstGeom prst="line">
              <a:avLst/>
            </a:prstGeom>
            <a:ln cmpd="sng" w="12700">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grpSp>
          <p:nvGrpSpPr>
            <p:cNvPr id="98" name="Group 4698"/>
            <p:cNvGrpSpPr/>
            <p:nvPr/>
          </p:nvGrpSpPr>
          <p:grpSpPr>
            <a:xfrm>
              <a:off x="5819862" y="1598263"/>
              <a:ext cx="395287" cy="387299"/>
              <a:chOff x="5427663" y="4046537"/>
              <a:chExt cx="395287" cy="387350"/>
            </a:xfrm>
            <a:solidFill>
              <a:schemeClr val="bg1"/>
            </a:solidFill>
          </p:grpSpPr>
          <p:sp>
            <p:nvSpPr>
              <p:cNvPr id="99" name="Freeform 418"/>
              <p:cNvSpPr>
                <a:spLocks noChangeArrowheads="1"/>
              </p:cNvSpPr>
              <p:nvPr/>
            </p:nvSpPr>
            <p:spPr bwMode="auto">
              <a:xfrm>
                <a:off x="5635625" y="4046537"/>
                <a:ext cx="187325" cy="184150"/>
              </a:xfrm>
              <a:custGeom>
                <a:gdLst>
                  <a:gd fmla="*/ 301 w 520" name="T0"/>
                  <a:gd fmla="*/ 75 h 511" name="T1"/>
                  <a:gd fmla="*/ 444 w 520" name="T2"/>
                  <a:gd fmla="*/ 217 h 511" name="T3"/>
                  <a:gd fmla="*/ 394 w 520" name="T4"/>
                  <a:gd fmla="*/ 267 h 511" name="T5"/>
                  <a:gd fmla="*/ 327 w 520" name="T6"/>
                  <a:gd fmla="*/ 200 h 511" name="T7"/>
                  <a:gd fmla="*/ 301 w 520" name="T8"/>
                  <a:gd fmla="*/ 225 h 511" name="T9"/>
                  <a:gd fmla="*/ 368 w 520" name="T10"/>
                  <a:gd fmla="*/ 292 h 511" name="T11"/>
                  <a:gd fmla="*/ 335 w 520" name="T12"/>
                  <a:gd fmla="*/ 326 h 511" name="T13"/>
                  <a:gd fmla="*/ 293 w 520" name="T14"/>
                  <a:gd fmla="*/ 275 h 511" name="T15"/>
                  <a:gd fmla="*/ 268 w 520" name="T16"/>
                  <a:gd fmla="*/ 309 h 511" name="T17"/>
                  <a:gd fmla="*/ 310 w 520" name="T18"/>
                  <a:gd fmla="*/ 351 h 511" name="T19"/>
                  <a:gd fmla="*/ 268 w 520" name="T20"/>
                  <a:gd fmla="*/ 393 h 511" name="T21"/>
                  <a:gd fmla="*/ 201 w 520" name="T22"/>
                  <a:gd fmla="*/ 326 h 511" name="T23"/>
                  <a:gd fmla="*/ 168 w 520" name="T24"/>
                  <a:gd fmla="*/ 351 h 511" name="T25"/>
                  <a:gd fmla="*/ 243 w 520" name="T26"/>
                  <a:gd fmla="*/ 418 h 511" name="T27"/>
                  <a:gd fmla="*/ 209 w 520" name="T28"/>
                  <a:gd fmla="*/ 443 h 511" name="T29"/>
                  <a:gd fmla="*/ 168 w 520" name="T30"/>
                  <a:gd fmla="*/ 401 h 511" name="T31"/>
                  <a:gd fmla="*/ 134 w 520" name="T32"/>
                  <a:gd fmla="*/ 426 h 511" name="T33"/>
                  <a:gd fmla="*/ 218 w 520" name="T34"/>
                  <a:gd fmla="*/ 510 h 511" name="T35"/>
                  <a:gd fmla="*/ 519 w 520" name="T36"/>
                  <a:gd fmla="*/ 217 h 511" name="T37"/>
                  <a:gd fmla="*/ 301 w 520" name="T38"/>
                  <a:gd fmla="*/ 0 h 511" name="T39"/>
                  <a:gd fmla="*/ 0 w 520" name="T40"/>
                  <a:gd fmla="*/ 292 h 511" name="T41"/>
                  <a:gd fmla="*/ 34 w 520" name="T42"/>
                  <a:gd fmla="*/ 334 h 511" name="T43"/>
                  <a:gd fmla="*/ 301 w 520" name="T44"/>
                  <a:gd fmla="*/ 75 h 511" name="T45"/>
                  <a:gd fmla="*/ 301 w 520" name="T46"/>
                  <a:gd fmla="*/ 75 h 511" name="T47"/>
                  <a:gd fmla="*/ 301 w 520" name="T48"/>
                  <a:gd fmla="*/ 75 h 51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11" w="520">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anchor="ctr" wrap="none"/>
              <a:lstStyle/>
              <a:p>
                <a:pPr defTabSz="408146">
                  <a:defRPr/>
                </a:pPr>
                <a:endParaRPr lang="en-US" sz="806">
                  <a:cs typeface="+mn-ea"/>
                  <a:sym typeface="+mn-lt"/>
                </a:endParaRPr>
              </a:p>
            </p:txBody>
          </p:sp>
          <p:sp>
            <p:nvSpPr>
              <p:cNvPr id="100" name="Freeform 419"/>
              <p:cNvSpPr>
                <a:spLocks noChangeArrowheads="1"/>
              </p:cNvSpPr>
              <p:nvPr/>
            </p:nvSpPr>
            <p:spPr bwMode="auto">
              <a:xfrm>
                <a:off x="5635625" y="4046537"/>
                <a:ext cx="187325" cy="184150"/>
              </a:xfrm>
              <a:custGeom>
                <a:gdLst>
                  <a:gd fmla="*/ 301 w 520" name="T0"/>
                  <a:gd fmla="*/ 75 h 511" name="T1"/>
                  <a:gd fmla="*/ 444 w 520" name="T2"/>
                  <a:gd fmla="*/ 217 h 511" name="T3"/>
                  <a:gd fmla="*/ 394 w 520" name="T4"/>
                  <a:gd fmla="*/ 267 h 511" name="T5"/>
                  <a:gd fmla="*/ 327 w 520" name="T6"/>
                  <a:gd fmla="*/ 200 h 511" name="T7"/>
                  <a:gd fmla="*/ 301 w 520" name="T8"/>
                  <a:gd fmla="*/ 225 h 511" name="T9"/>
                  <a:gd fmla="*/ 368 w 520" name="T10"/>
                  <a:gd fmla="*/ 292 h 511" name="T11"/>
                  <a:gd fmla="*/ 335 w 520" name="T12"/>
                  <a:gd fmla="*/ 326 h 511" name="T13"/>
                  <a:gd fmla="*/ 293 w 520" name="T14"/>
                  <a:gd fmla="*/ 275 h 511" name="T15"/>
                  <a:gd fmla="*/ 268 w 520" name="T16"/>
                  <a:gd fmla="*/ 309 h 511" name="T17"/>
                  <a:gd fmla="*/ 310 w 520" name="T18"/>
                  <a:gd fmla="*/ 351 h 511" name="T19"/>
                  <a:gd fmla="*/ 268 w 520" name="T20"/>
                  <a:gd fmla="*/ 393 h 511" name="T21"/>
                  <a:gd fmla="*/ 201 w 520" name="T22"/>
                  <a:gd fmla="*/ 326 h 511" name="T23"/>
                  <a:gd fmla="*/ 168 w 520" name="T24"/>
                  <a:gd fmla="*/ 351 h 511" name="T25"/>
                  <a:gd fmla="*/ 243 w 520" name="T26"/>
                  <a:gd fmla="*/ 418 h 511" name="T27"/>
                  <a:gd fmla="*/ 209 w 520" name="T28"/>
                  <a:gd fmla="*/ 443 h 511" name="T29"/>
                  <a:gd fmla="*/ 168 w 520" name="T30"/>
                  <a:gd fmla="*/ 401 h 511" name="T31"/>
                  <a:gd fmla="*/ 134 w 520" name="T32"/>
                  <a:gd fmla="*/ 426 h 511" name="T33"/>
                  <a:gd fmla="*/ 218 w 520" name="T34"/>
                  <a:gd fmla="*/ 510 h 511" name="T35"/>
                  <a:gd fmla="*/ 519 w 520" name="T36"/>
                  <a:gd fmla="*/ 217 h 511" name="T37"/>
                  <a:gd fmla="*/ 301 w 520" name="T38"/>
                  <a:gd fmla="*/ 0 h 511" name="T39"/>
                  <a:gd fmla="*/ 0 w 520" name="T40"/>
                  <a:gd fmla="*/ 292 h 511" name="T41"/>
                  <a:gd fmla="*/ 34 w 520" name="T42"/>
                  <a:gd fmla="*/ 334 h 511" name="T43"/>
                  <a:gd fmla="*/ 301 w 520" name="T44"/>
                  <a:gd fmla="*/ 75 h 5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1" w="520">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anchor="ctr" wrap="none"/>
              <a:lstStyle/>
              <a:p>
                <a:pPr defTabSz="408146">
                  <a:defRPr/>
                </a:pPr>
                <a:endParaRPr lang="en-US" sz="806">
                  <a:cs typeface="+mn-ea"/>
                  <a:sym typeface="+mn-lt"/>
                </a:endParaRPr>
              </a:p>
            </p:txBody>
          </p:sp>
          <p:sp>
            <p:nvSpPr>
              <p:cNvPr id="101" name="Freeform 420"/>
              <p:cNvSpPr>
                <a:spLocks noChangeArrowheads="1"/>
              </p:cNvSpPr>
              <p:nvPr/>
            </p:nvSpPr>
            <p:spPr bwMode="auto">
              <a:xfrm>
                <a:off x="5743575" y="4073524"/>
                <a:ext cx="1588" cy="1588"/>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p:spPr>
            <p:txBody>
              <a:bodyPr anchor="ctr" wrap="none"/>
              <a:lstStyle/>
              <a:p>
                <a:pPr defTabSz="408146">
                  <a:defRPr/>
                </a:pPr>
                <a:endParaRPr lang="en-US" sz="806">
                  <a:cs typeface="+mn-ea"/>
                  <a:sym typeface="+mn-lt"/>
                </a:endParaRPr>
              </a:p>
            </p:txBody>
          </p:sp>
          <p:sp>
            <p:nvSpPr>
              <p:cNvPr id="102" name="Freeform 421"/>
              <p:cNvSpPr>
                <a:spLocks noChangeArrowheads="1"/>
              </p:cNvSpPr>
              <p:nvPr/>
            </p:nvSpPr>
            <p:spPr bwMode="auto">
              <a:xfrm>
                <a:off x="5427663" y="4229099"/>
                <a:ext cx="204787" cy="204788"/>
              </a:xfrm>
              <a:custGeom>
                <a:gdLst>
                  <a:gd fmla="*/ 451 w 569" name="T0"/>
                  <a:gd fmla="*/ 158 h 569" name="T1"/>
                  <a:gd fmla="*/ 501 w 569" name="T2"/>
                  <a:gd fmla="*/ 209 h 569" name="T3"/>
                  <a:gd fmla="*/ 468 w 569" name="T4"/>
                  <a:gd fmla="*/ 251 h 569" name="T5"/>
                  <a:gd fmla="*/ 393 w 569" name="T6"/>
                  <a:gd fmla="*/ 175 h 569" name="T7"/>
                  <a:gd fmla="*/ 368 w 569" name="T8"/>
                  <a:gd fmla="*/ 200 h 569" name="T9"/>
                  <a:gd fmla="*/ 443 w 569" name="T10"/>
                  <a:gd fmla="*/ 275 h 569" name="T11"/>
                  <a:gd fmla="*/ 409 w 569" name="T12"/>
                  <a:gd fmla="*/ 309 h 569" name="T13"/>
                  <a:gd fmla="*/ 359 w 569" name="T14"/>
                  <a:gd fmla="*/ 251 h 569" name="T15"/>
                  <a:gd fmla="*/ 334 w 569" name="T16"/>
                  <a:gd fmla="*/ 284 h 569" name="T17"/>
                  <a:gd fmla="*/ 384 w 569" name="T18"/>
                  <a:gd fmla="*/ 334 h 569" name="T19"/>
                  <a:gd fmla="*/ 342 w 569" name="T20"/>
                  <a:gd fmla="*/ 376 h 569" name="T21"/>
                  <a:gd fmla="*/ 267 w 569" name="T22"/>
                  <a:gd fmla="*/ 301 h 569" name="T23"/>
                  <a:gd fmla="*/ 234 w 569" name="T24"/>
                  <a:gd fmla="*/ 326 h 569" name="T25"/>
                  <a:gd fmla="*/ 309 w 569" name="T26"/>
                  <a:gd fmla="*/ 401 h 569" name="T27"/>
                  <a:gd fmla="*/ 284 w 569" name="T28"/>
                  <a:gd fmla="*/ 434 h 569" name="T29"/>
                  <a:gd fmla="*/ 234 w 569" name="T30"/>
                  <a:gd fmla="*/ 376 h 569" name="T31"/>
                  <a:gd fmla="*/ 200 w 569" name="T32"/>
                  <a:gd fmla="*/ 409 h 569" name="T33"/>
                  <a:gd fmla="*/ 250 w 569" name="T34"/>
                  <a:gd fmla="*/ 459 h 569" name="T35"/>
                  <a:gd fmla="*/ 217 w 569" name="T36"/>
                  <a:gd fmla="*/ 493 h 569" name="T37"/>
                  <a:gd fmla="*/ 75 w 569" name="T38"/>
                  <a:gd fmla="*/ 351 h 569" name="T39"/>
                  <a:gd fmla="*/ 393 w 569" name="T40"/>
                  <a:gd fmla="*/ 41 h 569" name="T41"/>
                  <a:gd fmla="*/ 351 w 569" name="T42"/>
                  <a:gd fmla="*/ 0 h 569" name="T43"/>
                  <a:gd fmla="*/ 0 w 569" name="T44"/>
                  <a:gd fmla="*/ 351 h 569" name="T45"/>
                  <a:gd fmla="*/ 217 w 569" name="T46"/>
                  <a:gd fmla="*/ 568 h 569" name="T47"/>
                  <a:gd fmla="*/ 568 w 569" name="T48"/>
                  <a:gd fmla="*/ 225 h 569" name="T49"/>
                  <a:gd fmla="*/ 484 w 569" name="T50"/>
                  <a:gd fmla="*/ 133 h 569" name="T51"/>
                  <a:gd fmla="*/ 451 w 569" name="T52"/>
                  <a:gd fmla="*/ 158 h 569" name="T53"/>
                  <a:gd fmla="*/ 451 w 569" name="T54"/>
                  <a:gd fmla="*/ 158 h 569" name="T55"/>
                  <a:gd fmla="*/ 451 w 569" name="T56"/>
                  <a:gd fmla="*/ 158 h 56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69" w="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anchor="ctr" wrap="none"/>
              <a:lstStyle/>
              <a:p>
                <a:pPr defTabSz="408146">
                  <a:defRPr/>
                </a:pPr>
                <a:endParaRPr lang="en-US" sz="806">
                  <a:cs typeface="+mn-ea"/>
                  <a:sym typeface="+mn-lt"/>
                </a:endParaRPr>
              </a:p>
            </p:txBody>
          </p:sp>
          <p:sp>
            <p:nvSpPr>
              <p:cNvPr id="103" name="Freeform 422"/>
              <p:cNvSpPr>
                <a:spLocks noChangeArrowheads="1"/>
              </p:cNvSpPr>
              <p:nvPr/>
            </p:nvSpPr>
            <p:spPr bwMode="auto">
              <a:xfrm>
                <a:off x="5427663" y="4229099"/>
                <a:ext cx="204787" cy="204788"/>
              </a:xfrm>
              <a:custGeom>
                <a:gdLst>
                  <a:gd fmla="*/ 451 w 569" name="T0"/>
                  <a:gd fmla="*/ 158 h 569" name="T1"/>
                  <a:gd fmla="*/ 501 w 569" name="T2"/>
                  <a:gd fmla="*/ 209 h 569" name="T3"/>
                  <a:gd fmla="*/ 468 w 569" name="T4"/>
                  <a:gd fmla="*/ 251 h 569" name="T5"/>
                  <a:gd fmla="*/ 393 w 569" name="T6"/>
                  <a:gd fmla="*/ 175 h 569" name="T7"/>
                  <a:gd fmla="*/ 368 w 569" name="T8"/>
                  <a:gd fmla="*/ 200 h 569" name="T9"/>
                  <a:gd fmla="*/ 443 w 569" name="T10"/>
                  <a:gd fmla="*/ 275 h 569" name="T11"/>
                  <a:gd fmla="*/ 409 w 569" name="T12"/>
                  <a:gd fmla="*/ 309 h 569" name="T13"/>
                  <a:gd fmla="*/ 359 w 569" name="T14"/>
                  <a:gd fmla="*/ 251 h 569" name="T15"/>
                  <a:gd fmla="*/ 334 w 569" name="T16"/>
                  <a:gd fmla="*/ 284 h 569" name="T17"/>
                  <a:gd fmla="*/ 384 w 569" name="T18"/>
                  <a:gd fmla="*/ 334 h 569" name="T19"/>
                  <a:gd fmla="*/ 342 w 569" name="T20"/>
                  <a:gd fmla="*/ 376 h 569" name="T21"/>
                  <a:gd fmla="*/ 267 w 569" name="T22"/>
                  <a:gd fmla="*/ 301 h 569" name="T23"/>
                  <a:gd fmla="*/ 234 w 569" name="T24"/>
                  <a:gd fmla="*/ 326 h 569" name="T25"/>
                  <a:gd fmla="*/ 309 w 569" name="T26"/>
                  <a:gd fmla="*/ 401 h 569" name="T27"/>
                  <a:gd fmla="*/ 284 w 569" name="T28"/>
                  <a:gd fmla="*/ 434 h 569" name="T29"/>
                  <a:gd fmla="*/ 234 w 569" name="T30"/>
                  <a:gd fmla="*/ 376 h 569" name="T31"/>
                  <a:gd fmla="*/ 200 w 569" name="T32"/>
                  <a:gd fmla="*/ 409 h 569" name="T33"/>
                  <a:gd fmla="*/ 250 w 569" name="T34"/>
                  <a:gd fmla="*/ 459 h 569" name="T35"/>
                  <a:gd fmla="*/ 217 w 569" name="T36"/>
                  <a:gd fmla="*/ 493 h 569" name="T37"/>
                  <a:gd fmla="*/ 75 w 569" name="T38"/>
                  <a:gd fmla="*/ 351 h 569" name="T39"/>
                  <a:gd fmla="*/ 393 w 569" name="T40"/>
                  <a:gd fmla="*/ 41 h 569" name="T41"/>
                  <a:gd fmla="*/ 351 w 569" name="T42"/>
                  <a:gd fmla="*/ 0 h 569" name="T43"/>
                  <a:gd fmla="*/ 0 w 569" name="T44"/>
                  <a:gd fmla="*/ 351 h 569" name="T45"/>
                  <a:gd fmla="*/ 217 w 569" name="T46"/>
                  <a:gd fmla="*/ 568 h 569" name="T47"/>
                  <a:gd fmla="*/ 568 w 569" name="T48"/>
                  <a:gd fmla="*/ 225 h 569" name="T49"/>
                  <a:gd fmla="*/ 484 w 569" name="T50"/>
                  <a:gd fmla="*/ 133 h 569" name="T51"/>
                  <a:gd fmla="*/ 451 w 569" name="T52"/>
                  <a:gd fmla="*/ 158 h 5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69" w="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anchor="ctr" wrap="none"/>
              <a:lstStyle/>
              <a:p>
                <a:pPr defTabSz="408146">
                  <a:defRPr/>
                </a:pPr>
                <a:endParaRPr lang="en-US" sz="806">
                  <a:cs typeface="+mn-ea"/>
                  <a:sym typeface="+mn-lt"/>
                </a:endParaRPr>
              </a:p>
            </p:txBody>
          </p:sp>
          <p:sp>
            <p:nvSpPr>
              <p:cNvPr id="104" name="Freeform 423"/>
              <p:cNvSpPr>
                <a:spLocks noChangeArrowheads="1"/>
              </p:cNvSpPr>
              <p:nvPr/>
            </p:nvSpPr>
            <p:spPr bwMode="auto">
              <a:xfrm>
                <a:off x="5591175" y="4286249"/>
                <a:ext cx="1588" cy="1588"/>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p:spPr>
            <p:txBody>
              <a:bodyPr anchor="ctr" wrap="none"/>
              <a:lstStyle/>
              <a:p>
                <a:pPr defTabSz="408146">
                  <a:defRPr/>
                </a:pPr>
                <a:endParaRPr lang="en-US" sz="806">
                  <a:cs typeface="+mn-ea"/>
                  <a:sym typeface="+mn-lt"/>
                </a:endParaRPr>
              </a:p>
            </p:txBody>
          </p:sp>
          <p:sp>
            <p:nvSpPr>
              <p:cNvPr id="105" name="Freeform 424"/>
              <p:cNvSpPr>
                <a:spLocks noChangeArrowheads="1"/>
              </p:cNvSpPr>
              <p:nvPr/>
            </p:nvSpPr>
            <p:spPr bwMode="auto">
              <a:xfrm>
                <a:off x="5473700" y="4070349"/>
                <a:ext cx="312738" cy="319088"/>
              </a:xfrm>
              <a:custGeom>
                <a:gdLst>
                  <a:gd fmla="*/ 318 w 870" name="T0"/>
                  <a:gd fmla="*/ 142 h 887" name="T1"/>
                  <a:gd fmla="*/ 167 w 870" name="T2"/>
                  <a:gd fmla="*/ 0 h 887" name="T3"/>
                  <a:gd fmla="*/ 0 w 870" name="T4"/>
                  <a:gd fmla="*/ 167 h 887" name="T5"/>
                  <a:gd fmla="*/ 142 w 870" name="T6"/>
                  <a:gd fmla="*/ 317 h 887" name="T7"/>
                  <a:gd fmla="*/ 594 w 870" name="T8"/>
                  <a:gd fmla="*/ 760 h 887" name="T9"/>
                  <a:gd fmla="*/ 869 w 870" name="T10"/>
                  <a:gd fmla="*/ 886 h 887" name="T11"/>
                  <a:gd fmla="*/ 769 w 870" name="T12"/>
                  <a:gd fmla="*/ 601 h 887" name="T13"/>
                  <a:gd fmla="*/ 318 w 870" name="T14"/>
                  <a:gd fmla="*/ 142 h 887" name="T15"/>
                  <a:gd fmla="*/ 117 w 870" name="T16"/>
                  <a:gd fmla="*/ 225 h 887" name="T17"/>
                  <a:gd fmla="*/ 58 w 870" name="T18"/>
                  <a:gd fmla="*/ 167 h 887" name="T19"/>
                  <a:gd fmla="*/ 167 w 870" name="T20"/>
                  <a:gd fmla="*/ 58 h 887" name="T21"/>
                  <a:gd fmla="*/ 226 w 870" name="T22"/>
                  <a:gd fmla="*/ 116 h 887" name="T23"/>
                  <a:gd fmla="*/ 117 w 870" name="T24"/>
                  <a:gd fmla="*/ 225 h 887" name="T25"/>
                  <a:gd fmla="*/ 769 w 870" name="T26"/>
                  <a:gd fmla="*/ 819 h 887" name="T27"/>
                  <a:gd fmla="*/ 610 w 870" name="T28"/>
                  <a:gd fmla="*/ 744 h 887" name="T29"/>
                  <a:gd fmla="*/ 594 w 870" name="T30"/>
                  <a:gd fmla="*/ 727 h 887" name="T31"/>
                  <a:gd fmla="*/ 677 w 870" name="T32"/>
                  <a:gd fmla="*/ 735 h 887" name="T33"/>
                  <a:gd fmla="*/ 669 w 870" name="T34"/>
                  <a:gd fmla="*/ 668 h 887" name="T35"/>
                  <a:gd fmla="*/ 736 w 870" name="T36"/>
                  <a:gd fmla="*/ 677 h 887" name="T37"/>
                  <a:gd fmla="*/ 736 w 870" name="T38"/>
                  <a:gd fmla="*/ 593 h 887" name="T39"/>
                  <a:gd fmla="*/ 752 w 870" name="T40"/>
                  <a:gd fmla="*/ 610 h 887" name="T41"/>
                  <a:gd fmla="*/ 811 w 870" name="T42"/>
                  <a:gd fmla="*/ 769 h 887" name="T43"/>
                  <a:gd fmla="*/ 769 w 870" name="T44"/>
                  <a:gd fmla="*/ 819 h 887" name="T45"/>
                  <a:gd fmla="*/ 769 w 870" name="T46"/>
                  <a:gd fmla="*/ 819 h 887" name="T47"/>
                  <a:gd fmla="*/ 769 w 870" name="T48"/>
                  <a:gd fmla="*/ 819 h 88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86" w="870">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anchor="ctr" wrap="none"/>
              <a:lstStyle/>
              <a:p>
                <a:pPr defTabSz="408146">
                  <a:defRPr/>
                </a:pPr>
                <a:endParaRPr lang="en-US" sz="806">
                  <a:cs typeface="+mn-ea"/>
                  <a:sym typeface="+mn-lt"/>
                </a:endParaRPr>
              </a:p>
            </p:txBody>
          </p:sp>
          <p:sp>
            <p:nvSpPr>
              <p:cNvPr id="106" name="Freeform 425"/>
              <p:cNvSpPr>
                <a:spLocks noChangeArrowheads="1"/>
              </p:cNvSpPr>
              <p:nvPr/>
            </p:nvSpPr>
            <p:spPr bwMode="auto">
              <a:xfrm>
                <a:off x="5473700" y="4070349"/>
                <a:ext cx="312738" cy="319088"/>
              </a:xfrm>
              <a:custGeom>
                <a:gdLst>
                  <a:gd fmla="*/ 318 w 870" name="T0"/>
                  <a:gd fmla="*/ 142 h 887" name="T1"/>
                  <a:gd fmla="*/ 318 w 870" name="T2"/>
                  <a:gd fmla="*/ 142 h 887" name="T3"/>
                  <a:gd fmla="*/ 167 w 870" name="T4"/>
                  <a:gd fmla="*/ 0 h 887" name="T5"/>
                  <a:gd fmla="*/ 0 w 870" name="T6"/>
                  <a:gd fmla="*/ 167 h 887" name="T7"/>
                  <a:gd fmla="*/ 142 w 870" name="T8"/>
                  <a:gd fmla="*/ 317 h 887" name="T9"/>
                  <a:gd fmla="*/ 142 w 870" name="T10"/>
                  <a:gd fmla="*/ 317 h 887" name="T11"/>
                  <a:gd fmla="*/ 594 w 870" name="T12"/>
                  <a:gd fmla="*/ 760 h 887" name="T13"/>
                  <a:gd fmla="*/ 869 w 870" name="T14"/>
                  <a:gd fmla="*/ 886 h 887" name="T15"/>
                  <a:gd fmla="*/ 769 w 870" name="T16"/>
                  <a:gd fmla="*/ 601 h 887" name="T17"/>
                  <a:gd fmla="*/ 318 w 870" name="T18"/>
                  <a:gd fmla="*/ 142 h 8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6" w="870">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anchor="ctr" wrap="none"/>
              <a:lstStyle/>
              <a:p>
                <a:pPr defTabSz="408146">
                  <a:defRPr/>
                </a:pPr>
                <a:endParaRPr lang="en-US" sz="806">
                  <a:cs typeface="+mn-ea"/>
                  <a:sym typeface="+mn-lt"/>
                </a:endParaRPr>
              </a:p>
            </p:txBody>
          </p:sp>
          <p:sp>
            <p:nvSpPr>
              <p:cNvPr id="107" name="Freeform 426"/>
              <p:cNvSpPr>
                <a:spLocks noChangeArrowheads="1"/>
              </p:cNvSpPr>
              <p:nvPr/>
            </p:nvSpPr>
            <p:spPr bwMode="auto">
              <a:xfrm>
                <a:off x="5494338" y="4090987"/>
                <a:ext cx="60325" cy="60325"/>
              </a:xfrm>
              <a:custGeom>
                <a:gdLst>
                  <a:gd fmla="*/ 59 w 169" name="T0"/>
                  <a:gd fmla="*/ 167 h 168" name="T1"/>
                  <a:gd fmla="*/ 0 w 169" name="T2"/>
                  <a:gd fmla="*/ 109 h 168" name="T3"/>
                  <a:gd fmla="*/ 109 w 169" name="T4"/>
                  <a:gd fmla="*/ 0 h 168" name="T5"/>
                  <a:gd fmla="*/ 168 w 169" name="T6"/>
                  <a:gd fmla="*/ 58 h 168" name="T7"/>
                  <a:gd fmla="*/ 59 w 169" name="T8"/>
                  <a:gd fmla="*/ 167 h 168" name="T9"/>
                </a:gdLst>
                <a:cxnLst>
                  <a:cxn ang="0">
                    <a:pos x="T0" y="T1"/>
                  </a:cxn>
                  <a:cxn ang="0">
                    <a:pos x="T2" y="T3"/>
                  </a:cxn>
                  <a:cxn ang="0">
                    <a:pos x="T4" y="T5"/>
                  </a:cxn>
                  <a:cxn ang="0">
                    <a:pos x="T6" y="T7"/>
                  </a:cxn>
                  <a:cxn ang="0">
                    <a:pos x="T8" y="T9"/>
                  </a:cxn>
                </a:cxnLst>
                <a:rect b="b" l="0" r="r" t="0"/>
                <a:pathLst>
                  <a:path h="168" w="169">
                    <a:moveTo>
                      <a:pt x="59" y="167"/>
                    </a:moveTo>
                    <a:lnTo>
                      <a:pt x="0" y="109"/>
                    </a:lnTo>
                    <a:lnTo>
                      <a:pt x="109" y="0"/>
                    </a:lnTo>
                    <a:lnTo>
                      <a:pt x="168" y="58"/>
                    </a:lnTo>
                    <a:lnTo>
                      <a:pt x="59" y="167"/>
                    </a:lnTo>
                  </a:path>
                </a:pathLst>
              </a:custGeom>
              <a:grpFill/>
              <a:ln>
                <a:noFill/>
              </a:ln>
              <a:effectLst/>
            </p:spPr>
            <p:txBody>
              <a:bodyPr anchor="ctr" wrap="none"/>
              <a:lstStyle/>
              <a:p>
                <a:pPr defTabSz="408146">
                  <a:defRPr/>
                </a:pPr>
                <a:endParaRPr lang="en-US" sz="806">
                  <a:cs typeface="+mn-ea"/>
                  <a:sym typeface="+mn-lt"/>
                </a:endParaRPr>
              </a:p>
            </p:txBody>
          </p:sp>
          <p:sp>
            <p:nvSpPr>
              <p:cNvPr id="108" name="Freeform 427"/>
              <p:cNvSpPr>
                <a:spLocks noChangeArrowheads="1"/>
              </p:cNvSpPr>
              <p:nvPr/>
            </p:nvSpPr>
            <p:spPr bwMode="auto">
              <a:xfrm>
                <a:off x="5688013" y="4283074"/>
                <a:ext cx="77787" cy="80963"/>
              </a:xfrm>
              <a:custGeom>
                <a:gdLst>
                  <a:gd fmla="*/ 175 w 218" name="T0"/>
                  <a:gd fmla="*/ 226 h 227" name="T1"/>
                  <a:gd fmla="*/ 16 w 218" name="T2"/>
                  <a:gd fmla="*/ 151 h 227" name="T3"/>
                  <a:gd fmla="*/ 0 w 218" name="T4"/>
                  <a:gd fmla="*/ 134 h 227" name="T5"/>
                  <a:gd fmla="*/ 83 w 218" name="T6"/>
                  <a:gd fmla="*/ 142 h 227" name="T7"/>
                  <a:gd fmla="*/ 75 w 218" name="T8"/>
                  <a:gd fmla="*/ 75 h 227" name="T9"/>
                  <a:gd fmla="*/ 142 w 218" name="T10"/>
                  <a:gd fmla="*/ 84 h 227" name="T11"/>
                  <a:gd fmla="*/ 142 w 218" name="T12"/>
                  <a:gd fmla="*/ 0 h 227" name="T13"/>
                  <a:gd fmla="*/ 158 w 218" name="T14"/>
                  <a:gd fmla="*/ 17 h 227" name="T15"/>
                  <a:gd fmla="*/ 217 w 218" name="T16"/>
                  <a:gd fmla="*/ 176 h 227" name="T17"/>
                  <a:gd fmla="*/ 175 w 218" name="T18"/>
                  <a:gd fmla="*/ 226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218">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anchor="ctr" wrap="none"/>
              <a:lstStyle/>
              <a:p>
                <a:pPr defTabSz="408146">
                  <a:defRPr/>
                </a:pPr>
                <a:endParaRPr lang="en-US" sz="806">
                  <a:cs typeface="+mn-ea"/>
                  <a:sym typeface="+mn-lt"/>
                </a:endParaRPr>
              </a:p>
            </p:txBody>
          </p:sp>
          <p:sp>
            <p:nvSpPr>
              <p:cNvPr id="109" name="Freeform 428"/>
              <p:cNvSpPr>
                <a:spLocks noChangeArrowheads="1"/>
              </p:cNvSpPr>
              <p:nvPr/>
            </p:nvSpPr>
            <p:spPr bwMode="auto">
              <a:xfrm>
                <a:off x="5749925" y="4365624"/>
                <a:ext cx="1588" cy="1588"/>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p:spPr>
            <p:txBody>
              <a:bodyPr anchor="ctr" wrap="none"/>
              <a:lstStyle/>
              <a:p>
                <a:pPr defTabSz="408146">
                  <a:defRPr/>
                </a:pPr>
                <a:endParaRPr lang="en-US" sz="806">
                  <a:cs typeface="+mn-ea"/>
                  <a:sym typeface="+mn-lt"/>
                </a:endParaRPr>
              </a:p>
            </p:txBody>
          </p:sp>
        </p:grpSp>
      </p:grpSp>
      <p:grpSp>
        <p:nvGrpSpPr>
          <p:cNvPr id="55" name="组合 54"/>
          <p:cNvGrpSpPr/>
          <p:nvPr/>
        </p:nvGrpSpPr>
        <p:grpSpPr>
          <a:xfrm>
            <a:off x="917623" y="3705277"/>
            <a:ext cx="1450972" cy="966736"/>
            <a:chOff x="468937" y="2419540"/>
            <a:chExt cx="1934629" cy="1288981"/>
          </a:xfrm>
        </p:grpSpPr>
        <p:sp>
          <p:nvSpPr>
            <p:cNvPr id="56" name="TextBox 18"/>
            <p:cNvSpPr txBox="1"/>
            <p:nvPr/>
          </p:nvSpPr>
          <p:spPr>
            <a:xfrm flipH="1">
              <a:off x="480247"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57" name="矩形 56"/>
            <p:cNvSpPr/>
            <p:nvPr/>
          </p:nvSpPr>
          <p:spPr>
            <a:xfrm>
              <a:off x="470268" y="2823663"/>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grpSp>
        <p:nvGrpSpPr>
          <p:cNvPr id="58" name="组合 57"/>
          <p:cNvGrpSpPr/>
          <p:nvPr/>
        </p:nvGrpSpPr>
        <p:grpSpPr>
          <a:xfrm>
            <a:off x="2432098" y="3119489"/>
            <a:ext cx="1450972" cy="966736"/>
            <a:chOff x="468937" y="2419540"/>
            <a:chExt cx="1934629" cy="1288981"/>
          </a:xfrm>
        </p:grpSpPr>
        <p:sp>
          <p:nvSpPr>
            <p:cNvPr id="59" name="TextBox 18"/>
            <p:cNvSpPr txBox="1"/>
            <p:nvPr/>
          </p:nvSpPr>
          <p:spPr>
            <a:xfrm flipH="1">
              <a:off x="480248"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60" name="矩形 59"/>
            <p:cNvSpPr/>
            <p:nvPr/>
          </p:nvSpPr>
          <p:spPr>
            <a:xfrm>
              <a:off x="470268" y="2823665"/>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grpSp>
        <p:nvGrpSpPr>
          <p:cNvPr id="61" name="组合 60"/>
          <p:cNvGrpSpPr/>
          <p:nvPr/>
        </p:nvGrpSpPr>
        <p:grpSpPr>
          <a:xfrm>
            <a:off x="4046586" y="3819577"/>
            <a:ext cx="1450972" cy="966736"/>
            <a:chOff x="468937" y="2419540"/>
            <a:chExt cx="1934629" cy="1288981"/>
          </a:xfrm>
        </p:grpSpPr>
        <p:sp>
          <p:nvSpPr>
            <p:cNvPr id="62" name="TextBox 18"/>
            <p:cNvSpPr txBox="1"/>
            <p:nvPr/>
          </p:nvSpPr>
          <p:spPr>
            <a:xfrm flipH="1">
              <a:off x="480247"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63" name="矩形 62"/>
            <p:cNvSpPr/>
            <p:nvPr/>
          </p:nvSpPr>
          <p:spPr>
            <a:xfrm>
              <a:off x="470268" y="2823663"/>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grpSp>
        <p:nvGrpSpPr>
          <p:cNvPr id="64" name="组合 63"/>
          <p:cNvGrpSpPr/>
          <p:nvPr/>
        </p:nvGrpSpPr>
        <p:grpSpPr>
          <a:xfrm>
            <a:off x="5561061" y="3090914"/>
            <a:ext cx="1450972" cy="966736"/>
            <a:chOff x="468937" y="2419540"/>
            <a:chExt cx="1934629" cy="1288981"/>
          </a:xfrm>
        </p:grpSpPr>
        <p:sp>
          <p:nvSpPr>
            <p:cNvPr id="65" name="TextBox 18"/>
            <p:cNvSpPr txBox="1"/>
            <p:nvPr/>
          </p:nvSpPr>
          <p:spPr>
            <a:xfrm flipH="1">
              <a:off x="480247"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66" name="矩形 65"/>
            <p:cNvSpPr/>
            <p:nvPr/>
          </p:nvSpPr>
          <p:spPr>
            <a:xfrm>
              <a:off x="470268" y="2823665"/>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grpSp>
        <p:nvGrpSpPr>
          <p:cNvPr id="67" name="组合 66"/>
          <p:cNvGrpSpPr/>
          <p:nvPr/>
        </p:nvGrpSpPr>
        <p:grpSpPr>
          <a:xfrm>
            <a:off x="7104111" y="3891014"/>
            <a:ext cx="1450972" cy="966736"/>
            <a:chOff x="468937" y="2419540"/>
            <a:chExt cx="1934629" cy="1288981"/>
          </a:xfrm>
        </p:grpSpPr>
        <p:sp>
          <p:nvSpPr>
            <p:cNvPr id="68" name="TextBox 18"/>
            <p:cNvSpPr txBox="1"/>
            <p:nvPr/>
          </p:nvSpPr>
          <p:spPr>
            <a:xfrm flipH="1">
              <a:off x="480247"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69" name="矩形 68"/>
            <p:cNvSpPr/>
            <p:nvPr/>
          </p:nvSpPr>
          <p:spPr>
            <a:xfrm>
              <a:off x="470270" y="2823665"/>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spTree>
    <p:extLst>
      <p:ext uri="{BB962C8B-B14F-4D97-AF65-F5344CB8AC3E}">
        <p14:creationId val="3389900795"/>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55"/>
                                        </p:tgtEl>
                                        <p:attrNameLst>
                                          <p:attrName>style.visibility</p:attrName>
                                        </p:attrNameLst>
                                      </p:cBhvr>
                                      <p:to>
                                        <p:strVal val="visible"/>
                                      </p:to>
                                    </p:set>
                                    <p:anim calcmode="lin" valueType="num">
                                      <p:cBhvr>
                                        <p:cTn dur="500" fill="hold" id="13"/>
                                        <p:tgtEl>
                                          <p:spTgt spid="55"/>
                                        </p:tgtEl>
                                        <p:attrNameLst>
                                          <p:attrName>ppt_w</p:attrName>
                                        </p:attrNameLst>
                                      </p:cBhvr>
                                      <p:tavLst>
                                        <p:tav tm="0">
                                          <p:val>
                                            <p:fltVal val="0"/>
                                          </p:val>
                                        </p:tav>
                                        <p:tav tm="100000">
                                          <p:val>
                                            <p:strVal val="#ppt_w"/>
                                          </p:val>
                                        </p:tav>
                                      </p:tavLst>
                                    </p:anim>
                                    <p:anim calcmode="lin" valueType="num">
                                      <p:cBhvr>
                                        <p:cTn dur="500" fill="hold" id="14"/>
                                        <p:tgtEl>
                                          <p:spTgt spid="55"/>
                                        </p:tgtEl>
                                        <p:attrNameLst>
                                          <p:attrName>ppt_h</p:attrName>
                                        </p:attrNameLst>
                                      </p:cBhvr>
                                      <p:tavLst>
                                        <p:tav tm="0">
                                          <p:val>
                                            <p:fltVal val="0"/>
                                          </p:val>
                                        </p:tav>
                                        <p:tav tm="100000">
                                          <p:val>
                                            <p:strVal val="#ppt_h"/>
                                          </p:val>
                                        </p:tav>
                                      </p:tavLst>
                                    </p:anim>
                                    <p:animEffect filter="fade" transition="in">
                                      <p:cBhvr>
                                        <p:cTn dur="500" id="15"/>
                                        <p:tgtEl>
                                          <p:spTgt spid="55"/>
                                        </p:tgtEl>
                                      </p:cBhvr>
                                    </p:animEffect>
                                  </p:childTnLst>
                                </p:cTn>
                              </p:par>
                              <p:par>
                                <p:cTn fill="hold" id="16" nodeType="withEffect" presetClass="entr" presetID="53" presetSubtype="0">
                                  <p:stCondLst>
                                    <p:cond delay="0"/>
                                  </p:stCondLst>
                                  <p:childTnLst>
                                    <p:set>
                                      <p:cBhvr>
                                        <p:cTn dur="1" fill="hold" id="17">
                                          <p:stCondLst>
                                            <p:cond delay="0"/>
                                          </p:stCondLst>
                                        </p:cTn>
                                        <p:tgtEl>
                                          <p:spTgt spid="58"/>
                                        </p:tgtEl>
                                        <p:attrNameLst>
                                          <p:attrName>style.visibility</p:attrName>
                                        </p:attrNameLst>
                                      </p:cBhvr>
                                      <p:to>
                                        <p:strVal val="visible"/>
                                      </p:to>
                                    </p:set>
                                    <p:anim calcmode="lin" valueType="num">
                                      <p:cBhvr>
                                        <p:cTn dur="500" fill="hold" id="18"/>
                                        <p:tgtEl>
                                          <p:spTgt spid="58"/>
                                        </p:tgtEl>
                                        <p:attrNameLst>
                                          <p:attrName>ppt_w</p:attrName>
                                        </p:attrNameLst>
                                      </p:cBhvr>
                                      <p:tavLst>
                                        <p:tav tm="0">
                                          <p:val>
                                            <p:fltVal val="0"/>
                                          </p:val>
                                        </p:tav>
                                        <p:tav tm="100000">
                                          <p:val>
                                            <p:strVal val="#ppt_w"/>
                                          </p:val>
                                        </p:tav>
                                      </p:tavLst>
                                    </p:anim>
                                    <p:anim calcmode="lin" valueType="num">
                                      <p:cBhvr>
                                        <p:cTn dur="500" fill="hold" id="19"/>
                                        <p:tgtEl>
                                          <p:spTgt spid="58"/>
                                        </p:tgtEl>
                                        <p:attrNameLst>
                                          <p:attrName>ppt_h</p:attrName>
                                        </p:attrNameLst>
                                      </p:cBhvr>
                                      <p:tavLst>
                                        <p:tav tm="0">
                                          <p:val>
                                            <p:fltVal val="0"/>
                                          </p:val>
                                        </p:tav>
                                        <p:tav tm="100000">
                                          <p:val>
                                            <p:strVal val="#ppt_h"/>
                                          </p:val>
                                        </p:tav>
                                      </p:tavLst>
                                    </p:anim>
                                    <p:animEffect filter="fade" transition="in">
                                      <p:cBhvr>
                                        <p:cTn dur="500" id="20"/>
                                        <p:tgtEl>
                                          <p:spTgt spid="58"/>
                                        </p:tgtEl>
                                      </p:cBhvr>
                                    </p:animEffect>
                                  </p:childTnLst>
                                </p:cTn>
                              </p:par>
                              <p:par>
                                <p:cTn fill="hold" id="21" nodeType="withEffect" presetClass="entr" presetID="53" presetSubtype="0">
                                  <p:stCondLst>
                                    <p:cond delay="0"/>
                                  </p:stCondLst>
                                  <p:childTnLst>
                                    <p:set>
                                      <p:cBhvr>
                                        <p:cTn dur="1" fill="hold" id="22">
                                          <p:stCondLst>
                                            <p:cond delay="0"/>
                                          </p:stCondLst>
                                        </p:cTn>
                                        <p:tgtEl>
                                          <p:spTgt spid="61"/>
                                        </p:tgtEl>
                                        <p:attrNameLst>
                                          <p:attrName>style.visibility</p:attrName>
                                        </p:attrNameLst>
                                      </p:cBhvr>
                                      <p:to>
                                        <p:strVal val="visible"/>
                                      </p:to>
                                    </p:set>
                                    <p:anim calcmode="lin" valueType="num">
                                      <p:cBhvr>
                                        <p:cTn dur="500" fill="hold" id="23"/>
                                        <p:tgtEl>
                                          <p:spTgt spid="61"/>
                                        </p:tgtEl>
                                        <p:attrNameLst>
                                          <p:attrName>ppt_w</p:attrName>
                                        </p:attrNameLst>
                                      </p:cBhvr>
                                      <p:tavLst>
                                        <p:tav tm="0">
                                          <p:val>
                                            <p:fltVal val="0"/>
                                          </p:val>
                                        </p:tav>
                                        <p:tav tm="100000">
                                          <p:val>
                                            <p:strVal val="#ppt_w"/>
                                          </p:val>
                                        </p:tav>
                                      </p:tavLst>
                                    </p:anim>
                                    <p:anim calcmode="lin" valueType="num">
                                      <p:cBhvr>
                                        <p:cTn dur="500" fill="hold" id="24"/>
                                        <p:tgtEl>
                                          <p:spTgt spid="61"/>
                                        </p:tgtEl>
                                        <p:attrNameLst>
                                          <p:attrName>ppt_h</p:attrName>
                                        </p:attrNameLst>
                                      </p:cBhvr>
                                      <p:tavLst>
                                        <p:tav tm="0">
                                          <p:val>
                                            <p:fltVal val="0"/>
                                          </p:val>
                                        </p:tav>
                                        <p:tav tm="100000">
                                          <p:val>
                                            <p:strVal val="#ppt_h"/>
                                          </p:val>
                                        </p:tav>
                                      </p:tavLst>
                                    </p:anim>
                                    <p:animEffect filter="fade" transition="in">
                                      <p:cBhvr>
                                        <p:cTn dur="500" id="25"/>
                                        <p:tgtEl>
                                          <p:spTgt spid="61"/>
                                        </p:tgtEl>
                                      </p:cBhvr>
                                    </p:animEffect>
                                  </p:childTnLst>
                                </p:cTn>
                              </p:par>
                              <p:par>
                                <p:cTn fill="hold" id="26" nodeType="withEffect" presetClass="entr" presetID="53" presetSubtype="0">
                                  <p:stCondLst>
                                    <p:cond delay="0"/>
                                  </p:stCondLst>
                                  <p:childTnLst>
                                    <p:set>
                                      <p:cBhvr>
                                        <p:cTn dur="1" fill="hold" id="27">
                                          <p:stCondLst>
                                            <p:cond delay="0"/>
                                          </p:stCondLst>
                                        </p:cTn>
                                        <p:tgtEl>
                                          <p:spTgt spid="64"/>
                                        </p:tgtEl>
                                        <p:attrNameLst>
                                          <p:attrName>style.visibility</p:attrName>
                                        </p:attrNameLst>
                                      </p:cBhvr>
                                      <p:to>
                                        <p:strVal val="visible"/>
                                      </p:to>
                                    </p:set>
                                    <p:anim calcmode="lin" valueType="num">
                                      <p:cBhvr>
                                        <p:cTn dur="500" fill="hold" id="28"/>
                                        <p:tgtEl>
                                          <p:spTgt spid="64"/>
                                        </p:tgtEl>
                                        <p:attrNameLst>
                                          <p:attrName>ppt_w</p:attrName>
                                        </p:attrNameLst>
                                      </p:cBhvr>
                                      <p:tavLst>
                                        <p:tav tm="0">
                                          <p:val>
                                            <p:fltVal val="0"/>
                                          </p:val>
                                        </p:tav>
                                        <p:tav tm="100000">
                                          <p:val>
                                            <p:strVal val="#ppt_w"/>
                                          </p:val>
                                        </p:tav>
                                      </p:tavLst>
                                    </p:anim>
                                    <p:anim calcmode="lin" valueType="num">
                                      <p:cBhvr>
                                        <p:cTn dur="500" fill="hold" id="29"/>
                                        <p:tgtEl>
                                          <p:spTgt spid="64"/>
                                        </p:tgtEl>
                                        <p:attrNameLst>
                                          <p:attrName>ppt_h</p:attrName>
                                        </p:attrNameLst>
                                      </p:cBhvr>
                                      <p:tavLst>
                                        <p:tav tm="0">
                                          <p:val>
                                            <p:fltVal val="0"/>
                                          </p:val>
                                        </p:tav>
                                        <p:tav tm="100000">
                                          <p:val>
                                            <p:strVal val="#ppt_h"/>
                                          </p:val>
                                        </p:tav>
                                      </p:tavLst>
                                    </p:anim>
                                    <p:animEffect filter="fade" transition="in">
                                      <p:cBhvr>
                                        <p:cTn dur="500" id="30"/>
                                        <p:tgtEl>
                                          <p:spTgt spid="64"/>
                                        </p:tgtEl>
                                      </p:cBhvr>
                                    </p:animEffect>
                                  </p:childTnLst>
                                </p:cTn>
                              </p:par>
                              <p:par>
                                <p:cTn fill="hold" id="31" nodeType="withEffect" presetClass="entr" presetID="53" presetSubtype="0">
                                  <p:stCondLst>
                                    <p:cond delay="0"/>
                                  </p:stCondLst>
                                  <p:childTnLst>
                                    <p:set>
                                      <p:cBhvr>
                                        <p:cTn dur="1" fill="hold" id="32">
                                          <p:stCondLst>
                                            <p:cond delay="0"/>
                                          </p:stCondLst>
                                        </p:cTn>
                                        <p:tgtEl>
                                          <p:spTgt spid="67"/>
                                        </p:tgtEl>
                                        <p:attrNameLst>
                                          <p:attrName>style.visibility</p:attrName>
                                        </p:attrNameLst>
                                      </p:cBhvr>
                                      <p:to>
                                        <p:strVal val="visible"/>
                                      </p:to>
                                    </p:set>
                                    <p:anim calcmode="lin" valueType="num">
                                      <p:cBhvr>
                                        <p:cTn dur="500" fill="hold" id="33"/>
                                        <p:tgtEl>
                                          <p:spTgt spid="67"/>
                                        </p:tgtEl>
                                        <p:attrNameLst>
                                          <p:attrName>ppt_w</p:attrName>
                                        </p:attrNameLst>
                                      </p:cBhvr>
                                      <p:tavLst>
                                        <p:tav tm="0">
                                          <p:val>
                                            <p:fltVal val="0"/>
                                          </p:val>
                                        </p:tav>
                                        <p:tav tm="100000">
                                          <p:val>
                                            <p:strVal val="#ppt_w"/>
                                          </p:val>
                                        </p:tav>
                                      </p:tavLst>
                                    </p:anim>
                                    <p:anim calcmode="lin" valueType="num">
                                      <p:cBhvr>
                                        <p:cTn dur="500" fill="hold" id="34"/>
                                        <p:tgtEl>
                                          <p:spTgt spid="67"/>
                                        </p:tgtEl>
                                        <p:attrNameLst>
                                          <p:attrName>ppt_h</p:attrName>
                                        </p:attrNameLst>
                                      </p:cBhvr>
                                      <p:tavLst>
                                        <p:tav tm="0">
                                          <p:val>
                                            <p:fltVal val="0"/>
                                          </p:val>
                                        </p:tav>
                                        <p:tav tm="100000">
                                          <p:val>
                                            <p:strVal val="#ppt_h"/>
                                          </p:val>
                                        </p:tav>
                                      </p:tavLst>
                                    </p:anim>
                                    <p:animEffect filter="fade" transition="in">
                                      <p:cBhvr>
                                        <p:cTn dur="500" id="35"/>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001e90bc453a118d6b4237" id="17" name="Rectangle 10"/>
          <p:cNvSpPr>
            <a:spLocks noChangeArrowheads="1"/>
          </p:cNvSpPr>
          <p:nvPr/>
        </p:nvSpPr>
        <p:spPr bwMode="auto">
          <a:xfrm>
            <a:off x="2288207" y="1230509"/>
            <a:ext cx="1863725" cy="1866900"/>
          </a:xfrm>
          <a:prstGeom prst="rect">
            <a:avLst/>
          </a:prstGeom>
          <a:blipFill dpi="0" rotWithShape="1">
            <a:blip r:embed="rId3"/>
            <a:stretch>
              <a:fillRect b="-164"/>
            </a:stretch>
          </a:blipFill>
          <a:ln>
            <a:noFill/>
          </a:ln>
          <a:extLst/>
        </p:spPr>
        <p:txBody>
          <a:bodyPr/>
          <a:lstStyle/>
          <a:p>
            <a:pPr defTabSz="685800">
              <a:defRPr/>
            </a:pPr>
            <a:endParaRPr altLang="en-US" kern="0" lang="zh-CN">
              <a:solidFill>
                <a:prstClr val="black"/>
              </a:solidFill>
              <a:latin charset="0" panose="020b0503020202020204" pitchFamily="34" typeface="Agency FB"/>
            </a:endParaRPr>
          </a:p>
        </p:txBody>
      </p:sp>
      <p:sp>
        <p:nvSpPr>
          <p:cNvPr descr="160621-20121008053110-8" id="29" name="Rectangle 15"/>
          <p:cNvSpPr>
            <a:spLocks noChangeArrowheads="1"/>
          </p:cNvSpPr>
          <p:nvPr/>
        </p:nvSpPr>
        <p:spPr bwMode="auto">
          <a:xfrm>
            <a:off x="4270993" y="2554484"/>
            <a:ext cx="2559050" cy="1893888"/>
          </a:xfrm>
          <a:prstGeom prst="rect">
            <a:avLst/>
          </a:prstGeom>
          <a:blipFill dpi="0" rotWithShape="1">
            <a:blip r:embed="rId4"/>
            <a:stretch>
              <a:fillRect b="-34896"/>
            </a:stretch>
          </a:blipFill>
          <a:ln>
            <a:noFill/>
          </a:ln>
          <a:extLst/>
        </p:spPr>
        <p:txBody>
          <a:bodyPr/>
          <a:lstStyle/>
          <a:p>
            <a:pPr defTabSz="685800">
              <a:defRPr/>
            </a:pPr>
            <a:endParaRPr altLang="en-US" kern="0" lang="zh-CN">
              <a:solidFill>
                <a:prstClr val="black"/>
              </a:solidFill>
              <a:latin charset="0" panose="020b0503020202020204" pitchFamily="34" typeface="Agency FB"/>
            </a:endParaRPr>
          </a:p>
        </p:txBody>
      </p:sp>
      <p:grpSp>
        <p:nvGrpSpPr>
          <p:cNvPr id="6" name="组合 5"/>
          <p:cNvGrpSpPr/>
          <p:nvPr/>
        </p:nvGrpSpPr>
        <p:grpSpPr>
          <a:xfrm>
            <a:off x="6941169" y="2554485"/>
            <a:ext cx="1230313" cy="1206500"/>
            <a:chOff x="9266768" y="3607859"/>
            <a:chExt cx="1640417" cy="1608667"/>
          </a:xfrm>
        </p:grpSpPr>
        <p:sp>
          <p:nvSpPr>
            <p:cNvPr id="27" name="Rectangle 13"/>
            <p:cNvSpPr>
              <a:spLocks noChangeArrowheads="1"/>
            </p:cNvSpPr>
            <p:nvPr/>
          </p:nvSpPr>
          <p:spPr bwMode="auto">
            <a:xfrm>
              <a:off x="9266768" y="3607859"/>
              <a:ext cx="1640417" cy="1608667"/>
            </a:xfrm>
            <a:prstGeom prst="rect">
              <a:avLst/>
            </a:prstGeom>
            <a:solidFill>
              <a:schemeClr val="accent1"/>
            </a:solidFill>
            <a:ln>
              <a:noFill/>
            </a:ln>
          </p:spPr>
          <p:txBody>
            <a:bodyPr/>
            <a:lstStyle/>
            <a:p>
              <a:pPr defTabSz="685800">
                <a:defRPr/>
              </a:pPr>
              <a:endParaRPr altLang="en-US" kern="0" lang="zh-CN">
                <a:solidFill>
                  <a:prstClr val="black"/>
                </a:solidFill>
                <a:latin charset="0" panose="020b0503020202020204" pitchFamily="34" typeface="Agency FB"/>
              </a:endParaRPr>
            </a:p>
          </p:txBody>
        </p:sp>
        <p:grpSp>
          <p:nvGrpSpPr>
            <p:cNvPr id="31" name="Group 17"/>
            <p:cNvGrpSpPr/>
            <p:nvPr/>
          </p:nvGrpSpPr>
          <p:grpSpPr>
            <a:xfrm>
              <a:off x="9846733" y="4107393"/>
              <a:ext cx="476251" cy="613833"/>
              <a:chExt cx="225" cy="290"/>
            </a:xfrm>
          </p:grpSpPr>
          <p:sp>
            <p:nvSpPr>
              <p:cNvPr id="32" name="Freeform 18"/>
              <p:cNvSpPr/>
              <p:nvPr/>
            </p:nvSpPr>
            <p:spPr bwMode="auto">
              <a:xfrm>
                <a:off x="0" y="0"/>
                <a:ext cx="225" cy="290"/>
              </a:xfrm>
              <a:custGeom>
                <a:gdLst>
                  <a:gd fmla="*/ 21 w 95" name="T0"/>
                  <a:gd fmla="*/ 112 h 123" name="T1"/>
                  <a:gd fmla="*/ 11 w 95" name="T2"/>
                  <a:gd fmla="*/ 112 h 123" name="T3"/>
                  <a:gd fmla="*/ 11 w 95" name="T4"/>
                  <a:gd fmla="*/ 10 h 123" name="T5"/>
                  <a:gd fmla="*/ 90 w 95" name="T6"/>
                  <a:gd fmla="*/ 10 h 123" name="T7"/>
                  <a:gd fmla="*/ 95 w 95" name="T8"/>
                  <a:gd fmla="*/ 5 h 123" name="T9"/>
                  <a:gd fmla="*/ 90 w 95" name="T10"/>
                  <a:gd fmla="*/ 0 h 123" name="T11"/>
                  <a:gd fmla="*/ 5 w 95" name="T12"/>
                  <a:gd fmla="*/ 0 h 123" name="T13"/>
                  <a:gd fmla="*/ 0 w 95" name="T14"/>
                  <a:gd fmla="*/ 5 h 123" name="T15"/>
                  <a:gd fmla="*/ 0 w 95" name="T16"/>
                  <a:gd fmla="*/ 118 h 123" name="T17"/>
                  <a:gd fmla="*/ 5 w 95" name="T18"/>
                  <a:gd fmla="*/ 123 h 123" name="T19"/>
                  <a:gd fmla="*/ 21 w 95" name="T20"/>
                  <a:gd fmla="*/ 123 h 123" name="T21"/>
                  <a:gd fmla="*/ 26 w 95" name="T22"/>
                  <a:gd fmla="*/ 118 h 123" name="T23"/>
                  <a:gd fmla="*/ 21 w 95" name="T24"/>
                  <a:gd fmla="*/ 112 h 1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 w="95">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sp>
            <p:nvSpPr>
              <p:cNvPr id="33" name="Freeform 19"/>
              <p:cNvSpPr/>
              <p:nvPr/>
            </p:nvSpPr>
            <p:spPr bwMode="auto">
              <a:xfrm>
                <a:off x="142" y="170"/>
                <a:ext cx="83" cy="120"/>
              </a:xfrm>
              <a:custGeom>
                <a:gdLst>
                  <a:gd fmla="*/ 30 w 35" name="T0"/>
                  <a:gd fmla="*/ 0 h 51" name="T1"/>
                  <a:gd fmla="*/ 25 w 35" name="T2"/>
                  <a:gd fmla="*/ 5 h 51" name="T3"/>
                  <a:gd fmla="*/ 25 w 35" name="T4"/>
                  <a:gd fmla="*/ 40 h 51" name="T5"/>
                  <a:gd fmla="*/ 5 w 35" name="T6"/>
                  <a:gd fmla="*/ 40 h 51" name="T7"/>
                  <a:gd fmla="*/ 0 w 35" name="T8"/>
                  <a:gd fmla="*/ 46 h 51" name="T9"/>
                  <a:gd fmla="*/ 5 w 35" name="T10"/>
                  <a:gd fmla="*/ 51 h 51" name="T11"/>
                  <a:gd fmla="*/ 30 w 35" name="T12"/>
                  <a:gd fmla="*/ 51 h 51" name="T13"/>
                  <a:gd fmla="*/ 34 w 35" name="T14"/>
                  <a:gd fmla="*/ 49 h 51" name="T15"/>
                  <a:gd fmla="*/ 35 w 35" name="T16"/>
                  <a:gd fmla="*/ 46 h 51" name="T17"/>
                  <a:gd fmla="*/ 35 w 35" name="T18"/>
                  <a:gd fmla="*/ 5 h 51" name="T19"/>
                  <a:gd fmla="*/ 30 w 35" name="T20"/>
                  <a:gd fmla="*/ 0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35">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sp>
            <p:nvSpPr>
              <p:cNvPr id="34" name="Freeform 20"/>
              <p:cNvSpPr>
                <a:spLocks noEditPoints="1"/>
              </p:cNvSpPr>
              <p:nvPr/>
            </p:nvSpPr>
            <p:spPr bwMode="auto">
              <a:xfrm>
                <a:off x="81" y="59"/>
                <a:ext cx="141" cy="205"/>
              </a:xfrm>
              <a:custGeom>
                <a:gdLst>
                  <a:gd fmla="*/ 52 w 60" name="T0"/>
                  <a:gd fmla="*/ 2 h 87" name="T1"/>
                  <a:gd fmla="*/ 46 w 60" name="T2"/>
                  <a:gd fmla="*/ 0 h 87" name="T3"/>
                  <a:gd fmla="*/ 35 w 60" name="T4"/>
                  <a:gd fmla="*/ 7 h 87" name="T5"/>
                  <a:gd fmla="*/ 1 w 60" name="T6"/>
                  <a:gd fmla="*/ 66 h 87" name="T7"/>
                  <a:gd fmla="*/ 0 w 60" name="T8"/>
                  <a:gd fmla="*/ 69 h 87" name="T9"/>
                  <a:gd fmla="*/ 0 w 60" name="T10"/>
                  <a:gd fmla="*/ 82 h 87" name="T11"/>
                  <a:gd fmla="*/ 3 w 60" name="T12"/>
                  <a:gd fmla="*/ 87 h 87" name="T13"/>
                  <a:gd fmla="*/ 6 w 60" name="T14"/>
                  <a:gd fmla="*/ 87 h 87" name="T15"/>
                  <a:gd fmla="*/ 8 w 60" name="T16"/>
                  <a:gd fmla="*/ 87 h 87" name="T17"/>
                  <a:gd fmla="*/ 20 w 60" name="T18"/>
                  <a:gd fmla="*/ 80 h 87" name="T19"/>
                  <a:gd fmla="*/ 22 w 60" name="T20"/>
                  <a:gd fmla="*/ 78 h 87" name="T21"/>
                  <a:gd fmla="*/ 56 w 60" name="T22"/>
                  <a:gd fmla="*/ 19 h 87" name="T23"/>
                  <a:gd fmla="*/ 52 w 60" name="T24"/>
                  <a:gd fmla="*/ 2 h 87" name="T25"/>
                  <a:gd fmla="*/ 47 w 60" name="T26"/>
                  <a:gd fmla="*/ 14 h 87" name="T27"/>
                  <a:gd fmla="*/ 14 w 60" name="T28"/>
                  <a:gd fmla="*/ 72 h 87" name="T29"/>
                  <a:gd fmla="*/ 11 w 60" name="T30"/>
                  <a:gd fmla="*/ 73 h 87" name="T31"/>
                  <a:gd fmla="*/ 11 w 60" name="T32"/>
                  <a:gd fmla="*/ 70 h 87" name="T33"/>
                  <a:gd fmla="*/ 44 w 60" name="T34"/>
                  <a:gd fmla="*/ 12 h 87" name="T35"/>
                  <a:gd fmla="*/ 47 w 60" name="T36"/>
                  <a:gd fmla="*/ 11 h 87" name="T37"/>
                  <a:gd fmla="*/ 47 w 60" name="T38"/>
                  <a:gd fmla="*/ 14 h 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7" w="60">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sp>
            <p:nvSpPr>
              <p:cNvPr id="35" name="Freeform 21"/>
              <p:cNvSpPr/>
              <p:nvPr/>
            </p:nvSpPr>
            <p:spPr bwMode="auto">
              <a:xfrm>
                <a:off x="41" y="83"/>
                <a:ext cx="89" cy="23"/>
              </a:xfrm>
              <a:custGeom>
                <a:gdLst>
                  <a:gd fmla="*/ 38 w 38" name="T0"/>
                  <a:gd fmla="*/ 5 h 10" name="T1"/>
                  <a:gd fmla="*/ 32 w 38" name="T2"/>
                  <a:gd fmla="*/ 0 h 10" name="T3"/>
                  <a:gd fmla="*/ 6 w 38" name="T4"/>
                  <a:gd fmla="*/ 0 h 10" name="T5"/>
                  <a:gd fmla="*/ 0 w 38" name="T6"/>
                  <a:gd fmla="*/ 5 h 10" name="T7"/>
                  <a:gd fmla="*/ 6 w 38" name="T8"/>
                  <a:gd fmla="*/ 10 h 10" name="T9"/>
                  <a:gd fmla="*/ 32 w 38" name="T10"/>
                  <a:gd fmla="*/ 10 h 10" name="T11"/>
                  <a:gd fmla="*/ 38 w 38" name="T12"/>
                  <a:gd fmla="*/ 5 h 10" name="T13"/>
                </a:gdLst>
                <a:cxnLst>
                  <a:cxn ang="0">
                    <a:pos x="T0" y="T1"/>
                  </a:cxn>
                  <a:cxn ang="0">
                    <a:pos x="T2" y="T3"/>
                  </a:cxn>
                  <a:cxn ang="0">
                    <a:pos x="T4" y="T5"/>
                  </a:cxn>
                  <a:cxn ang="0">
                    <a:pos x="T6" y="T7"/>
                  </a:cxn>
                  <a:cxn ang="0">
                    <a:pos x="T8" y="T9"/>
                  </a:cxn>
                  <a:cxn ang="0">
                    <a:pos x="T10" y="T11"/>
                  </a:cxn>
                  <a:cxn ang="0">
                    <a:pos x="T12" y="T13"/>
                  </a:cxn>
                </a:cxnLst>
                <a:rect b="b" l="0" r="r" t="0"/>
                <a:pathLst>
                  <a:path h="10" w="38">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sp>
            <p:nvSpPr>
              <p:cNvPr id="36" name="Freeform 22"/>
              <p:cNvSpPr/>
              <p:nvPr/>
            </p:nvSpPr>
            <p:spPr bwMode="auto">
              <a:xfrm>
                <a:off x="41" y="132"/>
                <a:ext cx="56" cy="24"/>
              </a:xfrm>
              <a:custGeom>
                <a:gdLst>
                  <a:gd fmla="*/ 6 w 24" name="T0"/>
                  <a:gd fmla="*/ 0 h 10" name="T1"/>
                  <a:gd fmla="*/ 0 w 24" name="T2"/>
                  <a:gd fmla="*/ 5 h 10" name="T3"/>
                  <a:gd fmla="*/ 6 w 24" name="T4"/>
                  <a:gd fmla="*/ 10 h 10" name="T5"/>
                  <a:gd fmla="*/ 19 w 24" name="T6"/>
                  <a:gd fmla="*/ 10 h 10" name="T7"/>
                  <a:gd fmla="*/ 24 w 24" name="T8"/>
                  <a:gd fmla="*/ 5 h 10" name="T9"/>
                  <a:gd fmla="*/ 19 w 24" name="T10"/>
                  <a:gd fmla="*/ 0 h 10" name="T11"/>
                  <a:gd fmla="*/ 6 w 24"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grpSp>
      </p:grpSp>
      <p:grpSp>
        <p:nvGrpSpPr>
          <p:cNvPr id="7" name="组合 6"/>
          <p:cNvGrpSpPr/>
          <p:nvPr/>
        </p:nvGrpSpPr>
        <p:grpSpPr>
          <a:xfrm>
            <a:off x="6263307" y="1230510"/>
            <a:ext cx="1225550" cy="1206500"/>
            <a:chOff x="8362951" y="1842559"/>
            <a:chExt cx="1634067" cy="1608667"/>
          </a:xfrm>
        </p:grpSpPr>
        <p:sp>
          <p:nvSpPr>
            <p:cNvPr id="26" name="Rectangle 12"/>
            <p:cNvSpPr>
              <a:spLocks noChangeArrowheads="1"/>
            </p:cNvSpPr>
            <p:nvPr/>
          </p:nvSpPr>
          <p:spPr bwMode="auto">
            <a:xfrm>
              <a:off x="8362951" y="1842559"/>
              <a:ext cx="1634067" cy="1608667"/>
            </a:xfrm>
            <a:prstGeom prst="rect">
              <a:avLst/>
            </a:prstGeom>
            <a:solidFill>
              <a:schemeClr val="accent2"/>
            </a:solidFill>
            <a:ln>
              <a:noFill/>
            </a:ln>
          </p:spPr>
          <p:txBody>
            <a:bodyPr/>
            <a:lstStyle/>
            <a:p>
              <a:pPr defTabSz="685800">
                <a:defRPr/>
              </a:pPr>
              <a:endParaRPr altLang="zh-CN" kern="0" lang="zh-CN">
                <a:solidFill>
                  <a:prstClr val="black"/>
                </a:solidFill>
                <a:latin charset="0" panose="020b0503020202020204" pitchFamily="34" typeface="Agency FB"/>
              </a:endParaRPr>
            </a:p>
          </p:txBody>
        </p:sp>
        <p:grpSp>
          <p:nvGrpSpPr>
            <p:cNvPr id="37" name="Group 23"/>
            <p:cNvGrpSpPr/>
            <p:nvPr/>
          </p:nvGrpSpPr>
          <p:grpSpPr>
            <a:xfrm>
              <a:off x="8881534" y="2301876"/>
              <a:ext cx="590551" cy="590549"/>
              <a:chExt cx="279" cy="279"/>
            </a:xfrm>
          </p:grpSpPr>
          <p:sp>
            <p:nvSpPr>
              <p:cNvPr id="38" name="Freeform 24"/>
              <p:cNvSpPr>
                <a:spLocks noEditPoints="1"/>
              </p:cNvSpPr>
              <p:nvPr/>
            </p:nvSpPr>
            <p:spPr bwMode="auto">
              <a:xfrm>
                <a:off x="0" y="0"/>
                <a:ext cx="279" cy="279"/>
              </a:xfrm>
              <a:custGeom>
                <a:gdLst>
                  <a:gd fmla="*/ 114 w 118" name="T0"/>
                  <a:gd fmla="*/ 46 h 118" name="T1"/>
                  <a:gd fmla="*/ 103 w 118" name="T2"/>
                  <a:gd fmla="*/ 38 h 118" name="T3"/>
                  <a:gd fmla="*/ 107 w 118" name="T4"/>
                  <a:gd fmla="*/ 24 h 118" name="T5"/>
                  <a:gd fmla="*/ 89 w 118" name="T6"/>
                  <a:gd fmla="*/ 11 h 118" name="T7"/>
                  <a:gd fmla="*/ 76 w 118" name="T8"/>
                  <a:gd fmla="*/ 13 h 118" name="T9"/>
                  <a:gd fmla="*/ 68 w 118" name="T10"/>
                  <a:gd fmla="*/ 1 h 118" name="T11"/>
                  <a:gd fmla="*/ 46 w 118" name="T12"/>
                  <a:gd fmla="*/ 4 h 118" name="T13"/>
                  <a:gd fmla="*/ 39 w 118" name="T14"/>
                  <a:gd fmla="*/ 15 h 118" name="T15"/>
                  <a:gd fmla="*/ 24 w 118" name="T16"/>
                  <a:gd fmla="*/ 11 h 118" name="T17"/>
                  <a:gd fmla="*/ 11 w 118" name="T18"/>
                  <a:gd fmla="*/ 29 h 118" name="T19"/>
                  <a:gd fmla="*/ 14 w 118" name="T20"/>
                  <a:gd fmla="*/ 43 h 118" name="T21"/>
                  <a:gd fmla="*/ 1 w 118" name="T22"/>
                  <a:gd fmla="*/ 50 h 118" name="T23"/>
                  <a:gd fmla="*/ 1 w 118" name="T24"/>
                  <a:gd fmla="*/ 68 h 118" name="T25"/>
                  <a:gd fmla="*/ 14 w 118" name="T26"/>
                  <a:gd fmla="*/ 75 h 118" name="T27"/>
                  <a:gd fmla="*/ 11 w 118" name="T28"/>
                  <a:gd fmla="*/ 89 h 118" name="T29"/>
                  <a:gd fmla="*/ 24 w 118" name="T30"/>
                  <a:gd fmla="*/ 106 h 118" name="T31"/>
                  <a:gd fmla="*/ 39 w 118" name="T32"/>
                  <a:gd fmla="*/ 103 h 118" name="T33"/>
                  <a:gd fmla="*/ 46 w 118" name="T34"/>
                  <a:gd fmla="*/ 114 h 118" name="T35"/>
                  <a:gd fmla="*/ 59 w 118" name="T36"/>
                  <a:gd fmla="*/ 118 h 118" name="T37"/>
                  <a:gd fmla="*/ 72 w 118" name="T38"/>
                  <a:gd fmla="*/ 114 h 118" name="T39"/>
                  <a:gd fmla="*/ 80 w 118" name="T40"/>
                  <a:gd fmla="*/ 103 h 118" name="T41"/>
                  <a:gd fmla="*/ 94 w 118" name="T42"/>
                  <a:gd fmla="*/ 106 h 118" name="T43"/>
                  <a:gd fmla="*/ 107 w 118" name="T44"/>
                  <a:gd fmla="*/ 89 h 118" name="T45"/>
                  <a:gd fmla="*/ 105 w 118" name="T46"/>
                  <a:gd fmla="*/ 75 h 118" name="T47"/>
                  <a:gd fmla="*/ 118 w 118" name="T48"/>
                  <a:gd fmla="*/ 68 h 118" name="T49"/>
                  <a:gd fmla="*/ 118 w 118" name="T50"/>
                  <a:gd fmla="*/ 50 h 118" name="T51"/>
                  <a:gd fmla="*/ 99 w 118" name="T52"/>
                  <a:gd fmla="*/ 66 h 118" name="T53"/>
                  <a:gd fmla="*/ 93 w 118" name="T54"/>
                  <a:gd fmla="*/ 77 h 118" name="T55"/>
                  <a:gd fmla="*/ 97 w 118" name="T56"/>
                  <a:gd fmla="*/ 90 h 118" name="T57"/>
                  <a:gd fmla="*/ 82 w 118" name="T58"/>
                  <a:gd fmla="*/ 92 h 118" name="T59"/>
                  <a:gd fmla="*/ 70 w 118" name="T60"/>
                  <a:gd fmla="*/ 96 h 118" name="T61"/>
                  <a:gd fmla="*/ 64 w 118" name="T62"/>
                  <a:gd fmla="*/ 107 h 118" name="T63"/>
                  <a:gd fmla="*/ 52 w 118" name="T64"/>
                  <a:gd fmla="*/ 99 h 118" name="T65"/>
                  <a:gd fmla="*/ 41 w 118" name="T66"/>
                  <a:gd fmla="*/ 93 h 118" name="T67"/>
                  <a:gd fmla="*/ 28 w 118" name="T68"/>
                  <a:gd fmla="*/ 96 h 118" name="T69"/>
                  <a:gd fmla="*/ 26 w 118" name="T70"/>
                  <a:gd fmla="*/ 82 h 118" name="T71"/>
                  <a:gd fmla="*/ 23 w 118" name="T72"/>
                  <a:gd fmla="*/ 70 h 118" name="T73"/>
                  <a:gd fmla="*/ 11 w 118" name="T74"/>
                  <a:gd fmla="*/ 63 h 118" name="T75"/>
                  <a:gd fmla="*/ 11 w 118" name="T76"/>
                  <a:gd fmla="*/ 54 h 118" name="T77"/>
                  <a:gd fmla="*/ 23 w 118" name="T78"/>
                  <a:gd fmla="*/ 48 h 118" name="T79"/>
                  <a:gd fmla="*/ 26 w 118" name="T80"/>
                  <a:gd fmla="*/ 36 h 118" name="T81"/>
                  <a:gd fmla="*/ 28 w 118" name="T82"/>
                  <a:gd fmla="*/ 21 h 118" name="T83"/>
                  <a:gd fmla="*/ 41 w 118" name="T84"/>
                  <a:gd fmla="*/ 25 h 118" name="T85"/>
                  <a:gd fmla="*/ 52 w 118" name="T86"/>
                  <a:gd fmla="*/ 19 h 118" name="T87"/>
                  <a:gd fmla="*/ 64 w 118" name="T88"/>
                  <a:gd fmla="*/ 10 h 118" name="T89"/>
                  <a:gd fmla="*/ 70 w 118" name="T90"/>
                  <a:gd fmla="*/ 22 h 118" name="T91"/>
                  <a:gd fmla="*/ 82 w 118" name="T92"/>
                  <a:gd fmla="*/ 25 h 118" name="T93"/>
                  <a:gd fmla="*/ 97 w 118" name="T94"/>
                  <a:gd fmla="*/ 28 h 118" name="T95"/>
                  <a:gd fmla="*/ 93 w 118" name="T96"/>
                  <a:gd fmla="*/ 41 h 118" name="T97"/>
                  <a:gd fmla="*/ 99 w 118" name="T98"/>
                  <a:gd fmla="*/ 51 h 118" name="T99"/>
                  <a:gd fmla="*/ 108 w 118" name="T100"/>
                  <a:gd fmla="*/ 59 h 1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8" w="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sp>
            <p:nvSpPr>
              <p:cNvPr id="39" name="Freeform 25"/>
              <p:cNvSpPr>
                <a:spLocks noEditPoints="1"/>
              </p:cNvSpPr>
              <p:nvPr/>
            </p:nvSpPr>
            <p:spPr bwMode="auto">
              <a:xfrm>
                <a:off x="86" y="80"/>
                <a:ext cx="111" cy="111"/>
              </a:xfrm>
              <a:custGeom>
                <a:gdLst>
                  <a:gd fmla="*/ 23 w 47" name="T0"/>
                  <a:gd fmla="*/ 0 h 47" name="T1"/>
                  <a:gd fmla="*/ 0 w 47" name="T2"/>
                  <a:gd fmla="*/ 24 h 47" name="T3"/>
                  <a:gd fmla="*/ 23 w 47" name="T4"/>
                  <a:gd fmla="*/ 47 h 47" name="T5"/>
                  <a:gd fmla="*/ 47 w 47" name="T6"/>
                  <a:gd fmla="*/ 24 h 47" name="T7"/>
                  <a:gd fmla="*/ 23 w 47" name="T8"/>
                  <a:gd fmla="*/ 0 h 47" name="T9"/>
                  <a:gd fmla="*/ 23 w 47" name="T10"/>
                  <a:gd fmla="*/ 37 h 47" name="T11"/>
                  <a:gd fmla="*/ 10 w 47" name="T12"/>
                  <a:gd fmla="*/ 24 h 47" name="T13"/>
                  <a:gd fmla="*/ 23 w 47" name="T14"/>
                  <a:gd fmla="*/ 10 h 47" name="T15"/>
                  <a:gd fmla="*/ 37 w 47" name="T16"/>
                  <a:gd fmla="*/ 24 h 47" name="T17"/>
                  <a:gd fmla="*/ 23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grpSp>
      </p:grpSp>
      <p:grpSp>
        <p:nvGrpSpPr>
          <p:cNvPr id="3" name="组合 2"/>
          <p:cNvGrpSpPr/>
          <p:nvPr/>
        </p:nvGrpSpPr>
        <p:grpSpPr>
          <a:xfrm>
            <a:off x="953119" y="2554485"/>
            <a:ext cx="1206500" cy="1206500"/>
            <a:chOff x="1282700" y="3607859"/>
            <a:chExt cx="1608667" cy="1608667"/>
          </a:xfrm>
        </p:grpSpPr>
        <p:sp>
          <p:nvSpPr>
            <p:cNvPr id="30" name="Rectangle 16"/>
            <p:cNvSpPr>
              <a:spLocks noChangeArrowheads="1"/>
            </p:cNvSpPr>
            <p:nvPr/>
          </p:nvSpPr>
          <p:spPr bwMode="auto">
            <a:xfrm>
              <a:off x="1282700" y="3607859"/>
              <a:ext cx="1608667" cy="1608667"/>
            </a:xfrm>
            <a:prstGeom prst="rect">
              <a:avLst/>
            </a:prstGeom>
            <a:solidFill>
              <a:schemeClr val="accent2"/>
            </a:solidFill>
            <a:ln>
              <a:noFill/>
            </a:ln>
          </p:spPr>
          <p:txBody>
            <a:bodyPr/>
            <a:lstStyle/>
            <a:p>
              <a:pPr defTabSz="685800">
                <a:defRPr/>
              </a:pPr>
              <a:endParaRPr altLang="en-US" kern="0" lang="zh-CN">
                <a:solidFill>
                  <a:prstClr val="black"/>
                </a:solidFill>
                <a:latin charset="0" panose="020b0503020202020204" pitchFamily="34" typeface="Agency FB"/>
              </a:endParaRPr>
            </a:p>
          </p:txBody>
        </p:sp>
        <p:grpSp>
          <p:nvGrpSpPr>
            <p:cNvPr id="40" name="Group 26"/>
            <p:cNvGrpSpPr/>
            <p:nvPr/>
          </p:nvGrpSpPr>
          <p:grpSpPr>
            <a:xfrm>
              <a:off x="1792818" y="4111626"/>
              <a:ext cx="594783" cy="601133"/>
              <a:chExt cx="281" cy="284"/>
            </a:xfrm>
          </p:grpSpPr>
          <p:sp>
            <p:nvSpPr>
              <p:cNvPr id="41" name="Freeform 27"/>
              <p:cNvSpPr/>
              <p:nvPr/>
            </p:nvSpPr>
            <p:spPr bwMode="auto">
              <a:xfrm>
                <a:off x="0" y="0"/>
                <a:ext cx="281" cy="206"/>
              </a:xfrm>
              <a:custGeom>
                <a:gdLst>
                  <a:gd fmla="*/ 91 w 119" name="T0"/>
                  <a:gd fmla="*/ 32 h 87" name="T1"/>
                  <a:gd fmla="*/ 86 w 119" name="T2"/>
                  <a:gd fmla="*/ 32 h 87" name="T3"/>
                  <a:gd fmla="*/ 86 w 119" name="T4"/>
                  <a:gd fmla="*/ 30 h 87" name="T5"/>
                  <a:gd fmla="*/ 56 w 119" name="T6"/>
                  <a:gd fmla="*/ 0 h 87" name="T7"/>
                  <a:gd fmla="*/ 27 w 119" name="T8"/>
                  <a:gd fmla="*/ 25 h 87" name="T9"/>
                  <a:gd fmla="*/ 19 w 119" name="T10"/>
                  <a:gd fmla="*/ 26 h 87" name="T11"/>
                  <a:gd fmla="*/ 19 w 119" name="T12"/>
                  <a:gd fmla="*/ 26 h 87" name="T13"/>
                  <a:gd fmla="*/ 7 w 119" name="T14"/>
                  <a:gd fmla="*/ 43 h 87" name="T15"/>
                  <a:gd fmla="*/ 9 w 119" name="T16"/>
                  <a:gd fmla="*/ 52 h 87" name="T17"/>
                  <a:gd fmla="*/ 0 w 119" name="T18"/>
                  <a:gd fmla="*/ 68 h 87" name="T19"/>
                  <a:gd fmla="*/ 19 w 119" name="T20"/>
                  <a:gd fmla="*/ 87 h 87" name="T21"/>
                  <a:gd fmla="*/ 39 w 119" name="T22"/>
                  <a:gd fmla="*/ 87 h 87" name="T23"/>
                  <a:gd fmla="*/ 44 w 119" name="T24"/>
                  <a:gd fmla="*/ 81 h 87" name="T25"/>
                  <a:gd fmla="*/ 39 w 119" name="T26"/>
                  <a:gd fmla="*/ 76 h 87" name="T27"/>
                  <a:gd fmla="*/ 19 w 119" name="T28"/>
                  <a:gd fmla="*/ 76 h 87" name="T29"/>
                  <a:gd fmla="*/ 10 w 119" name="T30"/>
                  <a:gd fmla="*/ 68 h 87" name="T31"/>
                  <a:gd fmla="*/ 18 w 119" name="T32"/>
                  <a:gd fmla="*/ 59 h 87" name="T33"/>
                  <a:gd fmla="*/ 22 w 119" name="T34"/>
                  <a:gd fmla="*/ 55 h 87" name="T35"/>
                  <a:gd fmla="*/ 20 w 119" name="T36"/>
                  <a:gd fmla="*/ 50 h 87" name="T37"/>
                  <a:gd fmla="*/ 17 w 119" name="T38"/>
                  <a:gd fmla="*/ 43 h 87" name="T39"/>
                  <a:gd fmla="*/ 22 w 119" name="T40"/>
                  <a:gd fmla="*/ 35 h 87" name="T41"/>
                  <a:gd fmla="*/ 22 w 119" name="T42"/>
                  <a:gd fmla="*/ 35 h 87" name="T43"/>
                  <a:gd fmla="*/ 30 w 119" name="T44"/>
                  <a:gd fmla="*/ 36 h 87" name="T45"/>
                  <a:gd fmla="*/ 35 w 119" name="T46"/>
                  <a:gd fmla="*/ 36 h 87" name="T47"/>
                  <a:gd fmla="*/ 37 w 119" name="T48"/>
                  <a:gd fmla="*/ 31 h 87" name="T49"/>
                  <a:gd fmla="*/ 37 w 119" name="T50"/>
                  <a:gd fmla="*/ 30 h 87" name="T51"/>
                  <a:gd fmla="*/ 37 w 119" name="T52"/>
                  <a:gd fmla="*/ 30 h 87" name="T53"/>
                  <a:gd fmla="*/ 56 w 119" name="T54"/>
                  <a:gd fmla="*/ 11 h 87" name="T55"/>
                  <a:gd fmla="*/ 75 w 119" name="T56"/>
                  <a:gd fmla="*/ 30 h 87" name="T57"/>
                  <a:gd fmla="*/ 73 w 119" name="T58"/>
                  <a:gd fmla="*/ 40 h 87" name="T59"/>
                  <a:gd fmla="*/ 74 w 119" name="T60"/>
                  <a:gd fmla="*/ 46 h 87" name="T61"/>
                  <a:gd fmla="*/ 80 w 119" name="T62"/>
                  <a:gd fmla="*/ 46 h 87" name="T63"/>
                  <a:gd fmla="*/ 91 w 119" name="T64"/>
                  <a:gd fmla="*/ 42 h 87" name="T65"/>
                  <a:gd fmla="*/ 108 w 119" name="T66"/>
                  <a:gd fmla="*/ 59 h 87" name="T67"/>
                  <a:gd fmla="*/ 91 w 119" name="T68"/>
                  <a:gd fmla="*/ 76 h 87" name="T69"/>
                  <a:gd fmla="*/ 80 w 119" name="T70"/>
                  <a:gd fmla="*/ 76 h 87" name="T71"/>
                  <a:gd fmla="*/ 75 w 119" name="T72"/>
                  <a:gd fmla="*/ 81 h 87" name="T73"/>
                  <a:gd fmla="*/ 80 w 119" name="T74"/>
                  <a:gd fmla="*/ 87 h 87" name="T75"/>
                  <a:gd fmla="*/ 91 w 119" name="T76"/>
                  <a:gd fmla="*/ 87 h 87" name="T77"/>
                  <a:gd fmla="*/ 119 w 119" name="T78"/>
                  <a:gd fmla="*/ 59 h 87" name="T79"/>
                  <a:gd fmla="*/ 91 w 119" name="T80"/>
                  <a:gd fmla="*/ 32 h 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7" w="119">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sp>
            <p:nvSpPr>
              <p:cNvPr id="42" name="Freeform 28"/>
              <p:cNvSpPr/>
              <p:nvPr/>
            </p:nvSpPr>
            <p:spPr bwMode="auto">
              <a:xfrm>
                <a:off x="85" y="116"/>
                <a:ext cx="108" cy="168"/>
              </a:xfrm>
              <a:custGeom>
                <a:gdLst>
                  <a:gd fmla="*/ 37 w 46" name="T0"/>
                  <a:gd fmla="*/ 45 h 71" name="T1"/>
                  <a:gd fmla="*/ 28 w 46" name="T2"/>
                  <a:gd fmla="*/ 54 h 71" name="T3"/>
                  <a:gd fmla="*/ 28 w 46" name="T4"/>
                  <a:gd fmla="*/ 5 h 71" name="T5"/>
                  <a:gd fmla="*/ 23 w 46" name="T6"/>
                  <a:gd fmla="*/ 0 h 71" name="T7"/>
                  <a:gd fmla="*/ 18 w 46" name="T8"/>
                  <a:gd fmla="*/ 5 h 71" name="T9"/>
                  <a:gd fmla="*/ 18 w 46" name="T10"/>
                  <a:gd fmla="*/ 54 h 71" name="T11"/>
                  <a:gd fmla="*/ 9 w 46" name="T12"/>
                  <a:gd fmla="*/ 45 h 71" name="T13"/>
                  <a:gd fmla="*/ 2 w 46" name="T14"/>
                  <a:gd fmla="*/ 45 h 71" name="T15"/>
                  <a:gd fmla="*/ 2 w 46" name="T16"/>
                  <a:gd fmla="*/ 52 h 71" name="T17"/>
                  <a:gd fmla="*/ 20 w 46" name="T18"/>
                  <a:gd fmla="*/ 70 h 71" name="T19"/>
                  <a:gd fmla="*/ 23 w 46" name="T20"/>
                  <a:gd fmla="*/ 71 h 71" name="T21"/>
                  <a:gd fmla="*/ 27 w 46" name="T22"/>
                  <a:gd fmla="*/ 70 h 71" name="T23"/>
                  <a:gd fmla="*/ 44 w 46" name="T24"/>
                  <a:gd fmla="*/ 52 h 71" name="T25"/>
                  <a:gd fmla="*/ 44 w 46" name="T26"/>
                  <a:gd fmla="*/ 45 h 71" name="T27"/>
                  <a:gd fmla="*/ 37 w 46" name="T28"/>
                  <a:gd fmla="*/ 45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46">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grpSp>
      </p:grpSp>
      <p:grpSp>
        <p:nvGrpSpPr>
          <p:cNvPr id="2" name="组合 1"/>
          <p:cNvGrpSpPr/>
          <p:nvPr/>
        </p:nvGrpSpPr>
        <p:grpSpPr>
          <a:xfrm>
            <a:off x="953119" y="1230510"/>
            <a:ext cx="1206500" cy="1206500"/>
            <a:chOff x="1282700" y="1842559"/>
            <a:chExt cx="1608667" cy="1608667"/>
          </a:xfrm>
        </p:grpSpPr>
        <p:sp>
          <p:nvSpPr>
            <p:cNvPr id="16" name="Rectangle 9"/>
            <p:cNvSpPr>
              <a:spLocks noChangeArrowheads="1"/>
            </p:cNvSpPr>
            <p:nvPr/>
          </p:nvSpPr>
          <p:spPr bwMode="auto">
            <a:xfrm>
              <a:off x="1282700" y="1842559"/>
              <a:ext cx="1608667" cy="1608667"/>
            </a:xfrm>
            <a:prstGeom prst="rect">
              <a:avLst/>
            </a:prstGeom>
            <a:solidFill>
              <a:schemeClr val="accent1"/>
            </a:solidFill>
            <a:ln>
              <a:noFill/>
            </a:ln>
          </p:spPr>
          <p:txBody>
            <a:bodyPr/>
            <a:lstStyle/>
            <a:p>
              <a:pPr defTabSz="685800">
                <a:defRPr/>
              </a:pPr>
              <a:endParaRPr altLang="en-US" kern="0" lang="zh-CN">
                <a:solidFill>
                  <a:prstClr val="black"/>
                </a:solidFill>
                <a:latin charset="0" panose="020b0503020202020204" pitchFamily="34" typeface="Agency FB"/>
              </a:endParaRPr>
            </a:p>
          </p:txBody>
        </p:sp>
        <p:grpSp>
          <p:nvGrpSpPr>
            <p:cNvPr id="43" name="Group 29"/>
            <p:cNvGrpSpPr/>
            <p:nvPr/>
          </p:nvGrpSpPr>
          <p:grpSpPr>
            <a:xfrm>
              <a:off x="1816100" y="2367492"/>
              <a:ext cx="541867" cy="533400"/>
              <a:chExt cx="256" cy="252"/>
            </a:xfrm>
          </p:grpSpPr>
          <p:sp>
            <p:nvSpPr>
              <p:cNvPr id="44" name="Freeform 30"/>
              <p:cNvSpPr>
                <a:spLocks noEditPoints="1"/>
              </p:cNvSpPr>
              <p:nvPr/>
            </p:nvSpPr>
            <p:spPr bwMode="auto">
              <a:xfrm>
                <a:off x="0" y="0"/>
                <a:ext cx="256" cy="252"/>
              </a:xfrm>
              <a:custGeom>
                <a:gdLst>
                  <a:gd fmla="*/ 234 w 256" name="T0"/>
                  <a:gd fmla="*/ 186 h 252" name="T1"/>
                  <a:gd fmla="*/ 69 w 256" name="T2"/>
                  <a:gd fmla="*/ 186 h 252" name="T3"/>
                  <a:gd fmla="*/ 69 w 256" name="T4"/>
                  <a:gd fmla="*/ 21 h 252" name="T5"/>
                  <a:gd fmla="*/ 126 w 256" name="T6"/>
                  <a:gd fmla="*/ 21 h 252" name="T7"/>
                  <a:gd fmla="*/ 126 w 256" name="T8"/>
                  <a:gd fmla="*/ 0 h 252" name="T9"/>
                  <a:gd fmla="*/ 48 w 256" name="T10"/>
                  <a:gd fmla="*/ 0 h 252" name="T11"/>
                  <a:gd fmla="*/ 48 w 256" name="T12"/>
                  <a:gd fmla="*/ 45 h 252" name="T13"/>
                  <a:gd fmla="*/ 0 w 256" name="T14"/>
                  <a:gd fmla="*/ 45 h 252" name="T15"/>
                  <a:gd fmla="*/ 0 w 256" name="T16"/>
                  <a:gd fmla="*/ 252 h 252" name="T17"/>
                  <a:gd fmla="*/ 208 w 256" name="T18"/>
                  <a:gd fmla="*/ 252 h 252" name="T19"/>
                  <a:gd fmla="*/ 208 w 256" name="T20"/>
                  <a:gd fmla="*/ 208 h 252" name="T21"/>
                  <a:gd fmla="*/ 256 w 256" name="T22"/>
                  <a:gd fmla="*/ 208 h 252" name="T23"/>
                  <a:gd fmla="*/ 256 w 256" name="T24"/>
                  <a:gd fmla="*/ 130 h 252" name="T25"/>
                  <a:gd fmla="*/ 234 w 256" name="T26"/>
                  <a:gd fmla="*/ 130 h 252" name="T27"/>
                  <a:gd fmla="*/ 234 w 256" name="T28"/>
                  <a:gd fmla="*/ 186 h 252" name="T29"/>
                  <a:gd fmla="*/ 187 w 256" name="T30"/>
                  <a:gd fmla="*/ 231 h 252" name="T31"/>
                  <a:gd fmla="*/ 24 w 256" name="T32"/>
                  <a:gd fmla="*/ 231 h 252" name="T33"/>
                  <a:gd fmla="*/ 24 w 256" name="T34"/>
                  <a:gd fmla="*/ 68 h 252" name="T35"/>
                  <a:gd fmla="*/ 48 w 256" name="T36"/>
                  <a:gd fmla="*/ 68 h 252" name="T37"/>
                  <a:gd fmla="*/ 48 w 256" name="T38"/>
                  <a:gd fmla="*/ 208 h 252" name="T39"/>
                  <a:gd fmla="*/ 187 w 256" name="T40"/>
                  <a:gd fmla="*/ 208 h 252" name="T41"/>
                  <a:gd fmla="*/ 187 w 256" name="T42"/>
                  <a:gd fmla="*/ 231 h 2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1" w="256">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sp>
            <p:nvSpPr>
              <p:cNvPr id="45" name="Freeform 31"/>
              <p:cNvSpPr/>
              <p:nvPr/>
            </p:nvSpPr>
            <p:spPr bwMode="auto">
              <a:xfrm>
                <a:off x="145" y="0"/>
                <a:ext cx="111" cy="111"/>
              </a:xfrm>
              <a:custGeom>
                <a:gdLst>
                  <a:gd fmla="*/ 18 w 111" name="T0"/>
                  <a:gd fmla="*/ 0 h 111" name="T1"/>
                  <a:gd fmla="*/ 18 w 111" name="T2"/>
                  <a:gd fmla="*/ 21 h 111" name="T3"/>
                  <a:gd fmla="*/ 73 w 111" name="T4"/>
                  <a:gd fmla="*/ 21 h 111" name="T5"/>
                  <a:gd fmla="*/ 0 w 111" name="T6"/>
                  <a:gd fmla="*/ 94 h 111" name="T7"/>
                  <a:gd fmla="*/ 14 w 111" name="T8"/>
                  <a:gd fmla="*/ 111 h 111" name="T9"/>
                  <a:gd fmla="*/ 89 w 111" name="T10"/>
                  <a:gd fmla="*/ 37 h 111" name="T11"/>
                  <a:gd fmla="*/ 89 w 111" name="T12"/>
                  <a:gd fmla="*/ 92 h 111" name="T13"/>
                  <a:gd fmla="*/ 111 w 111" name="T14"/>
                  <a:gd fmla="*/ 92 h 111" name="T15"/>
                  <a:gd fmla="*/ 111 w 111" name="T16"/>
                  <a:gd fmla="*/ 0 h 111" name="T17"/>
                  <a:gd fmla="*/ 18 w 111" name="T18"/>
                  <a:gd fmla="*/ 0 h 1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110">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800">
                  <a:defRPr/>
                </a:pPr>
                <a:endParaRPr altLang="en-US" kern="0" lang="zh-CN">
                  <a:solidFill>
                    <a:prstClr val="black"/>
                  </a:solidFill>
                  <a:latin charset="0" panose="020b0503020202020204" pitchFamily="34" typeface="Agency FB"/>
                </a:endParaRPr>
              </a:p>
            </p:txBody>
          </p:sp>
        </p:grpSp>
      </p:grpSp>
      <p:grpSp>
        <p:nvGrpSpPr>
          <p:cNvPr id="5" name="组合 4"/>
          <p:cNvGrpSpPr/>
          <p:nvPr/>
        </p:nvGrpSpPr>
        <p:grpSpPr>
          <a:xfrm>
            <a:off x="4270994" y="1230510"/>
            <a:ext cx="1868488" cy="1206500"/>
            <a:chOff x="5706534" y="1842559"/>
            <a:chExt cx="2491317" cy="1608667"/>
          </a:xfrm>
        </p:grpSpPr>
        <p:sp>
          <p:nvSpPr>
            <p:cNvPr id="25" name="Rectangle 11"/>
            <p:cNvSpPr>
              <a:spLocks noChangeArrowheads="1"/>
            </p:cNvSpPr>
            <p:nvPr/>
          </p:nvSpPr>
          <p:spPr bwMode="auto">
            <a:xfrm>
              <a:off x="5706534" y="1842559"/>
              <a:ext cx="2491317" cy="1608667"/>
            </a:xfrm>
            <a:prstGeom prst="rect">
              <a:avLst/>
            </a:prstGeom>
            <a:solidFill>
              <a:schemeClr val="accent1"/>
            </a:solidFill>
            <a:ln>
              <a:noFill/>
            </a:ln>
          </p:spPr>
          <p:txBody>
            <a:bodyPr/>
            <a:lstStyle/>
            <a:p>
              <a:pPr defTabSz="685800">
                <a:defRPr/>
              </a:pPr>
              <a:endParaRPr altLang="en-US" kern="0" lang="zh-CN" sz="2700">
                <a:solidFill>
                  <a:schemeClr val="bg1"/>
                </a:solidFill>
                <a:latin charset="0" panose="020b0503020202020204" pitchFamily="34" typeface="Agency FB"/>
              </a:endParaRPr>
            </a:p>
          </p:txBody>
        </p:sp>
        <p:sp>
          <p:nvSpPr>
            <p:cNvPr id="46" name="Rectangle 32"/>
            <p:cNvSpPr>
              <a:spLocks noChangeArrowheads="1"/>
            </p:cNvSpPr>
            <p:nvPr/>
          </p:nvSpPr>
          <p:spPr bwMode="auto">
            <a:xfrm>
              <a:off x="6096000" y="2232026"/>
              <a:ext cx="1824566" cy="1316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defTabSz="685800">
                <a:lnSpc>
                  <a:spcPct val="120000"/>
                </a:lnSpc>
                <a:defRPr/>
              </a:pPr>
              <a:r>
                <a:rPr altLang="en-US" b="1" kern="0" lang="zh-CN" sz="1350">
                  <a:solidFill>
                    <a:schemeClr val="bg1"/>
                  </a:solidFill>
                  <a:latin charset="0" panose="020b0503020202020204" pitchFamily="34" typeface="Agency FB"/>
                </a:rPr>
                <a:t>点击添加内容</a:t>
              </a:r>
            </a:p>
            <a:p>
              <a:pPr defTabSz="685800">
                <a:lnSpc>
                  <a:spcPct val="120000"/>
                </a:lnSpc>
                <a:defRPr/>
              </a:pPr>
              <a:r>
                <a:rPr altLang="en-US" b="1" kern="0" lang="zh-CN" sz="1350">
                  <a:solidFill>
                    <a:schemeClr val="bg1"/>
                  </a:solidFill>
                  <a:latin charset="0" panose="020b0503020202020204" pitchFamily="34" typeface="Agency FB"/>
                </a:rPr>
                <a:t>点击添加内容点击添加内容点击添加内容</a:t>
              </a:r>
            </a:p>
          </p:txBody>
        </p:sp>
      </p:grpSp>
      <p:grpSp>
        <p:nvGrpSpPr>
          <p:cNvPr id="4" name="组合 3"/>
          <p:cNvGrpSpPr/>
          <p:nvPr/>
        </p:nvGrpSpPr>
        <p:grpSpPr>
          <a:xfrm>
            <a:off x="2288207" y="3224410"/>
            <a:ext cx="1863725" cy="1223963"/>
            <a:chOff x="3062818" y="4501093"/>
            <a:chExt cx="2484967" cy="1631951"/>
          </a:xfrm>
        </p:grpSpPr>
        <p:sp>
          <p:nvSpPr>
            <p:cNvPr id="28" name="Rectangle 14"/>
            <p:cNvSpPr>
              <a:spLocks noChangeArrowheads="1"/>
            </p:cNvSpPr>
            <p:nvPr/>
          </p:nvSpPr>
          <p:spPr bwMode="auto">
            <a:xfrm>
              <a:off x="3062818" y="4501093"/>
              <a:ext cx="2484967" cy="1631951"/>
            </a:xfrm>
            <a:prstGeom prst="rect">
              <a:avLst/>
            </a:prstGeom>
            <a:solidFill>
              <a:schemeClr val="accent2"/>
            </a:solidFill>
            <a:ln>
              <a:noFill/>
            </a:ln>
          </p:spPr>
          <p:txBody>
            <a:bodyPr/>
            <a:lstStyle/>
            <a:p>
              <a:pPr defTabSz="685800">
                <a:defRPr/>
              </a:pPr>
              <a:endParaRPr altLang="en-US" kern="0" lang="zh-CN" sz="2700">
                <a:solidFill>
                  <a:schemeClr val="bg1"/>
                </a:solidFill>
                <a:latin charset="0" panose="020b0503020202020204" pitchFamily="34" typeface="Agency FB"/>
              </a:endParaRPr>
            </a:p>
          </p:txBody>
        </p:sp>
        <p:sp>
          <p:nvSpPr>
            <p:cNvPr id="47" name="Rectangle 33"/>
            <p:cNvSpPr>
              <a:spLocks noChangeArrowheads="1"/>
            </p:cNvSpPr>
            <p:nvPr/>
          </p:nvSpPr>
          <p:spPr bwMode="auto">
            <a:xfrm>
              <a:off x="3407834" y="4920193"/>
              <a:ext cx="1824567" cy="1316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defRPr/>
              </a:pPr>
              <a:r>
                <a:rPr altLang="en-US" b="1" kern="0" lang="zh-CN" sz="1350">
                  <a:solidFill>
                    <a:prstClr val="white"/>
                  </a:solidFill>
                  <a:latin charset="0" panose="020b0503020202020204" pitchFamily="34" typeface="Agency FB"/>
                </a:rPr>
                <a:t>点击添加内容</a:t>
              </a:r>
            </a:p>
            <a:p>
              <a:pPr lvl="0">
                <a:lnSpc>
                  <a:spcPct val="120000"/>
                </a:lnSpc>
                <a:defRPr/>
              </a:pPr>
              <a:r>
                <a:rPr altLang="en-US" b="1" kern="0" lang="zh-CN" sz="1350">
                  <a:solidFill>
                    <a:prstClr val="white"/>
                  </a:solidFill>
                  <a:latin charset="0" panose="020b0503020202020204" pitchFamily="34" typeface="Agency FB"/>
                </a:rPr>
                <a:t>点击添加内容点击添加内容点击添加内容</a:t>
              </a:r>
            </a:p>
          </p:txBody>
        </p:sp>
      </p:grpSp>
    </p:spTree>
    <p:extLst>
      <p:ext uri="{BB962C8B-B14F-4D97-AF65-F5344CB8AC3E}">
        <p14:creationId val="759415939"/>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500" fill="hold" id="19"/>
                                        <p:tgtEl>
                                          <p:spTgt spid="17"/>
                                        </p:tgtEl>
                                        <p:attrNameLst>
                                          <p:attrName>ppt_w</p:attrName>
                                        </p:attrNameLst>
                                      </p:cBhvr>
                                      <p:tavLst>
                                        <p:tav tm="0">
                                          <p:val>
                                            <p:fltVal val="0"/>
                                          </p:val>
                                        </p:tav>
                                        <p:tav tm="100000">
                                          <p:val>
                                            <p:strVal val="#ppt_w"/>
                                          </p:val>
                                        </p:tav>
                                      </p:tavLst>
                                    </p:anim>
                                    <p:anim calcmode="lin" valueType="num">
                                      <p:cBhvr>
                                        <p:cTn dur="500" fill="hold" id="20"/>
                                        <p:tgtEl>
                                          <p:spTgt spid="17"/>
                                        </p:tgtEl>
                                        <p:attrNameLst>
                                          <p:attrName>ppt_h</p:attrName>
                                        </p:attrNameLst>
                                      </p:cBhvr>
                                      <p:tavLst>
                                        <p:tav tm="0">
                                          <p:val>
                                            <p:fltVal val="0"/>
                                          </p:val>
                                        </p:tav>
                                        <p:tav tm="100000">
                                          <p:val>
                                            <p:strVal val="#ppt_h"/>
                                          </p:val>
                                        </p:tav>
                                      </p:tavLst>
                                    </p:anim>
                                    <p:animEffect filter="fade" transition="in">
                                      <p:cBhvr>
                                        <p:cTn dur="500" id="21"/>
                                        <p:tgtEl>
                                          <p:spTgt spid="17"/>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p:cTn dur="500" fill="hold" id="31"/>
                                        <p:tgtEl>
                                          <p:spTgt spid="7"/>
                                        </p:tgtEl>
                                        <p:attrNameLst>
                                          <p:attrName>ppt_w</p:attrName>
                                        </p:attrNameLst>
                                      </p:cBhvr>
                                      <p:tavLst>
                                        <p:tav tm="0">
                                          <p:val>
                                            <p:fltVal val="0"/>
                                          </p:val>
                                        </p:tav>
                                        <p:tav tm="100000">
                                          <p:val>
                                            <p:strVal val="#ppt_w"/>
                                          </p:val>
                                        </p:tav>
                                      </p:tavLst>
                                    </p:anim>
                                    <p:anim calcmode="lin" valueType="num">
                                      <p:cBhvr>
                                        <p:cTn dur="500" fill="hold" id="32"/>
                                        <p:tgtEl>
                                          <p:spTgt spid="7"/>
                                        </p:tgtEl>
                                        <p:attrNameLst>
                                          <p:attrName>ppt_h</p:attrName>
                                        </p:attrNameLst>
                                      </p:cBhvr>
                                      <p:tavLst>
                                        <p:tav tm="0">
                                          <p:val>
                                            <p:fltVal val="0"/>
                                          </p:val>
                                        </p:tav>
                                        <p:tav tm="100000">
                                          <p:val>
                                            <p:strVal val="#ppt_h"/>
                                          </p:val>
                                        </p:tav>
                                      </p:tavLst>
                                    </p:anim>
                                    <p:animEffect filter="fade" transition="in">
                                      <p:cBhvr>
                                        <p:cTn dur="500" id="33"/>
                                        <p:tgtEl>
                                          <p:spTgt spid="7"/>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p:cTn dur="500" fill="hold" id="37"/>
                                        <p:tgtEl>
                                          <p:spTgt spid="6"/>
                                        </p:tgtEl>
                                        <p:attrNameLst>
                                          <p:attrName>ppt_w</p:attrName>
                                        </p:attrNameLst>
                                      </p:cBhvr>
                                      <p:tavLst>
                                        <p:tav tm="0">
                                          <p:val>
                                            <p:fltVal val="0"/>
                                          </p:val>
                                        </p:tav>
                                        <p:tav tm="100000">
                                          <p:val>
                                            <p:strVal val="#ppt_w"/>
                                          </p:val>
                                        </p:tav>
                                      </p:tavLst>
                                    </p:anim>
                                    <p:anim calcmode="lin" valueType="num">
                                      <p:cBhvr>
                                        <p:cTn dur="500" fill="hold" id="38"/>
                                        <p:tgtEl>
                                          <p:spTgt spid="6"/>
                                        </p:tgtEl>
                                        <p:attrNameLst>
                                          <p:attrName>ppt_h</p:attrName>
                                        </p:attrNameLst>
                                      </p:cBhvr>
                                      <p:tavLst>
                                        <p:tav tm="0">
                                          <p:val>
                                            <p:fltVal val="0"/>
                                          </p:val>
                                        </p:tav>
                                        <p:tav tm="100000">
                                          <p:val>
                                            <p:strVal val="#ppt_h"/>
                                          </p:val>
                                        </p:tav>
                                      </p:tavLst>
                                    </p:anim>
                                    <p:animEffect filter="fade" transition="in">
                                      <p:cBhvr>
                                        <p:cTn dur="500" id="39"/>
                                        <p:tgtEl>
                                          <p:spTgt spid="6"/>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29"/>
                                        </p:tgtEl>
                                        <p:attrNameLst>
                                          <p:attrName>style.visibility</p:attrName>
                                        </p:attrNameLst>
                                      </p:cBhvr>
                                      <p:to>
                                        <p:strVal val="visible"/>
                                      </p:to>
                                    </p:set>
                                    <p:anim calcmode="lin" valueType="num">
                                      <p:cBhvr>
                                        <p:cTn dur="500" fill="hold" id="43"/>
                                        <p:tgtEl>
                                          <p:spTgt spid="29"/>
                                        </p:tgtEl>
                                        <p:attrNameLst>
                                          <p:attrName>ppt_w</p:attrName>
                                        </p:attrNameLst>
                                      </p:cBhvr>
                                      <p:tavLst>
                                        <p:tav tm="0">
                                          <p:val>
                                            <p:fltVal val="0"/>
                                          </p:val>
                                        </p:tav>
                                        <p:tav tm="100000">
                                          <p:val>
                                            <p:strVal val="#ppt_w"/>
                                          </p:val>
                                        </p:tav>
                                      </p:tavLst>
                                    </p:anim>
                                    <p:anim calcmode="lin" valueType="num">
                                      <p:cBhvr>
                                        <p:cTn dur="500" fill="hold" id="44"/>
                                        <p:tgtEl>
                                          <p:spTgt spid="29"/>
                                        </p:tgtEl>
                                        <p:attrNameLst>
                                          <p:attrName>ppt_h</p:attrName>
                                        </p:attrNameLst>
                                      </p:cBhvr>
                                      <p:tavLst>
                                        <p:tav tm="0">
                                          <p:val>
                                            <p:fltVal val="0"/>
                                          </p:val>
                                        </p:tav>
                                        <p:tav tm="100000">
                                          <p:val>
                                            <p:strVal val="#ppt_h"/>
                                          </p:val>
                                        </p:tav>
                                      </p:tavLst>
                                    </p:anim>
                                    <p:animEffect filter="fade" transition="in">
                                      <p:cBhvr>
                                        <p:cTn dur="500" id="45"/>
                                        <p:tgtEl>
                                          <p:spTgt spid="29"/>
                                        </p:tgtEl>
                                      </p:cBhvr>
                                    </p:animEffect>
                                  </p:childTnLst>
                                </p:cTn>
                              </p:par>
                            </p:childTnLst>
                          </p:cTn>
                        </p:par>
                        <p:par>
                          <p:cTn fill="hold" id="46" nodeType="afterGroup">
                            <p:stCondLst>
                              <p:cond delay="3500"/>
                            </p:stCondLst>
                            <p:childTnLst>
                              <p:par>
                                <p:cTn fill="hold" id="47" nodeType="afterEffect" presetClass="entr" presetID="53" presetSubtype="0">
                                  <p:stCondLst>
                                    <p:cond delay="0"/>
                                  </p:stCondLst>
                                  <p:childTnLst>
                                    <p:set>
                                      <p:cBhvr>
                                        <p:cTn dur="1" fill="hold" id="48">
                                          <p:stCondLst>
                                            <p:cond delay="0"/>
                                          </p:stCondLst>
                                        </p:cTn>
                                        <p:tgtEl>
                                          <p:spTgt spid="4"/>
                                        </p:tgtEl>
                                        <p:attrNameLst>
                                          <p:attrName>style.visibility</p:attrName>
                                        </p:attrNameLst>
                                      </p:cBhvr>
                                      <p:to>
                                        <p:strVal val="visible"/>
                                      </p:to>
                                    </p:set>
                                    <p:anim calcmode="lin" valueType="num">
                                      <p:cBhvr>
                                        <p:cTn dur="500" fill="hold" id="49"/>
                                        <p:tgtEl>
                                          <p:spTgt spid="4"/>
                                        </p:tgtEl>
                                        <p:attrNameLst>
                                          <p:attrName>ppt_w</p:attrName>
                                        </p:attrNameLst>
                                      </p:cBhvr>
                                      <p:tavLst>
                                        <p:tav tm="0">
                                          <p:val>
                                            <p:fltVal val="0"/>
                                          </p:val>
                                        </p:tav>
                                        <p:tav tm="100000">
                                          <p:val>
                                            <p:strVal val="#ppt_w"/>
                                          </p:val>
                                        </p:tav>
                                      </p:tavLst>
                                    </p:anim>
                                    <p:anim calcmode="lin" valueType="num">
                                      <p:cBhvr>
                                        <p:cTn dur="500" fill="hold" id="50"/>
                                        <p:tgtEl>
                                          <p:spTgt spid="4"/>
                                        </p:tgtEl>
                                        <p:attrNameLst>
                                          <p:attrName>ppt_h</p:attrName>
                                        </p:attrNameLst>
                                      </p:cBhvr>
                                      <p:tavLst>
                                        <p:tav tm="0">
                                          <p:val>
                                            <p:fltVal val="0"/>
                                          </p:val>
                                        </p:tav>
                                        <p:tav tm="100000">
                                          <p:val>
                                            <p:strVal val="#ppt_h"/>
                                          </p:val>
                                        </p:tav>
                                      </p:tavLst>
                                    </p:anim>
                                    <p:animEffect filter="fade" transition="in">
                                      <p:cBhvr>
                                        <p:cTn dur="500" id="5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任意多边形 23"/>
          <p:cNvSpPr/>
          <p:nvPr/>
        </p:nvSpPr>
        <p:spPr>
          <a:xfrm>
            <a:off x="0" y="1504950"/>
            <a:ext cx="9157789" cy="740582"/>
          </a:xfrm>
          <a:custGeom>
            <a:gdLst>
              <a:gd fmla="*/ 0 w 9608437" name="connsiteX0"/>
              <a:gd fmla="*/ 108241 h 836762" name="connsiteY0"/>
              <a:gd fmla="*/ 3936055 w 9608437" name="connsiteX1"/>
              <a:gd fmla="*/ 97143 h 836762" name="connsiteY1"/>
              <a:gd fmla="*/ 1955453 w 9608437" name="connsiteX2"/>
              <a:gd fmla="*/ 784516 h 836762" name="connsiteY2"/>
              <a:gd fmla="*/ 9608437 w 9608437" name="connsiteX3"/>
              <a:gd fmla="*/ 691336 h 836762" name="connsiteY3"/>
              <a:gd fmla="*/ 8265690 w 9341186" name="connsiteX4"/>
              <a:gd fmla="*/ 868855 h 868855" name="connsiteY4"/>
              <a:gd fmla="*/ 7881273 w 8858794" name="connsiteX5"/>
              <a:gd fmla="*/ 799054 h 869327" name="connsiteY5"/>
            </a:gdLst>
            <a:cxnLst>
              <a:cxn ang="0">
                <a:pos x="connsiteX0" y="connsiteY0"/>
              </a:cxn>
              <a:cxn ang="0">
                <a:pos x="connsiteX1" y="connsiteY1"/>
              </a:cxn>
              <a:cxn ang="0">
                <a:pos x="connsiteX2" y="connsiteY2"/>
              </a:cxn>
              <a:cxn ang="0">
                <a:pos x="connsiteX3" y="connsiteY3"/>
              </a:cxn>
            </a:cxnLst>
            <a:rect b="b" l="l" r="r" t="t"/>
            <a:pathLst>
              <a:path h="836762" w="9608437">
                <a:moveTo>
                  <a:pt x="0" y="108241"/>
                </a:moveTo>
                <a:cubicBezTo>
                  <a:pt x="1334861" y="133641"/>
                  <a:pt x="2885300" y="-139380"/>
                  <a:pt x="3936055" y="97143"/>
                </a:cubicBezTo>
                <a:cubicBezTo>
                  <a:pt x="4986810" y="333666"/>
                  <a:pt x="918685" y="550190"/>
                  <a:pt x="1955453" y="784516"/>
                </a:cubicBezTo>
                <a:cubicBezTo>
                  <a:pt x="2992221" y="1018842"/>
                  <a:pt x="8774776" y="370103"/>
                  <a:pt x="9608437" y="691336"/>
                </a:cubicBezTo>
              </a:path>
            </a:pathLst>
          </a:cu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914400" y="971550"/>
            <a:ext cx="852805" cy="762000"/>
          </a:xfrm>
          <a:prstGeom prst="rect">
            <a:avLst/>
          </a:prstGeom>
        </p:spPr>
        <p:txBody>
          <a:bodyPr wrap="none">
            <a:spAutoFit/>
          </a:bodyPr>
          <a:lstStyle/>
          <a:p>
            <a:r>
              <a:rPr altLang="zh-CN" lang="en-US" smtClean="0" sz="4400">
                <a:solidFill>
                  <a:srgbClr val="FF5050"/>
                </a:solidFill>
                <a:latin charset="-122" panose="00020600040101010101" pitchFamily="18" typeface="汉仪锐智W"/>
                <a:ea charset="-122" panose="00020600040101010101" pitchFamily="18" typeface="汉仪锐智W"/>
              </a:rPr>
              <a:t>02</a:t>
            </a:r>
          </a:p>
        </p:txBody>
      </p:sp>
      <p:sp>
        <p:nvSpPr>
          <p:cNvPr id="26" name="矩形 25"/>
          <p:cNvSpPr/>
          <p:nvPr/>
        </p:nvSpPr>
        <p:spPr>
          <a:xfrm>
            <a:off x="5611919" y="1435953"/>
            <a:ext cx="3103880" cy="457200"/>
          </a:xfrm>
          <a:prstGeom prst="rect">
            <a:avLst/>
          </a:prstGeom>
        </p:spPr>
        <p:txBody>
          <a:bodyPr wrap="none">
            <a:spAutoFit/>
          </a:bodyPr>
          <a:lstStyle/>
          <a:p>
            <a:r>
              <a:rPr altLang="en-US" b="1" lang="zh-CN" smtClean="0" sz="2400">
                <a:solidFill>
                  <a:schemeClr val="bg1"/>
                </a:solidFill>
                <a:latin charset="-122" panose="00020600040101010101" pitchFamily="18" typeface="汉仪锐智W"/>
                <a:ea charset="-122" panose="00020600040101010101" pitchFamily="18" typeface="汉仪锐智W"/>
              </a:rPr>
              <a:t>T  A  R  G  E  T</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869182" y="916768"/>
            <a:ext cx="1693418" cy="1273982"/>
          </a:xfrm>
          <a:prstGeom prst="rect">
            <a:avLst/>
          </a:prstGeom>
        </p:spPr>
      </p:pic>
      <p:sp>
        <p:nvSpPr>
          <p:cNvPr id="15" name="矩形 14"/>
          <p:cNvSpPr/>
          <p:nvPr/>
        </p:nvSpPr>
        <p:spPr>
          <a:xfrm>
            <a:off x="2824035" y="2724150"/>
            <a:ext cx="3693100" cy="845788"/>
          </a:xfrm>
          <a:prstGeom prst="rect">
            <a:avLst/>
          </a:prstGeom>
        </p:spPr>
        <p:txBody>
          <a:bodyPr bIns="34274" lIns="68550" rIns="68550" tIns="34274" wrap="none">
            <a:spAutoFit/>
          </a:bodyPr>
          <a:lstStyle/>
          <a:p>
            <a:pPr defTabSz="685869">
              <a:defRPr/>
            </a:pPr>
            <a:r>
              <a:rPr altLang="en-US" b="1" kern="0" lang="zh-CN" spc="1900" sz="5100">
                <a:solidFill>
                  <a:schemeClr val="accent2"/>
                </a:solidFill>
                <a:latin charset="-122" pitchFamily="34" typeface="微软雅黑"/>
                <a:ea charset="-122" pitchFamily="34" typeface="微软雅黑"/>
              </a:rPr>
              <a:t>操作流程</a:t>
            </a:r>
          </a:p>
        </p:txBody>
      </p:sp>
      <p:sp>
        <p:nvSpPr>
          <p:cNvPr id="23" name="矩形 22">
            <a:extLst>
              <a:ext uri="{FF2B5EF4-FFF2-40B4-BE49-F238E27FC236}">
                <a16:creationId xmlns:a16="http://schemas.microsoft.com/office/drawing/2014/main" id="{42695B73-0652-4F7C-8DB7-B415C73A2826}"/>
              </a:ext>
            </a:extLst>
          </p:cNvPr>
          <p:cNvSpPr/>
          <p:nvPr/>
        </p:nvSpPr>
        <p:spPr>
          <a:xfrm>
            <a:off x="1981200" y="3634085"/>
            <a:ext cx="5181600" cy="457200"/>
          </a:xfrm>
          <a:prstGeom prst="rect">
            <a:avLst/>
          </a:prstGeom>
        </p:spPr>
        <p:txBody>
          <a:bodyPr wrap="square">
            <a:spAutoFit/>
          </a:bodyPr>
          <a:lstStyle/>
          <a:p>
            <a:pPr algn="ctr"/>
            <a:r>
              <a:rPr altLang="en-US" lang="zh-CN" spc="225" sz="1200">
                <a:solidFill>
                  <a:schemeClr val="bg1"/>
                </a:solidFill>
                <a:latin charset="-122" pitchFamily="34" typeface="微软雅黑"/>
                <a:ea charset="-122" pitchFamily="34" typeface="微软雅黑"/>
              </a:rPr>
              <a:t>目标管理是以目标为导向，以人为中心，以成果为标准而使组织和个人取得最佳业绩的现代管理方法。</a:t>
            </a:r>
          </a:p>
        </p:txBody>
      </p:sp>
    </p:spTree>
    <p:extLst>
      <p:ext uri="{BB962C8B-B14F-4D97-AF65-F5344CB8AC3E}">
        <p14:creationId val="749014822"/>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24"/>
                                        </p:tgtEl>
                                        <p:attrNameLst>
                                          <p:attrName>style.visibility</p:attrName>
                                        </p:attrNameLst>
                                      </p:cBhvr>
                                      <p:to>
                                        <p:strVal val="visible"/>
                                      </p:to>
                                    </p:set>
                                    <p:animEffect filter="wipe(up)" transition="in">
                                      <p:cBhvr>
                                        <p:cTn dur="500" id="7"/>
                                        <p:tgtEl>
                                          <p:spTgt spid="2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iterate type="lt">
                                    <p:tmPct val="10000"/>
                                  </p:iterate>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2">
                                  <p:stCondLst>
                                    <p:cond delay="0"/>
                                  </p:stCondLst>
                                  <p:iterate type="lt">
                                    <p:tmPct val="10000"/>
                                  </p:iterate>
                                  <p:childTnLst>
                                    <p:set>
                                      <p:cBhvr>
                                        <p:cTn dur="1" fill="hold" id="24">
                                          <p:stCondLst>
                                            <p:cond delay="0"/>
                                          </p:stCondLst>
                                        </p:cTn>
                                        <p:tgtEl>
                                          <p:spTgt spid="26"/>
                                        </p:tgtEl>
                                        <p:attrNameLst>
                                          <p:attrName>style.visibility</p:attrName>
                                        </p:attrNameLst>
                                      </p:cBhvr>
                                      <p:to>
                                        <p:strVal val="visible"/>
                                      </p:to>
                                    </p:set>
                                    <p:anim calcmode="lin" valueType="num">
                                      <p:cBhvr additive="base">
                                        <p:cTn dur="500" fill="hold" id="25"/>
                                        <p:tgtEl>
                                          <p:spTgt spid="26"/>
                                        </p:tgtEl>
                                        <p:attrNameLst>
                                          <p:attrName>ppt_x</p:attrName>
                                        </p:attrNameLst>
                                      </p:cBhvr>
                                      <p:tavLst>
                                        <p:tav tm="0">
                                          <p:val>
                                            <p:strVal val="1+#ppt_w/2"/>
                                          </p:val>
                                        </p:tav>
                                        <p:tav tm="100000">
                                          <p:val>
                                            <p:strVal val="#ppt_x"/>
                                          </p:val>
                                        </p:tav>
                                      </p:tavLst>
                                    </p:anim>
                                    <p:anim calcmode="lin" valueType="num">
                                      <p:cBhvr additive="base">
                                        <p:cTn dur="500" fill="hold" id="26"/>
                                        <p:tgtEl>
                                          <p:spTgt spid="2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500"/>
                            </p:stCondLst>
                            <p:childTnLst>
                              <p:par>
                                <p:cTn fill="hold" grpId="0" id="28" nodeType="afterEffect" presetClass="entr" presetID="22" presetSubtype="1">
                                  <p:stCondLst>
                                    <p:cond delay="0"/>
                                  </p:stCondLst>
                                  <p:childTnLst>
                                    <p:set>
                                      <p:cBhvr>
                                        <p:cTn dur="1" fill="hold" id="29">
                                          <p:stCondLst>
                                            <p:cond delay="0"/>
                                          </p:stCondLst>
                                        </p:cTn>
                                        <p:tgtEl>
                                          <p:spTgt spid="15"/>
                                        </p:tgtEl>
                                        <p:attrNameLst>
                                          <p:attrName>style.visibility</p:attrName>
                                        </p:attrNameLst>
                                      </p:cBhvr>
                                      <p:to>
                                        <p:strVal val="visible"/>
                                      </p:to>
                                    </p:set>
                                    <p:animEffect filter="wipe(up)" transition="in">
                                      <p:cBhvr>
                                        <p:cTn dur="500" id="30"/>
                                        <p:tgtEl>
                                          <p:spTgt spid="15"/>
                                        </p:tgtEl>
                                      </p:cBhvr>
                                    </p:animEffect>
                                  </p:childTnLst>
                                </p:cTn>
                              </p:par>
                            </p:childTnLst>
                          </p:cTn>
                        </p:par>
                        <p:par>
                          <p:cTn fill="hold" id="31" nodeType="afterGroup">
                            <p:stCondLst>
                              <p:cond delay="1000"/>
                            </p:stCondLst>
                            <p:childTnLst>
                              <p:par>
                                <p:cTn accel="100000" fill="hold" grpId="0" id="32" nodeType="afterEffect" presetClass="entr" presetID="39"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35"/>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36"/>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37"/>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3"/>
      <p:bldP grpId="0" spid="26"/>
      <p:bldP grpId="0" spid="15"/>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2895600" y="1352550"/>
            <a:ext cx="3072599" cy="3053025"/>
            <a:chOff x="3035300" y="1469549"/>
            <a:chExt cx="3072599" cy="3053025"/>
          </a:xfrm>
        </p:grpSpPr>
        <p:sp>
          <p:nvSpPr>
            <p:cNvPr id="6" name="Oval 69"/>
            <p:cNvSpPr/>
            <p:nvPr/>
          </p:nvSpPr>
          <p:spPr>
            <a:xfrm>
              <a:off x="5599900" y="2369891"/>
              <a:ext cx="507999" cy="507999"/>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sp>
          <p:nvSpPr>
            <p:cNvPr id="9" name="Oval 70"/>
            <p:cNvSpPr/>
            <p:nvPr/>
          </p:nvSpPr>
          <p:spPr>
            <a:xfrm>
              <a:off x="3035300" y="2369891"/>
              <a:ext cx="507999" cy="507999"/>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sp>
          <p:nvSpPr>
            <p:cNvPr id="10" name="Oval 66"/>
            <p:cNvSpPr/>
            <p:nvPr/>
          </p:nvSpPr>
          <p:spPr>
            <a:xfrm>
              <a:off x="3412333" y="1469549"/>
              <a:ext cx="507999" cy="507999"/>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sp>
          <p:nvSpPr>
            <p:cNvPr id="11" name="Oval 68"/>
            <p:cNvSpPr/>
            <p:nvPr/>
          </p:nvSpPr>
          <p:spPr>
            <a:xfrm>
              <a:off x="5223671" y="1469549"/>
              <a:ext cx="507999" cy="507999"/>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sp>
          <p:nvSpPr>
            <p:cNvPr id="12" name="Oval 71"/>
            <p:cNvSpPr/>
            <p:nvPr/>
          </p:nvSpPr>
          <p:spPr>
            <a:xfrm>
              <a:off x="3412333" y="3271739"/>
              <a:ext cx="507999" cy="507999"/>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sp>
          <p:nvSpPr>
            <p:cNvPr id="13" name="Oval 72"/>
            <p:cNvSpPr/>
            <p:nvPr/>
          </p:nvSpPr>
          <p:spPr>
            <a:xfrm>
              <a:off x="5223671" y="3271739"/>
              <a:ext cx="507999" cy="507999"/>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cxnSp>
          <p:nvCxnSpPr>
            <p:cNvPr id="14" name="Straight Connector 80"/>
            <p:cNvCxnSpPr>
              <a:endCxn id="10" idx="5"/>
            </p:cNvCxnSpPr>
            <p:nvPr/>
          </p:nvCxnSpPr>
          <p:spPr>
            <a:xfrm flipH="1" flipV="1">
              <a:off x="3845936" y="1903154"/>
              <a:ext cx="146070" cy="146257"/>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5" name="Straight Connector 82"/>
            <p:cNvCxnSpPr>
              <a:endCxn id="11" idx="3"/>
            </p:cNvCxnSpPr>
            <p:nvPr/>
          </p:nvCxnSpPr>
          <p:spPr>
            <a:xfrm flipV="1">
              <a:off x="5142471" y="1903154"/>
              <a:ext cx="155593" cy="146257"/>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6" name="Straight Connector 86"/>
            <p:cNvCxnSpPr>
              <a:stCxn id="9" idx="6"/>
              <a:endCxn id="44" idx="11"/>
            </p:cNvCxnSpPr>
            <p:nvPr/>
          </p:nvCxnSpPr>
          <p:spPr>
            <a:xfrm flipV="1">
              <a:off x="3543301" y="2622436"/>
              <a:ext cx="211749" cy="1453"/>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7" name="Straight Connector 88"/>
            <p:cNvCxnSpPr>
              <a:stCxn id="6" idx="2"/>
            </p:cNvCxnSpPr>
            <p:nvPr/>
          </p:nvCxnSpPr>
          <p:spPr>
            <a:xfrm flipH="1">
              <a:off x="5380742" y="2623891"/>
              <a:ext cx="219159" cy="752"/>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8" name="Straight Connector 90"/>
            <p:cNvCxnSpPr>
              <a:stCxn id="12" idx="7"/>
            </p:cNvCxnSpPr>
            <p:nvPr/>
          </p:nvCxnSpPr>
          <p:spPr>
            <a:xfrm flipV="1">
              <a:off x="3845936" y="3199875"/>
              <a:ext cx="146070" cy="146257"/>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9" name="Straight Connector 92"/>
            <p:cNvCxnSpPr>
              <a:stCxn id="13" idx="1"/>
            </p:cNvCxnSpPr>
            <p:nvPr/>
          </p:nvCxnSpPr>
          <p:spPr>
            <a:xfrm flipH="1" flipV="1">
              <a:off x="5142471" y="3199875"/>
              <a:ext cx="155593" cy="146257"/>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sp>
          <p:nvSpPr>
            <p:cNvPr id="20" name="Freeform 71"/>
            <p:cNvSpPr>
              <a:spLocks noEditPoints="1"/>
            </p:cNvSpPr>
            <p:nvPr/>
          </p:nvSpPr>
          <p:spPr bwMode="auto">
            <a:xfrm>
              <a:off x="5354791" y="3408476"/>
              <a:ext cx="234524" cy="234523"/>
            </a:xfrm>
            <a:custGeom>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b="b" l="0" r="r" t="0"/>
              <a:pathLst>
                <a:path h="256" w="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ln>
          </p:spPr>
          <p:txBody>
            <a:bodyPr anchor="t" anchorCtr="0" bIns="45714" compatLnSpc="1" lIns="91427" numCol="1" rIns="91427" tIns="45714" vert="horz" wrap="square"/>
            <a:lstStyle/>
            <a:p>
              <a:endParaRPr lang="ar-SA" sz="1601">
                <a:solidFill>
                  <a:schemeClr val="bg1">
                    <a:lumMod val="50000"/>
                  </a:schemeClr>
                </a:solidFill>
                <a:cs typeface="+mn-ea"/>
                <a:sym typeface="+mn-lt"/>
              </a:endParaRPr>
            </a:p>
          </p:txBody>
        </p:sp>
        <p:sp>
          <p:nvSpPr>
            <p:cNvPr id="21" name="Freeform 5"/>
            <p:cNvSpPr>
              <a:spLocks noEditPoints="1"/>
            </p:cNvSpPr>
            <p:nvPr/>
          </p:nvSpPr>
          <p:spPr bwMode="auto">
            <a:xfrm>
              <a:off x="5364073" y="1609951"/>
              <a:ext cx="227195" cy="227192"/>
            </a:xfrm>
            <a:custGeom>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b="b" l="0" r="r" t="0"/>
              <a:pathLst>
                <a:path h="248" w="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solidFill>
              <a:schemeClr val="bg1"/>
            </a:solidFill>
            <a:ln w="9525">
              <a:noFill/>
              <a:round/>
            </a:ln>
          </p:spPr>
          <p:txBody>
            <a:bodyPr anchor="t" anchorCtr="0" bIns="45714" compatLnSpc="1" lIns="91427" numCol="1" rIns="91427" tIns="45714" vert="horz" wrap="square"/>
            <a:lstStyle/>
            <a:p>
              <a:endParaRPr lang="ar-SA" sz="1601">
                <a:solidFill>
                  <a:schemeClr val="bg1">
                    <a:lumMod val="50000"/>
                  </a:schemeClr>
                </a:solidFill>
                <a:cs typeface="+mn-ea"/>
                <a:sym typeface="+mn-lt"/>
              </a:endParaRPr>
            </a:p>
          </p:txBody>
        </p:sp>
        <p:grpSp>
          <p:nvGrpSpPr>
            <p:cNvPr id="2" name="Group 250"/>
            <p:cNvGrpSpPr/>
            <p:nvPr/>
          </p:nvGrpSpPr>
          <p:grpSpPr>
            <a:xfrm>
              <a:off x="5736637" y="2527162"/>
              <a:ext cx="234524" cy="190550"/>
              <a:chOff x="5588000" y="3625850"/>
              <a:chExt cx="406400" cy="330200"/>
            </a:xfrm>
            <a:solidFill>
              <a:schemeClr val="bg1"/>
            </a:solidFill>
          </p:grpSpPr>
          <p:sp>
            <p:nvSpPr>
              <p:cNvPr id="23" name="Freeform 23"/>
              <p:cNvSpPr>
                <a:spLocks noEditPoints="1"/>
              </p:cNvSpPr>
              <p:nvPr/>
            </p:nvSpPr>
            <p:spPr bwMode="auto">
              <a:xfrm>
                <a:off x="5867400" y="3727450"/>
                <a:ext cx="76200" cy="101600"/>
              </a:xfrm>
              <a:custGeom>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b="b" l="0" r="r" t="0"/>
                <a:pathLst>
                  <a:path h="64" w="48">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24" name="Freeform 24"/>
              <p:cNvSpPr>
                <a:spLocks noEditPoints="1"/>
              </p:cNvSpPr>
              <p:nvPr/>
            </p:nvSpPr>
            <p:spPr bwMode="auto">
              <a:xfrm>
                <a:off x="5588000" y="3625850"/>
                <a:ext cx="406400" cy="330200"/>
              </a:xfrm>
              <a:custGeom>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b="b" l="0" r="r" t="0"/>
                <a:pathLst>
                  <a:path h="208" w="256">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grpSp>
        <p:grpSp>
          <p:nvGrpSpPr>
            <p:cNvPr id="3" name="Group 257"/>
            <p:cNvGrpSpPr/>
            <p:nvPr/>
          </p:nvGrpSpPr>
          <p:grpSpPr>
            <a:xfrm>
              <a:off x="3205283" y="2505175"/>
              <a:ext cx="161233" cy="234523"/>
              <a:chOff x="4838700" y="2774950"/>
              <a:chExt cx="279400" cy="406400"/>
            </a:xfrm>
            <a:solidFill>
              <a:schemeClr val="bg1"/>
            </a:solidFill>
          </p:grpSpPr>
          <p:sp>
            <p:nvSpPr>
              <p:cNvPr id="26" name="Freeform 60"/>
              <p:cNvSpPr>
                <a:spLocks noEditPoints="1"/>
              </p:cNvSpPr>
              <p:nvPr/>
            </p:nvSpPr>
            <p:spPr bwMode="auto">
              <a:xfrm>
                <a:off x="4838700" y="2774950"/>
                <a:ext cx="279400" cy="406400"/>
              </a:xfrm>
              <a:custGeom>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b="b" l="0" r="r" t="0"/>
                <a:pathLst>
                  <a:path h="256" w="17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27" name="Freeform 66"/>
              <p:cNvSpPr/>
              <p:nvPr/>
            </p:nvSpPr>
            <p:spPr bwMode="auto">
              <a:xfrm>
                <a:off x="4902200" y="2838450"/>
                <a:ext cx="82550" cy="82550"/>
              </a:xfrm>
              <a:custGeom>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b="b" l="0" r="r" t="0"/>
                <a:pathLst>
                  <a:path h="52" w="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28" name="Freeform 67"/>
              <p:cNvSpPr/>
              <p:nvPr/>
            </p:nvSpPr>
            <p:spPr bwMode="auto">
              <a:xfrm>
                <a:off x="4902200" y="2838450"/>
                <a:ext cx="82550" cy="82550"/>
              </a:xfrm>
              <a:custGeom>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b="b" l="0" r="r" t="0"/>
                <a:pathLst>
                  <a:path h="52" w="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grpSp>
        <p:grpSp>
          <p:nvGrpSpPr>
            <p:cNvPr id="4" name="Group 261"/>
            <p:cNvGrpSpPr/>
            <p:nvPr/>
          </p:nvGrpSpPr>
          <p:grpSpPr>
            <a:xfrm>
              <a:off x="3549070" y="3408476"/>
              <a:ext cx="234524" cy="234523"/>
              <a:chOff x="5588000" y="1962150"/>
              <a:chExt cx="406400" cy="406400"/>
            </a:xfrm>
            <a:solidFill>
              <a:schemeClr val="bg1"/>
            </a:solidFill>
          </p:grpSpPr>
          <p:sp>
            <p:nvSpPr>
              <p:cNvPr id="30" name="Freeform 106"/>
              <p:cNvSpPr>
                <a:spLocks noEditPoints="1"/>
              </p:cNvSpPr>
              <p:nvPr/>
            </p:nvSpPr>
            <p:spPr bwMode="auto">
              <a:xfrm>
                <a:off x="5588000" y="1962150"/>
                <a:ext cx="406400" cy="406400"/>
              </a:xfrm>
              <a:custGeom>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b="b" l="0" r="r" t="0"/>
                <a:pathLst>
                  <a:path h="256" w="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31" name="Freeform 109"/>
              <p:cNvSpPr>
                <a:spLocks noEditPoints="1"/>
              </p:cNvSpPr>
              <p:nvPr/>
            </p:nvSpPr>
            <p:spPr bwMode="auto">
              <a:xfrm>
                <a:off x="5702300" y="2076450"/>
                <a:ext cx="177800" cy="177800"/>
              </a:xfrm>
              <a:custGeom>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b="b" l="0" r="r" t="0"/>
                <a:pathLst>
                  <a:path h="112" w="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32" name="Freeform 112"/>
              <p:cNvSpPr>
                <a:spLocks noEditPoints="1"/>
              </p:cNvSpPr>
              <p:nvPr/>
            </p:nvSpPr>
            <p:spPr bwMode="auto">
              <a:xfrm>
                <a:off x="5740400" y="2114550"/>
                <a:ext cx="101600" cy="101600"/>
              </a:xfrm>
              <a:custGeom>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b="b" l="0" r="r" t="0"/>
                <a:pathLst>
                  <a:path h="64" w="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grpSp>
        <p:grpSp>
          <p:nvGrpSpPr>
            <p:cNvPr id="5" name="Group 265"/>
            <p:cNvGrpSpPr/>
            <p:nvPr/>
          </p:nvGrpSpPr>
          <p:grpSpPr>
            <a:xfrm>
              <a:off x="3555024" y="1632063"/>
              <a:ext cx="234524" cy="183220"/>
              <a:chOff x="3962400" y="1200150"/>
              <a:chExt cx="406400" cy="317500"/>
            </a:xfrm>
            <a:solidFill>
              <a:schemeClr val="bg1"/>
            </a:solidFill>
          </p:grpSpPr>
          <p:sp>
            <p:nvSpPr>
              <p:cNvPr id="34" name="Freeform 157"/>
              <p:cNvSpPr>
                <a:spLocks noEditPoints="1"/>
              </p:cNvSpPr>
              <p:nvPr/>
            </p:nvSpPr>
            <p:spPr bwMode="auto">
              <a:xfrm>
                <a:off x="4013200" y="1247775"/>
                <a:ext cx="254000" cy="206375"/>
              </a:xfrm>
              <a:custGeom>
                <a:cxnLst>
                  <a:cxn ang="0">
                    <a:pos x="146" y="6"/>
                  </a:cxn>
                  <a:cxn ang="0">
                    <a:pos x="146" y="6"/>
                  </a:cxn>
                  <a:cxn ang="0">
                    <a:pos x="112" y="2"/>
                  </a:cxn>
                  <a:cxn ang="0">
                    <a:pos x="80" y="0"/>
                  </a:cxn>
                  <a:cxn ang="0">
                    <a:pos x="80" y="0"/>
                  </a:cxn>
                  <a:cxn ang="0">
                    <a:pos x="48" y="2"/>
                  </a:cxn>
                  <a:cxn ang="0">
                    <a:pos x="14" y="6"/>
                  </a:cxn>
                  <a:cxn ang="0">
                    <a:pos x="14" y="6"/>
                  </a:cxn>
                  <a:cxn ang="0">
                    <a:pos x="10" y="8"/>
                  </a:cxn>
                  <a:cxn ang="0">
                    <a:pos x="8" y="12"/>
                  </a:cxn>
                  <a:cxn ang="0">
                    <a:pos x="8" y="12"/>
                  </a:cxn>
                  <a:cxn ang="0">
                    <a:pos x="2" y="38"/>
                  </a:cxn>
                  <a:cxn ang="0">
                    <a:pos x="0" y="66"/>
                  </a:cxn>
                  <a:cxn ang="0">
                    <a:pos x="2" y="92"/>
                  </a:cxn>
                  <a:cxn ang="0">
                    <a:pos x="8" y="118"/>
                  </a:cxn>
                  <a:cxn ang="0">
                    <a:pos x="8" y="118"/>
                  </a:cxn>
                  <a:cxn ang="0">
                    <a:pos x="10" y="122"/>
                  </a:cxn>
                  <a:cxn ang="0">
                    <a:pos x="14" y="124"/>
                  </a:cxn>
                  <a:cxn ang="0">
                    <a:pos x="14" y="124"/>
                  </a:cxn>
                  <a:cxn ang="0">
                    <a:pos x="48" y="128"/>
                  </a:cxn>
                  <a:cxn ang="0">
                    <a:pos x="80" y="130"/>
                  </a:cxn>
                  <a:cxn ang="0">
                    <a:pos x="80" y="130"/>
                  </a:cxn>
                  <a:cxn ang="0">
                    <a:pos x="112" y="128"/>
                  </a:cxn>
                  <a:cxn ang="0">
                    <a:pos x="146" y="124"/>
                  </a:cxn>
                  <a:cxn ang="0">
                    <a:pos x="146" y="124"/>
                  </a:cxn>
                  <a:cxn ang="0">
                    <a:pos x="148" y="122"/>
                  </a:cxn>
                  <a:cxn ang="0">
                    <a:pos x="152" y="118"/>
                  </a:cxn>
                  <a:cxn ang="0">
                    <a:pos x="152" y="118"/>
                  </a:cxn>
                  <a:cxn ang="0">
                    <a:pos x="158" y="92"/>
                  </a:cxn>
                  <a:cxn ang="0">
                    <a:pos x="160" y="66"/>
                  </a:cxn>
                  <a:cxn ang="0">
                    <a:pos x="158" y="38"/>
                  </a:cxn>
                  <a:cxn ang="0">
                    <a:pos x="152" y="12"/>
                  </a:cxn>
                  <a:cxn ang="0">
                    <a:pos x="152" y="12"/>
                  </a:cxn>
                  <a:cxn ang="0">
                    <a:pos x="148" y="8"/>
                  </a:cxn>
                  <a:cxn ang="0">
                    <a:pos x="146" y="6"/>
                  </a:cxn>
                  <a:cxn ang="0">
                    <a:pos x="144" y="116"/>
                  </a:cxn>
                  <a:cxn ang="0">
                    <a:pos x="144" y="116"/>
                  </a:cxn>
                  <a:cxn ang="0">
                    <a:pos x="112" y="120"/>
                  </a:cxn>
                  <a:cxn ang="0">
                    <a:pos x="80" y="122"/>
                  </a:cxn>
                  <a:cxn ang="0">
                    <a:pos x="48" y="120"/>
                  </a:cxn>
                  <a:cxn ang="0">
                    <a:pos x="16" y="116"/>
                  </a:cxn>
                  <a:cxn ang="0">
                    <a:pos x="16" y="116"/>
                  </a:cxn>
                  <a:cxn ang="0">
                    <a:pos x="10" y="90"/>
                  </a:cxn>
                  <a:cxn ang="0">
                    <a:pos x="8" y="66"/>
                  </a:cxn>
                  <a:cxn ang="0">
                    <a:pos x="10" y="40"/>
                  </a:cxn>
                  <a:cxn ang="0">
                    <a:pos x="16" y="14"/>
                  </a:cxn>
                  <a:cxn ang="0">
                    <a:pos x="16" y="14"/>
                  </a:cxn>
                  <a:cxn ang="0">
                    <a:pos x="48" y="10"/>
                  </a:cxn>
                  <a:cxn ang="0">
                    <a:pos x="80" y="8"/>
                  </a:cxn>
                  <a:cxn ang="0">
                    <a:pos x="112" y="10"/>
                  </a:cxn>
                  <a:cxn ang="0">
                    <a:pos x="144" y="14"/>
                  </a:cxn>
                  <a:cxn ang="0">
                    <a:pos x="144" y="14"/>
                  </a:cxn>
                  <a:cxn ang="0">
                    <a:pos x="150" y="40"/>
                  </a:cxn>
                  <a:cxn ang="0">
                    <a:pos x="152" y="66"/>
                  </a:cxn>
                  <a:cxn ang="0">
                    <a:pos x="150" y="90"/>
                  </a:cxn>
                  <a:cxn ang="0">
                    <a:pos x="144" y="116"/>
                  </a:cxn>
                </a:cxnLst>
                <a:rect b="b" l="0" r="r" t="0"/>
                <a:pathLst>
                  <a:path h="130" w="160">
                    <a:moveTo>
                      <a:pt x="146" y="6"/>
                    </a:moveTo>
                    <a:lnTo>
                      <a:pt x="146" y="6"/>
                    </a:lnTo>
                    <a:lnTo>
                      <a:pt x="112" y="2"/>
                    </a:lnTo>
                    <a:lnTo>
                      <a:pt x="80" y="0"/>
                    </a:lnTo>
                    <a:lnTo>
                      <a:pt x="80" y="0"/>
                    </a:lnTo>
                    <a:lnTo>
                      <a:pt x="48" y="2"/>
                    </a:lnTo>
                    <a:lnTo>
                      <a:pt x="14" y="6"/>
                    </a:lnTo>
                    <a:lnTo>
                      <a:pt x="14" y="6"/>
                    </a:lnTo>
                    <a:lnTo>
                      <a:pt x="10" y="8"/>
                    </a:lnTo>
                    <a:lnTo>
                      <a:pt x="8" y="12"/>
                    </a:lnTo>
                    <a:lnTo>
                      <a:pt x="8" y="12"/>
                    </a:lnTo>
                    <a:lnTo>
                      <a:pt x="2" y="38"/>
                    </a:lnTo>
                    <a:lnTo>
                      <a:pt x="0" y="66"/>
                    </a:lnTo>
                    <a:lnTo>
                      <a:pt x="2" y="92"/>
                    </a:lnTo>
                    <a:lnTo>
                      <a:pt x="8" y="118"/>
                    </a:lnTo>
                    <a:lnTo>
                      <a:pt x="8" y="118"/>
                    </a:lnTo>
                    <a:lnTo>
                      <a:pt x="10" y="122"/>
                    </a:lnTo>
                    <a:lnTo>
                      <a:pt x="14" y="124"/>
                    </a:lnTo>
                    <a:lnTo>
                      <a:pt x="14" y="124"/>
                    </a:lnTo>
                    <a:lnTo>
                      <a:pt x="48" y="128"/>
                    </a:lnTo>
                    <a:lnTo>
                      <a:pt x="80" y="130"/>
                    </a:lnTo>
                    <a:lnTo>
                      <a:pt x="80" y="130"/>
                    </a:lnTo>
                    <a:lnTo>
                      <a:pt x="112" y="128"/>
                    </a:lnTo>
                    <a:lnTo>
                      <a:pt x="146" y="124"/>
                    </a:lnTo>
                    <a:lnTo>
                      <a:pt x="146" y="124"/>
                    </a:lnTo>
                    <a:lnTo>
                      <a:pt x="148" y="122"/>
                    </a:lnTo>
                    <a:lnTo>
                      <a:pt x="152" y="118"/>
                    </a:lnTo>
                    <a:lnTo>
                      <a:pt x="152" y="118"/>
                    </a:lnTo>
                    <a:lnTo>
                      <a:pt x="158" y="92"/>
                    </a:lnTo>
                    <a:lnTo>
                      <a:pt x="160" y="66"/>
                    </a:lnTo>
                    <a:lnTo>
                      <a:pt x="158" y="38"/>
                    </a:lnTo>
                    <a:lnTo>
                      <a:pt x="152" y="12"/>
                    </a:lnTo>
                    <a:lnTo>
                      <a:pt x="152" y="12"/>
                    </a:lnTo>
                    <a:lnTo>
                      <a:pt x="148" y="8"/>
                    </a:lnTo>
                    <a:lnTo>
                      <a:pt x="146" y="6"/>
                    </a:lnTo>
                    <a:close/>
                    <a:moveTo>
                      <a:pt x="144" y="116"/>
                    </a:moveTo>
                    <a:lnTo>
                      <a:pt x="144" y="116"/>
                    </a:lnTo>
                    <a:lnTo>
                      <a:pt x="112" y="120"/>
                    </a:lnTo>
                    <a:lnTo>
                      <a:pt x="80" y="122"/>
                    </a:lnTo>
                    <a:lnTo>
                      <a:pt x="48" y="120"/>
                    </a:lnTo>
                    <a:lnTo>
                      <a:pt x="16" y="116"/>
                    </a:lnTo>
                    <a:lnTo>
                      <a:pt x="16" y="116"/>
                    </a:lnTo>
                    <a:lnTo>
                      <a:pt x="10" y="90"/>
                    </a:lnTo>
                    <a:lnTo>
                      <a:pt x="8" y="66"/>
                    </a:lnTo>
                    <a:lnTo>
                      <a:pt x="10" y="40"/>
                    </a:lnTo>
                    <a:lnTo>
                      <a:pt x="16" y="14"/>
                    </a:lnTo>
                    <a:lnTo>
                      <a:pt x="16" y="14"/>
                    </a:lnTo>
                    <a:lnTo>
                      <a:pt x="48" y="10"/>
                    </a:lnTo>
                    <a:lnTo>
                      <a:pt x="80" y="8"/>
                    </a:lnTo>
                    <a:lnTo>
                      <a:pt x="112" y="10"/>
                    </a:lnTo>
                    <a:lnTo>
                      <a:pt x="144" y="14"/>
                    </a:lnTo>
                    <a:lnTo>
                      <a:pt x="144" y="14"/>
                    </a:lnTo>
                    <a:lnTo>
                      <a:pt x="150" y="40"/>
                    </a:lnTo>
                    <a:lnTo>
                      <a:pt x="152" y="66"/>
                    </a:lnTo>
                    <a:lnTo>
                      <a:pt x="150" y="90"/>
                    </a:lnTo>
                    <a:lnTo>
                      <a:pt x="144" y="116"/>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35" name="Freeform 160"/>
              <p:cNvSpPr>
                <a:spLocks noEditPoints="1"/>
              </p:cNvSpPr>
              <p:nvPr/>
            </p:nvSpPr>
            <p:spPr bwMode="auto">
              <a:xfrm>
                <a:off x="3962400" y="1200150"/>
                <a:ext cx="406400" cy="317500"/>
              </a:xfrm>
              <a:custGeom>
                <a:cxnLst>
                  <a:cxn ang="0">
                    <a:pos x="246" y="18"/>
                  </a:cxn>
                  <a:cxn ang="0">
                    <a:pos x="242" y="10"/>
                  </a:cxn>
                  <a:cxn ang="0">
                    <a:pos x="234" y="6"/>
                  </a:cxn>
                  <a:cxn ang="0">
                    <a:pos x="180" y="2"/>
                  </a:cxn>
                  <a:cxn ang="0">
                    <a:pos x="128" y="0"/>
                  </a:cxn>
                  <a:cxn ang="0">
                    <a:pos x="22" y="6"/>
                  </a:cxn>
                  <a:cxn ang="0">
                    <a:pos x="18" y="8"/>
                  </a:cxn>
                  <a:cxn ang="0">
                    <a:pos x="12" y="14"/>
                  </a:cxn>
                  <a:cxn ang="0">
                    <a:pos x="10" y="18"/>
                  </a:cxn>
                  <a:cxn ang="0">
                    <a:pos x="0" y="96"/>
                  </a:cxn>
                  <a:cxn ang="0">
                    <a:pos x="10" y="174"/>
                  </a:cxn>
                  <a:cxn ang="0">
                    <a:pos x="12" y="178"/>
                  </a:cxn>
                  <a:cxn ang="0">
                    <a:pos x="18" y="184"/>
                  </a:cxn>
                  <a:cxn ang="0">
                    <a:pos x="22" y="186"/>
                  </a:cxn>
                  <a:cxn ang="0">
                    <a:pos x="74" y="190"/>
                  </a:cxn>
                  <a:cxn ang="0">
                    <a:pos x="72" y="192"/>
                  </a:cxn>
                  <a:cxn ang="0">
                    <a:pos x="76" y="196"/>
                  </a:cxn>
                  <a:cxn ang="0">
                    <a:pos x="106" y="200"/>
                  </a:cxn>
                  <a:cxn ang="0">
                    <a:pos x="128" y="200"/>
                  </a:cxn>
                  <a:cxn ang="0">
                    <a:pos x="168" y="198"/>
                  </a:cxn>
                  <a:cxn ang="0">
                    <a:pos x="182" y="194"/>
                  </a:cxn>
                  <a:cxn ang="0">
                    <a:pos x="184" y="192"/>
                  </a:cxn>
                  <a:cxn ang="0">
                    <a:pos x="182" y="190"/>
                  </a:cxn>
                  <a:cxn ang="0">
                    <a:pos x="234" y="186"/>
                  </a:cxn>
                  <a:cxn ang="0">
                    <a:pos x="242" y="182"/>
                  </a:cxn>
                  <a:cxn ang="0">
                    <a:pos x="246" y="174"/>
                  </a:cxn>
                  <a:cxn ang="0">
                    <a:pos x="254" y="134"/>
                  </a:cxn>
                  <a:cxn ang="0">
                    <a:pos x="254" y="58"/>
                  </a:cxn>
                  <a:cxn ang="0">
                    <a:pos x="232" y="170"/>
                  </a:cxn>
                  <a:cxn ang="0">
                    <a:pos x="180" y="174"/>
                  </a:cxn>
                  <a:cxn ang="0">
                    <a:pos x="76" y="174"/>
                  </a:cxn>
                  <a:cxn ang="0">
                    <a:pos x="24" y="170"/>
                  </a:cxn>
                  <a:cxn ang="0">
                    <a:pos x="16" y="96"/>
                  </a:cxn>
                  <a:cxn ang="0">
                    <a:pos x="24" y="22"/>
                  </a:cxn>
                  <a:cxn ang="0">
                    <a:pos x="76" y="18"/>
                  </a:cxn>
                  <a:cxn ang="0">
                    <a:pos x="180" y="18"/>
                  </a:cxn>
                  <a:cxn ang="0">
                    <a:pos x="232" y="22"/>
                  </a:cxn>
                  <a:cxn ang="0">
                    <a:pos x="240" y="96"/>
                  </a:cxn>
                  <a:cxn ang="0">
                    <a:pos x="232" y="170"/>
                  </a:cxn>
                </a:cxnLst>
                <a:rect b="b" l="0" r="r" t="0"/>
                <a:pathLst>
                  <a:path h="200" w="256">
                    <a:moveTo>
                      <a:pt x="246" y="18"/>
                    </a:moveTo>
                    <a:lnTo>
                      <a:pt x="246" y="18"/>
                    </a:lnTo>
                    <a:lnTo>
                      <a:pt x="244" y="14"/>
                    </a:lnTo>
                    <a:lnTo>
                      <a:pt x="242" y="10"/>
                    </a:lnTo>
                    <a:lnTo>
                      <a:pt x="238" y="8"/>
                    </a:lnTo>
                    <a:lnTo>
                      <a:pt x="234" y="6"/>
                    </a:lnTo>
                    <a:lnTo>
                      <a:pt x="234" y="6"/>
                    </a:lnTo>
                    <a:lnTo>
                      <a:pt x="180" y="2"/>
                    </a:lnTo>
                    <a:lnTo>
                      <a:pt x="128" y="0"/>
                    </a:lnTo>
                    <a:lnTo>
                      <a:pt x="128" y="0"/>
                    </a:lnTo>
                    <a:lnTo>
                      <a:pt x="76" y="2"/>
                    </a:lnTo>
                    <a:lnTo>
                      <a:pt x="22" y="6"/>
                    </a:lnTo>
                    <a:lnTo>
                      <a:pt x="22" y="6"/>
                    </a:lnTo>
                    <a:lnTo>
                      <a:pt x="18" y="8"/>
                    </a:lnTo>
                    <a:lnTo>
                      <a:pt x="14" y="10"/>
                    </a:lnTo>
                    <a:lnTo>
                      <a:pt x="12" y="14"/>
                    </a:lnTo>
                    <a:lnTo>
                      <a:pt x="10" y="18"/>
                    </a:lnTo>
                    <a:lnTo>
                      <a:pt x="10" y="18"/>
                    </a:lnTo>
                    <a:lnTo>
                      <a:pt x="2" y="58"/>
                    </a:lnTo>
                    <a:lnTo>
                      <a:pt x="0" y="96"/>
                    </a:lnTo>
                    <a:lnTo>
                      <a:pt x="2" y="134"/>
                    </a:lnTo>
                    <a:lnTo>
                      <a:pt x="10" y="174"/>
                    </a:lnTo>
                    <a:lnTo>
                      <a:pt x="10" y="174"/>
                    </a:lnTo>
                    <a:lnTo>
                      <a:pt x="12" y="178"/>
                    </a:lnTo>
                    <a:lnTo>
                      <a:pt x="14" y="182"/>
                    </a:lnTo>
                    <a:lnTo>
                      <a:pt x="18" y="184"/>
                    </a:lnTo>
                    <a:lnTo>
                      <a:pt x="22" y="186"/>
                    </a:lnTo>
                    <a:lnTo>
                      <a:pt x="22" y="186"/>
                    </a:lnTo>
                    <a:lnTo>
                      <a:pt x="74" y="190"/>
                    </a:lnTo>
                    <a:lnTo>
                      <a:pt x="74" y="190"/>
                    </a:lnTo>
                    <a:lnTo>
                      <a:pt x="72" y="192"/>
                    </a:lnTo>
                    <a:lnTo>
                      <a:pt x="72" y="192"/>
                    </a:lnTo>
                    <a:lnTo>
                      <a:pt x="74" y="194"/>
                    </a:lnTo>
                    <a:lnTo>
                      <a:pt x="76" y="196"/>
                    </a:lnTo>
                    <a:lnTo>
                      <a:pt x="88" y="198"/>
                    </a:lnTo>
                    <a:lnTo>
                      <a:pt x="106" y="200"/>
                    </a:lnTo>
                    <a:lnTo>
                      <a:pt x="128" y="200"/>
                    </a:lnTo>
                    <a:lnTo>
                      <a:pt x="128" y="200"/>
                    </a:lnTo>
                    <a:lnTo>
                      <a:pt x="150" y="200"/>
                    </a:lnTo>
                    <a:lnTo>
                      <a:pt x="168" y="198"/>
                    </a:lnTo>
                    <a:lnTo>
                      <a:pt x="180" y="196"/>
                    </a:lnTo>
                    <a:lnTo>
                      <a:pt x="182" y="194"/>
                    </a:lnTo>
                    <a:lnTo>
                      <a:pt x="184" y="192"/>
                    </a:lnTo>
                    <a:lnTo>
                      <a:pt x="184" y="192"/>
                    </a:lnTo>
                    <a:lnTo>
                      <a:pt x="182" y="190"/>
                    </a:lnTo>
                    <a:lnTo>
                      <a:pt x="182" y="190"/>
                    </a:lnTo>
                    <a:lnTo>
                      <a:pt x="234" y="186"/>
                    </a:lnTo>
                    <a:lnTo>
                      <a:pt x="234" y="186"/>
                    </a:lnTo>
                    <a:lnTo>
                      <a:pt x="238" y="184"/>
                    </a:lnTo>
                    <a:lnTo>
                      <a:pt x="242" y="182"/>
                    </a:lnTo>
                    <a:lnTo>
                      <a:pt x="244" y="178"/>
                    </a:lnTo>
                    <a:lnTo>
                      <a:pt x="246" y="174"/>
                    </a:lnTo>
                    <a:lnTo>
                      <a:pt x="246" y="174"/>
                    </a:lnTo>
                    <a:lnTo>
                      <a:pt x="254" y="134"/>
                    </a:lnTo>
                    <a:lnTo>
                      <a:pt x="256" y="96"/>
                    </a:lnTo>
                    <a:lnTo>
                      <a:pt x="254" y="58"/>
                    </a:lnTo>
                    <a:lnTo>
                      <a:pt x="246" y="18"/>
                    </a:lnTo>
                    <a:close/>
                    <a:moveTo>
                      <a:pt x="232" y="170"/>
                    </a:moveTo>
                    <a:lnTo>
                      <a:pt x="232" y="170"/>
                    </a:lnTo>
                    <a:lnTo>
                      <a:pt x="180" y="174"/>
                    </a:lnTo>
                    <a:lnTo>
                      <a:pt x="128" y="176"/>
                    </a:lnTo>
                    <a:lnTo>
                      <a:pt x="76" y="174"/>
                    </a:lnTo>
                    <a:lnTo>
                      <a:pt x="24" y="170"/>
                    </a:lnTo>
                    <a:lnTo>
                      <a:pt x="24" y="170"/>
                    </a:lnTo>
                    <a:lnTo>
                      <a:pt x="18" y="132"/>
                    </a:lnTo>
                    <a:lnTo>
                      <a:pt x="16" y="96"/>
                    </a:lnTo>
                    <a:lnTo>
                      <a:pt x="18" y="60"/>
                    </a:lnTo>
                    <a:lnTo>
                      <a:pt x="24" y="22"/>
                    </a:lnTo>
                    <a:lnTo>
                      <a:pt x="24" y="22"/>
                    </a:lnTo>
                    <a:lnTo>
                      <a:pt x="76" y="18"/>
                    </a:lnTo>
                    <a:lnTo>
                      <a:pt x="128" y="16"/>
                    </a:lnTo>
                    <a:lnTo>
                      <a:pt x="180" y="18"/>
                    </a:lnTo>
                    <a:lnTo>
                      <a:pt x="232" y="22"/>
                    </a:lnTo>
                    <a:lnTo>
                      <a:pt x="232" y="22"/>
                    </a:lnTo>
                    <a:lnTo>
                      <a:pt x="238" y="60"/>
                    </a:lnTo>
                    <a:lnTo>
                      <a:pt x="240" y="96"/>
                    </a:lnTo>
                    <a:lnTo>
                      <a:pt x="238" y="132"/>
                    </a:lnTo>
                    <a:lnTo>
                      <a:pt x="232" y="170"/>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36" name="Freeform 163"/>
              <p:cNvSpPr>
                <a:spLocks noEditPoints="1"/>
              </p:cNvSpPr>
              <p:nvPr/>
            </p:nvSpPr>
            <p:spPr bwMode="auto">
              <a:xfrm>
                <a:off x="4279900" y="1263650"/>
                <a:ext cx="38100" cy="38100"/>
              </a:xfrm>
              <a:custGeom>
                <a:cxnLst>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8"/>
                  </a:cxn>
                  <a:cxn ang="0">
                    <a:pos x="12" y="8"/>
                  </a:cxn>
                  <a:cxn ang="0">
                    <a:pos x="14" y="10"/>
                  </a:cxn>
                  <a:cxn ang="0">
                    <a:pos x="16" y="12"/>
                  </a:cxn>
                  <a:cxn ang="0">
                    <a:pos x="16" y="12"/>
                  </a:cxn>
                  <a:cxn ang="0">
                    <a:pos x="14" y="14"/>
                  </a:cxn>
                  <a:cxn ang="0">
                    <a:pos x="12" y="16"/>
                  </a:cxn>
                  <a:cxn ang="0">
                    <a:pos x="12" y="16"/>
                  </a:cxn>
                  <a:cxn ang="0">
                    <a:pos x="10" y="14"/>
                  </a:cxn>
                  <a:cxn ang="0">
                    <a:pos x="8" y="12"/>
                  </a:cxn>
                  <a:cxn ang="0">
                    <a:pos x="8" y="12"/>
                  </a:cxn>
                  <a:cxn ang="0">
                    <a:pos x="10" y="10"/>
                  </a:cxn>
                  <a:cxn ang="0">
                    <a:pos x="12" y="8"/>
                  </a:cxn>
                </a:cxnLst>
                <a:rect b="b" l="0" r="r" t="0"/>
                <a:pathLst>
                  <a:path h="24" w="24">
                    <a:moveTo>
                      <a:pt x="12" y="24"/>
                    </a:moveTo>
                    <a:lnTo>
                      <a:pt x="12" y="24"/>
                    </a:lnTo>
                    <a:lnTo>
                      <a:pt x="16" y="24"/>
                    </a:lnTo>
                    <a:lnTo>
                      <a:pt x="20" y="20"/>
                    </a:lnTo>
                    <a:lnTo>
                      <a:pt x="24" y="16"/>
                    </a:lnTo>
                    <a:lnTo>
                      <a:pt x="24" y="12"/>
                    </a:lnTo>
                    <a:lnTo>
                      <a:pt x="24" y="12"/>
                    </a:lnTo>
                    <a:lnTo>
                      <a:pt x="24" y="8"/>
                    </a:lnTo>
                    <a:lnTo>
                      <a:pt x="20" y="4"/>
                    </a:lnTo>
                    <a:lnTo>
                      <a:pt x="16" y="0"/>
                    </a:lnTo>
                    <a:lnTo>
                      <a:pt x="12" y="0"/>
                    </a:lnTo>
                    <a:lnTo>
                      <a:pt x="12" y="0"/>
                    </a:lnTo>
                    <a:lnTo>
                      <a:pt x="8" y="0"/>
                    </a:lnTo>
                    <a:lnTo>
                      <a:pt x="4" y="4"/>
                    </a:lnTo>
                    <a:lnTo>
                      <a:pt x="0" y="8"/>
                    </a:lnTo>
                    <a:lnTo>
                      <a:pt x="0" y="12"/>
                    </a:lnTo>
                    <a:lnTo>
                      <a:pt x="0" y="12"/>
                    </a:lnTo>
                    <a:lnTo>
                      <a:pt x="0" y="16"/>
                    </a:lnTo>
                    <a:lnTo>
                      <a:pt x="4" y="20"/>
                    </a:lnTo>
                    <a:lnTo>
                      <a:pt x="8" y="24"/>
                    </a:lnTo>
                    <a:lnTo>
                      <a:pt x="12" y="24"/>
                    </a:lnTo>
                    <a:close/>
                    <a:moveTo>
                      <a:pt x="12" y="8"/>
                    </a:moveTo>
                    <a:lnTo>
                      <a:pt x="12" y="8"/>
                    </a:lnTo>
                    <a:lnTo>
                      <a:pt x="14" y="10"/>
                    </a:lnTo>
                    <a:lnTo>
                      <a:pt x="16" y="12"/>
                    </a:lnTo>
                    <a:lnTo>
                      <a:pt x="16" y="12"/>
                    </a:lnTo>
                    <a:lnTo>
                      <a:pt x="14" y="14"/>
                    </a:lnTo>
                    <a:lnTo>
                      <a:pt x="12" y="16"/>
                    </a:lnTo>
                    <a:lnTo>
                      <a:pt x="12" y="16"/>
                    </a:lnTo>
                    <a:lnTo>
                      <a:pt x="10" y="14"/>
                    </a:lnTo>
                    <a:lnTo>
                      <a:pt x="8" y="12"/>
                    </a:lnTo>
                    <a:lnTo>
                      <a:pt x="8" y="12"/>
                    </a:lnTo>
                    <a:lnTo>
                      <a:pt x="10" y="10"/>
                    </a:lnTo>
                    <a:lnTo>
                      <a:pt x="12" y="8"/>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37" name="Freeform 166"/>
              <p:cNvSpPr/>
              <p:nvPr/>
            </p:nvSpPr>
            <p:spPr bwMode="auto">
              <a:xfrm>
                <a:off x="4267200" y="1428750"/>
                <a:ext cx="50800" cy="180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b="b" l="0" r="r" t="0"/>
                <a:pathLst>
                  <a:path h="8" w="32">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38" name="Freeform 168"/>
              <p:cNvSpPr/>
              <p:nvPr/>
            </p:nvSpPr>
            <p:spPr bwMode="auto">
              <a:xfrm>
                <a:off x="4279900" y="1390650"/>
                <a:ext cx="50800" cy="180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b="b" l="0" r="r" t="0"/>
                <a:pathLst>
                  <a:path h="8" w="32">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39" name="Freeform 170"/>
              <p:cNvSpPr/>
              <p:nvPr/>
            </p:nvSpPr>
            <p:spPr bwMode="auto">
              <a:xfrm>
                <a:off x="4279900" y="1352550"/>
                <a:ext cx="50800" cy="216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b="b" l="0" r="r" t="0"/>
                <a:pathLst>
                  <a:path h="8" w="32">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sp>
            <p:nvSpPr>
              <p:cNvPr id="40" name="Freeform 172"/>
              <p:cNvSpPr/>
              <p:nvPr/>
            </p:nvSpPr>
            <p:spPr bwMode="auto">
              <a:xfrm>
                <a:off x="4064000" y="1298575"/>
                <a:ext cx="76200" cy="53975"/>
              </a:xfrm>
              <a:custGeom>
                <a:cxnLst>
                  <a:cxn ang="0">
                    <a:pos x="44" y="0"/>
                  </a:cxn>
                  <a:cxn ang="0">
                    <a:pos x="8" y="4"/>
                  </a:cxn>
                  <a:cxn ang="0">
                    <a:pos x="8" y="4"/>
                  </a:cxn>
                  <a:cxn ang="0">
                    <a:pos x="4" y="4"/>
                  </a:cxn>
                  <a:cxn ang="0">
                    <a:pos x="2" y="8"/>
                  </a:cxn>
                  <a:cxn ang="0">
                    <a:pos x="0" y="30"/>
                  </a:cxn>
                  <a:cxn ang="0">
                    <a:pos x="0" y="30"/>
                  </a:cxn>
                  <a:cxn ang="0">
                    <a:pos x="2" y="32"/>
                  </a:cxn>
                  <a:cxn ang="0">
                    <a:pos x="4" y="34"/>
                  </a:cxn>
                  <a:cxn ang="0">
                    <a:pos x="4" y="34"/>
                  </a:cxn>
                  <a:cxn ang="0">
                    <a:pos x="6" y="32"/>
                  </a:cxn>
                  <a:cxn ang="0">
                    <a:pos x="8" y="30"/>
                  </a:cxn>
                  <a:cxn ang="0">
                    <a:pos x="10" y="14"/>
                  </a:cxn>
                  <a:cxn ang="0">
                    <a:pos x="10" y="14"/>
                  </a:cxn>
                  <a:cxn ang="0">
                    <a:pos x="12" y="12"/>
                  </a:cxn>
                  <a:cxn ang="0">
                    <a:pos x="14" y="10"/>
                  </a:cxn>
                  <a:cxn ang="0">
                    <a:pos x="44" y="8"/>
                  </a:cxn>
                  <a:cxn ang="0">
                    <a:pos x="44" y="8"/>
                  </a:cxn>
                  <a:cxn ang="0">
                    <a:pos x="46" y="8"/>
                  </a:cxn>
                  <a:cxn ang="0">
                    <a:pos x="48" y="4"/>
                  </a:cxn>
                  <a:cxn ang="0">
                    <a:pos x="48" y="4"/>
                  </a:cxn>
                  <a:cxn ang="0">
                    <a:pos x="46" y="2"/>
                  </a:cxn>
                  <a:cxn ang="0">
                    <a:pos x="44" y="0"/>
                  </a:cxn>
                </a:cxnLst>
                <a:rect b="b" l="0" r="r" t="0"/>
                <a:pathLst>
                  <a:path h="34" w="48">
                    <a:moveTo>
                      <a:pt x="44" y="0"/>
                    </a:moveTo>
                    <a:lnTo>
                      <a:pt x="8" y="4"/>
                    </a:lnTo>
                    <a:lnTo>
                      <a:pt x="8" y="4"/>
                    </a:lnTo>
                    <a:lnTo>
                      <a:pt x="4" y="4"/>
                    </a:lnTo>
                    <a:lnTo>
                      <a:pt x="2" y="8"/>
                    </a:lnTo>
                    <a:lnTo>
                      <a:pt x="0" y="30"/>
                    </a:lnTo>
                    <a:lnTo>
                      <a:pt x="0" y="30"/>
                    </a:lnTo>
                    <a:lnTo>
                      <a:pt x="2" y="32"/>
                    </a:lnTo>
                    <a:lnTo>
                      <a:pt x="4" y="34"/>
                    </a:lnTo>
                    <a:lnTo>
                      <a:pt x="4" y="34"/>
                    </a:lnTo>
                    <a:lnTo>
                      <a:pt x="6" y="32"/>
                    </a:lnTo>
                    <a:lnTo>
                      <a:pt x="8" y="30"/>
                    </a:lnTo>
                    <a:lnTo>
                      <a:pt x="10" y="14"/>
                    </a:lnTo>
                    <a:lnTo>
                      <a:pt x="10" y="14"/>
                    </a:lnTo>
                    <a:lnTo>
                      <a:pt x="12" y="12"/>
                    </a:lnTo>
                    <a:lnTo>
                      <a:pt x="14" y="10"/>
                    </a:lnTo>
                    <a:lnTo>
                      <a:pt x="44" y="8"/>
                    </a:lnTo>
                    <a:lnTo>
                      <a:pt x="44" y="8"/>
                    </a:lnTo>
                    <a:lnTo>
                      <a:pt x="46" y="8"/>
                    </a:lnTo>
                    <a:lnTo>
                      <a:pt x="48" y="4"/>
                    </a:lnTo>
                    <a:lnTo>
                      <a:pt x="48" y="4"/>
                    </a:lnTo>
                    <a:lnTo>
                      <a:pt x="46" y="2"/>
                    </a:lnTo>
                    <a:lnTo>
                      <a:pt x="44" y="0"/>
                    </a:lnTo>
                    <a:close/>
                  </a:path>
                </a:pathLst>
              </a:custGeom>
              <a:grpFill/>
              <a:ln w="9525">
                <a:noFill/>
                <a:round/>
              </a:ln>
            </p:spPr>
            <p:txBody>
              <a:bodyPr anchor="t" anchorCtr="0" bIns="60960" compatLnSpc="1" lIns="121920" numCol="1" rIns="121920" tIns="60960" vert="horz" wrap="square"/>
              <a:lstStyle/>
              <a:p>
                <a:endParaRPr lang="ar-SA" sz="1601">
                  <a:solidFill>
                    <a:schemeClr val="bg1">
                      <a:lumMod val="50000"/>
                    </a:schemeClr>
                  </a:solidFill>
                  <a:cs typeface="+mn-ea"/>
                  <a:sym typeface="+mn-lt"/>
                </a:endParaRPr>
              </a:p>
            </p:txBody>
          </p:sp>
        </p:grpSp>
        <p:sp>
          <p:nvSpPr>
            <p:cNvPr id="41" name="Freeform 62"/>
            <p:cNvSpPr/>
            <p:nvPr/>
          </p:nvSpPr>
          <p:spPr>
            <a:xfrm>
              <a:off x="4438945" y="3405417"/>
              <a:ext cx="266115" cy="1117157"/>
            </a:xfrm>
            <a:custGeom>
              <a:gdLst>
                <a:gd fmla="*/ 70702 w 314943" name="connsiteX0"/>
                <a:gd fmla="*/ 0 h 1322136" name="connsiteY0"/>
                <a:gd fmla="*/ 244242 w 314943" name="connsiteX1"/>
                <a:gd fmla="*/ 0 h 1322136" name="connsiteY1"/>
                <a:gd fmla="*/ 244242 w 314943" name="connsiteX2"/>
                <a:gd fmla="*/ 518712 h 1322136" name="connsiteY2"/>
                <a:gd fmla="*/ 262452 w 314943" name="connsiteX3"/>
                <a:gd fmla="*/ 518712 h 1322136" name="connsiteY3"/>
                <a:gd fmla="*/ 314943 w 314943" name="connsiteX4"/>
                <a:gd fmla="*/ 571203 h 1322136" name="connsiteY4"/>
                <a:gd fmla="*/ 314943 w 314943" name="connsiteX5"/>
                <a:gd fmla="*/ 1269645 h 1322136" name="connsiteY5"/>
                <a:gd fmla="*/ 262452 w 314943" name="connsiteX6"/>
                <a:gd fmla="*/ 1322136 h 1322136" name="connsiteY6"/>
                <a:gd fmla="*/ 52491 w 314943" name="connsiteX7"/>
                <a:gd fmla="*/ 1322136 h 1322136" name="connsiteY7"/>
                <a:gd fmla="*/ 0 w 314943" name="connsiteX8"/>
                <a:gd fmla="*/ 1269645 h 1322136" name="connsiteY8"/>
                <a:gd fmla="*/ 0 w 314943" name="connsiteX9"/>
                <a:gd fmla="*/ 571203 h 1322136" name="connsiteY9"/>
                <a:gd fmla="*/ 52491 w 314943" name="connsiteX10"/>
                <a:gd fmla="*/ 518712 h 1322136" name="connsiteY10"/>
                <a:gd fmla="*/ 70702 w 314943" name="connsiteX11"/>
                <a:gd fmla="*/ 518712 h 13221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22136" w="314943">
                  <a:moveTo>
                    <a:pt x="70702" y="0"/>
                  </a:moveTo>
                  <a:lnTo>
                    <a:pt x="244242" y="0"/>
                  </a:lnTo>
                  <a:lnTo>
                    <a:pt x="244242" y="518712"/>
                  </a:lnTo>
                  <a:lnTo>
                    <a:pt x="262452" y="518712"/>
                  </a:lnTo>
                  <a:cubicBezTo>
                    <a:pt x="291443" y="518712"/>
                    <a:pt x="314943" y="542212"/>
                    <a:pt x="314943" y="571203"/>
                  </a:cubicBezTo>
                  <a:lnTo>
                    <a:pt x="314943" y="1269645"/>
                  </a:lnTo>
                  <a:cubicBezTo>
                    <a:pt x="314943" y="1298636"/>
                    <a:pt x="291443" y="1322136"/>
                    <a:pt x="262452" y="1322136"/>
                  </a:cubicBezTo>
                  <a:lnTo>
                    <a:pt x="52491" y="1322136"/>
                  </a:lnTo>
                  <a:cubicBezTo>
                    <a:pt x="23501" y="1322136"/>
                    <a:pt x="0" y="1298636"/>
                    <a:pt x="0" y="1269645"/>
                  </a:cubicBezTo>
                  <a:lnTo>
                    <a:pt x="0" y="571203"/>
                  </a:lnTo>
                  <a:cubicBezTo>
                    <a:pt x="0" y="542212"/>
                    <a:pt x="23501" y="518712"/>
                    <a:pt x="52491" y="518712"/>
                  </a:cubicBezTo>
                  <a:lnTo>
                    <a:pt x="70702" y="5187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sp>
          <p:nvSpPr>
            <p:cNvPr id="42" name="Rectangle 55"/>
            <p:cNvSpPr/>
            <p:nvPr/>
          </p:nvSpPr>
          <p:spPr>
            <a:xfrm>
              <a:off x="4440031" y="3939680"/>
              <a:ext cx="263942" cy="48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sp>
          <p:nvSpPr>
            <p:cNvPr id="43" name="Rectangle 56"/>
            <p:cNvSpPr/>
            <p:nvPr/>
          </p:nvSpPr>
          <p:spPr>
            <a:xfrm>
              <a:off x="4440031" y="4389944"/>
              <a:ext cx="263942" cy="48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0" rIns="68570" rtlCol="0" tIns="34286"/>
            <a:lstStyle/>
            <a:p>
              <a:pPr algn="ctr"/>
              <a:endParaRPr lang="en-US" sz="1601">
                <a:solidFill>
                  <a:schemeClr val="bg1">
                    <a:lumMod val="50000"/>
                  </a:schemeClr>
                </a:solidFill>
                <a:cs typeface="+mn-ea"/>
                <a:sym typeface="+mn-lt"/>
              </a:endParaRPr>
            </a:p>
          </p:txBody>
        </p:sp>
        <p:sp>
          <p:nvSpPr>
            <p:cNvPr id="44" name="Freeform 41"/>
            <p:cNvSpPr/>
            <p:nvPr/>
          </p:nvSpPr>
          <p:spPr bwMode="auto">
            <a:xfrm>
              <a:off x="3755050" y="1806950"/>
              <a:ext cx="1633904" cy="1681851"/>
            </a:xfrm>
            <a:custGeom>
              <a:gdLst>
                <a:gd fmla="*/ 703262 w 1406525" name="connsiteX0"/>
                <a:gd fmla="*/ 85725 h 1447800" name="connsiteY0"/>
                <a:gd fmla="*/ 87312 w 1406525" name="connsiteX1"/>
                <a:gd fmla="*/ 701675 h 1447800" name="connsiteY1"/>
                <a:gd fmla="*/ 703262 w 1406525" name="connsiteX2"/>
                <a:gd fmla="*/ 1317625 h 1447800" name="connsiteY2"/>
                <a:gd fmla="*/ 1319212 w 1406525" name="connsiteX3"/>
                <a:gd fmla="*/ 701675 h 1447800" name="connsiteY3"/>
                <a:gd fmla="*/ 703262 w 1406525" name="connsiteX4"/>
                <a:gd fmla="*/ 85725 h 1447800" name="connsiteY4"/>
                <a:gd fmla="*/ 702958 w 1406525" name="connsiteX5"/>
                <a:gd fmla="*/ 0 h 1447800" name="connsiteY5"/>
                <a:gd fmla="*/ 1406525 w 1406525" name="connsiteX6"/>
                <a:gd fmla="*/ 702001 h 1447800" name="connsiteY6"/>
                <a:gd fmla="*/ 938699 w 1406525" name="connsiteX7"/>
                <a:gd fmla="*/ 1363852 h 1447800" name="connsiteY7"/>
                <a:gd fmla="*/ 938699 w 1406525" name="connsiteX8"/>
                <a:gd fmla="*/ 1365677 h 1447800" name="connsiteY8"/>
                <a:gd fmla="*/ 709659 w 1406525" name="connsiteX9"/>
                <a:gd fmla="*/ 1447800 h 1447800" name="connsiteY9"/>
                <a:gd fmla="*/ 481228 w 1406525" name="connsiteX10"/>
                <a:gd fmla="*/ 1368110 h 1447800" name="connsiteY10"/>
                <a:gd fmla="*/ 0 w 1406525" name="connsiteX11"/>
                <a:gd fmla="*/ 702001 h 1447800" name="connsiteY11"/>
                <a:gd fmla="*/ 702958 w 1406525" name="connsiteX12"/>
                <a:gd fmla="*/ 0 h 14478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447800" w="1406525">
                  <a:moveTo>
                    <a:pt x="703262" y="85725"/>
                  </a:moveTo>
                  <a:cubicBezTo>
                    <a:pt x="363082" y="85725"/>
                    <a:pt x="87312" y="361495"/>
                    <a:pt x="87312" y="701675"/>
                  </a:cubicBezTo>
                  <a:cubicBezTo>
                    <a:pt x="87312" y="1041855"/>
                    <a:pt x="363082" y="1317625"/>
                    <a:pt x="703262" y="1317625"/>
                  </a:cubicBezTo>
                  <a:cubicBezTo>
                    <a:pt x="1043442" y="1317625"/>
                    <a:pt x="1319212" y="1041855"/>
                    <a:pt x="1319212" y="701675"/>
                  </a:cubicBezTo>
                  <a:cubicBezTo>
                    <a:pt x="1319212" y="361495"/>
                    <a:pt x="1043442" y="85725"/>
                    <a:pt x="703262" y="85725"/>
                  </a:cubicBezTo>
                  <a:close/>
                  <a:moveTo>
                    <a:pt x="702958" y="0"/>
                  </a:moveTo>
                  <a:cubicBezTo>
                    <a:pt x="1091595" y="0"/>
                    <a:pt x="1406525" y="313893"/>
                    <a:pt x="1406525" y="702001"/>
                  </a:cubicBezTo>
                  <a:cubicBezTo>
                    <a:pt x="1406525" y="1007377"/>
                    <a:pt x="1210988" y="1267129"/>
                    <a:pt x="938699" y="1363852"/>
                  </a:cubicBezTo>
                  <a:cubicBezTo>
                    <a:pt x="938699" y="1364460"/>
                    <a:pt x="938699" y="1365069"/>
                    <a:pt x="938699" y="1365677"/>
                  </a:cubicBezTo>
                  <a:cubicBezTo>
                    <a:pt x="938699" y="1410693"/>
                    <a:pt x="836362" y="1447800"/>
                    <a:pt x="709659" y="1447800"/>
                  </a:cubicBezTo>
                  <a:cubicBezTo>
                    <a:pt x="586001" y="1447800"/>
                    <a:pt x="485492" y="1412518"/>
                    <a:pt x="481228" y="1368110"/>
                  </a:cubicBezTo>
                  <a:cubicBezTo>
                    <a:pt x="201628" y="1275646"/>
                    <a:pt x="0" y="1012244"/>
                    <a:pt x="0" y="702001"/>
                  </a:cubicBezTo>
                  <a:cubicBezTo>
                    <a:pt x="0" y="313893"/>
                    <a:pt x="314930" y="0"/>
                    <a:pt x="702958" y="0"/>
                  </a:cubicBezTo>
                  <a:close/>
                </a:path>
              </a:pathLst>
            </a:custGeom>
            <a:solidFill>
              <a:schemeClr val="accent1"/>
            </a:solidFill>
            <a:ln cap="flat" w="3175">
              <a:noFill/>
              <a:prstDash val="solid"/>
              <a:miter lim="800000"/>
            </a:ln>
          </p:spPr>
          <p:txBody>
            <a:bodyPr anchor="t" anchorCtr="0" bIns="45714" compatLnSpc="1" lIns="91427" numCol="1" rIns="91427" tIns="45714" vert="horz" wrap="square">
              <a:noAutofit/>
            </a:bodyPr>
            <a:lstStyle/>
            <a:p>
              <a:endParaRPr lang="en-US" sz="1601">
                <a:solidFill>
                  <a:schemeClr val="bg1">
                    <a:lumMod val="50000"/>
                  </a:schemeClr>
                </a:solidFill>
                <a:cs typeface="+mn-ea"/>
                <a:sym typeface="+mn-lt"/>
              </a:endParaRPr>
            </a:p>
          </p:txBody>
        </p:sp>
      </p:grpSp>
      <p:grpSp>
        <p:nvGrpSpPr>
          <p:cNvPr id="58" name="组合 57"/>
          <p:cNvGrpSpPr/>
          <p:nvPr/>
        </p:nvGrpSpPr>
        <p:grpSpPr>
          <a:xfrm>
            <a:off x="1047300" y="1907046"/>
            <a:ext cx="1450972" cy="966736"/>
            <a:chOff x="468937" y="2419540"/>
            <a:chExt cx="1934629" cy="1288981"/>
          </a:xfrm>
        </p:grpSpPr>
        <p:sp>
          <p:nvSpPr>
            <p:cNvPr id="59" name="TextBox 18"/>
            <p:cNvSpPr txBox="1"/>
            <p:nvPr/>
          </p:nvSpPr>
          <p:spPr>
            <a:xfrm flipH="1">
              <a:off x="480247"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60" name="矩形 59"/>
            <p:cNvSpPr/>
            <p:nvPr/>
          </p:nvSpPr>
          <p:spPr>
            <a:xfrm>
              <a:off x="470268" y="2823663"/>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grpSp>
        <p:nvGrpSpPr>
          <p:cNvPr id="61" name="组合 60"/>
          <p:cNvGrpSpPr/>
          <p:nvPr/>
        </p:nvGrpSpPr>
        <p:grpSpPr>
          <a:xfrm>
            <a:off x="1047300" y="3078621"/>
            <a:ext cx="1450972" cy="966736"/>
            <a:chOff x="468937" y="2419540"/>
            <a:chExt cx="1934629" cy="1288981"/>
          </a:xfrm>
        </p:grpSpPr>
        <p:sp>
          <p:nvSpPr>
            <p:cNvPr id="62" name="TextBox 18"/>
            <p:cNvSpPr txBox="1"/>
            <p:nvPr/>
          </p:nvSpPr>
          <p:spPr>
            <a:xfrm flipH="1">
              <a:off x="480247"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63" name="矩形 62"/>
            <p:cNvSpPr/>
            <p:nvPr/>
          </p:nvSpPr>
          <p:spPr>
            <a:xfrm>
              <a:off x="470268" y="2823664"/>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grpSp>
        <p:nvGrpSpPr>
          <p:cNvPr id="64" name="组合 63"/>
          <p:cNvGrpSpPr/>
          <p:nvPr/>
        </p:nvGrpSpPr>
        <p:grpSpPr>
          <a:xfrm>
            <a:off x="6705150" y="1907046"/>
            <a:ext cx="1450972" cy="966736"/>
            <a:chOff x="468937" y="2419540"/>
            <a:chExt cx="1934629" cy="1288981"/>
          </a:xfrm>
        </p:grpSpPr>
        <p:sp>
          <p:nvSpPr>
            <p:cNvPr id="65" name="TextBox 18"/>
            <p:cNvSpPr txBox="1"/>
            <p:nvPr/>
          </p:nvSpPr>
          <p:spPr>
            <a:xfrm flipH="1">
              <a:off x="480246"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66" name="矩形 65"/>
            <p:cNvSpPr/>
            <p:nvPr/>
          </p:nvSpPr>
          <p:spPr>
            <a:xfrm>
              <a:off x="470268" y="2823663"/>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grpSp>
        <p:nvGrpSpPr>
          <p:cNvPr id="67" name="组合 66"/>
          <p:cNvGrpSpPr/>
          <p:nvPr/>
        </p:nvGrpSpPr>
        <p:grpSpPr>
          <a:xfrm>
            <a:off x="6705150" y="3078621"/>
            <a:ext cx="1450972" cy="966736"/>
            <a:chOff x="468937" y="2419540"/>
            <a:chExt cx="1934629" cy="1288981"/>
          </a:xfrm>
        </p:grpSpPr>
        <p:sp>
          <p:nvSpPr>
            <p:cNvPr id="68" name="TextBox 18"/>
            <p:cNvSpPr txBox="1"/>
            <p:nvPr/>
          </p:nvSpPr>
          <p:spPr>
            <a:xfrm flipH="1">
              <a:off x="480246" y="2419540"/>
              <a:ext cx="1158240" cy="396240"/>
            </a:xfrm>
            <a:prstGeom prst="rect">
              <a:avLst/>
            </a:prstGeom>
            <a:noFill/>
          </p:spPr>
          <p:txBody>
            <a:bodyPr rtlCol="0" wrap="none">
              <a:spAutoFit/>
            </a:bodyPr>
            <a:lstStyle/>
            <a:p>
              <a:pPr lvl="0"/>
              <a:r>
                <a:rPr altLang="en-US" lang="zh-CN" sz="1350">
                  <a:solidFill>
                    <a:prstClr val="black"/>
                  </a:solidFill>
                  <a:cs typeface="+mn-ea"/>
                  <a:sym typeface="+mn-lt"/>
                </a:rPr>
                <a:t>输入标题</a:t>
              </a:r>
            </a:p>
          </p:txBody>
        </p:sp>
        <p:sp>
          <p:nvSpPr>
            <p:cNvPr id="69" name="矩形 68"/>
            <p:cNvSpPr/>
            <p:nvPr/>
          </p:nvSpPr>
          <p:spPr>
            <a:xfrm>
              <a:off x="470268" y="2823664"/>
              <a:ext cx="1933298" cy="876300"/>
            </a:xfrm>
            <a:prstGeom prst="rect">
              <a:avLst/>
            </a:prstGeom>
          </p:spPr>
          <p:txBody>
            <a:bodyPr wrap="square">
              <a:spAutoFit/>
            </a:bodyPr>
            <a:lstStyle/>
            <a:p>
              <a:pPr lvl="0">
                <a:lnSpc>
                  <a:spcPct val="150000"/>
                </a:lnSpc>
              </a:pPr>
              <a:r>
                <a:rPr altLang="en-US" lang="zh-CN" sz="825">
                  <a:solidFill>
                    <a:prstClr val="black"/>
                  </a:solidFill>
                  <a:cs typeface="+mn-ea"/>
                  <a:sym typeface="+mn-lt"/>
                </a:rPr>
                <a:t>点击添加主要文字内容点击添加主要文字内容点击添加文字</a:t>
              </a:r>
            </a:p>
          </p:txBody>
        </p:sp>
      </p:grpSp>
    </p:spTree>
    <p:extLst>
      <p:ext uri="{BB962C8B-B14F-4D97-AF65-F5344CB8AC3E}">
        <p14:creationId val="297873205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ur="500" fill="hold" id="7"/>
                                        <p:tgtEl>
                                          <p:spTgt spid="58"/>
                                        </p:tgtEl>
                                        <p:attrNameLst>
                                          <p:attrName>ppt_w</p:attrName>
                                        </p:attrNameLst>
                                      </p:cBhvr>
                                      <p:tavLst>
                                        <p:tav tm="0">
                                          <p:val>
                                            <p:fltVal val="0"/>
                                          </p:val>
                                        </p:tav>
                                        <p:tav tm="100000">
                                          <p:val>
                                            <p:strVal val="#ppt_w"/>
                                          </p:val>
                                        </p:tav>
                                      </p:tavLst>
                                    </p:anim>
                                    <p:anim calcmode="lin" valueType="num">
                                      <p:cBhvr>
                                        <p:cTn dur="500" fill="hold" id="8"/>
                                        <p:tgtEl>
                                          <p:spTgt spid="58"/>
                                        </p:tgtEl>
                                        <p:attrNameLst>
                                          <p:attrName>ppt_h</p:attrName>
                                        </p:attrNameLst>
                                      </p:cBhvr>
                                      <p:tavLst>
                                        <p:tav tm="0">
                                          <p:val>
                                            <p:fltVal val="0"/>
                                          </p:val>
                                        </p:tav>
                                        <p:tav tm="100000">
                                          <p:val>
                                            <p:strVal val="#ppt_h"/>
                                          </p:val>
                                        </p:tav>
                                      </p:tavLst>
                                    </p:anim>
                                    <p:animEffect filter="fade" transition="in">
                                      <p:cBhvr>
                                        <p:cTn dur="500" id="9"/>
                                        <p:tgtEl>
                                          <p:spTgt spid="58"/>
                                        </p:tgtEl>
                                      </p:cBhvr>
                                    </p:animEffect>
                                  </p:childTnLst>
                                </p:cTn>
                              </p:par>
                              <p:par>
                                <p:cTn fill="hold" id="10" nodeType="withEffect" presetClass="entr" presetID="53" presetSubtype="0">
                                  <p:stCondLst>
                                    <p:cond delay="0"/>
                                  </p:stCondLst>
                                  <p:childTnLst>
                                    <p:set>
                                      <p:cBhvr>
                                        <p:cTn dur="1" fill="hold" id="11">
                                          <p:stCondLst>
                                            <p:cond delay="0"/>
                                          </p:stCondLst>
                                        </p:cTn>
                                        <p:tgtEl>
                                          <p:spTgt spid="61"/>
                                        </p:tgtEl>
                                        <p:attrNameLst>
                                          <p:attrName>style.visibility</p:attrName>
                                        </p:attrNameLst>
                                      </p:cBhvr>
                                      <p:to>
                                        <p:strVal val="visible"/>
                                      </p:to>
                                    </p:set>
                                    <p:anim calcmode="lin" valueType="num">
                                      <p:cBhvr>
                                        <p:cTn dur="500" fill="hold" id="12"/>
                                        <p:tgtEl>
                                          <p:spTgt spid="61"/>
                                        </p:tgtEl>
                                        <p:attrNameLst>
                                          <p:attrName>ppt_w</p:attrName>
                                        </p:attrNameLst>
                                      </p:cBhvr>
                                      <p:tavLst>
                                        <p:tav tm="0">
                                          <p:val>
                                            <p:fltVal val="0"/>
                                          </p:val>
                                        </p:tav>
                                        <p:tav tm="100000">
                                          <p:val>
                                            <p:strVal val="#ppt_w"/>
                                          </p:val>
                                        </p:tav>
                                      </p:tavLst>
                                    </p:anim>
                                    <p:anim calcmode="lin" valueType="num">
                                      <p:cBhvr>
                                        <p:cTn dur="500" fill="hold" id="13"/>
                                        <p:tgtEl>
                                          <p:spTgt spid="61"/>
                                        </p:tgtEl>
                                        <p:attrNameLst>
                                          <p:attrName>ppt_h</p:attrName>
                                        </p:attrNameLst>
                                      </p:cBhvr>
                                      <p:tavLst>
                                        <p:tav tm="0">
                                          <p:val>
                                            <p:fltVal val="0"/>
                                          </p:val>
                                        </p:tav>
                                        <p:tav tm="100000">
                                          <p:val>
                                            <p:strVal val="#ppt_h"/>
                                          </p:val>
                                        </p:tav>
                                      </p:tavLst>
                                    </p:anim>
                                    <p:animEffect filter="fade" transition="in">
                                      <p:cBhvr>
                                        <p:cTn dur="500" id="14"/>
                                        <p:tgtEl>
                                          <p:spTgt spid="61"/>
                                        </p:tgtEl>
                                      </p:cBhvr>
                                    </p:animEffect>
                                  </p:childTnLst>
                                </p:cTn>
                              </p:par>
                              <p:par>
                                <p:cTn fill="hold" id="15" nodeType="withEffect" presetClass="entr" presetID="53" presetSubtype="0">
                                  <p:stCondLst>
                                    <p:cond delay="0"/>
                                  </p:stCondLst>
                                  <p:childTnLst>
                                    <p:set>
                                      <p:cBhvr>
                                        <p:cTn dur="1" fill="hold" id="16">
                                          <p:stCondLst>
                                            <p:cond delay="0"/>
                                          </p:stCondLst>
                                        </p:cTn>
                                        <p:tgtEl>
                                          <p:spTgt spid="64"/>
                                        </p:tgtEl>
                                        <p:attrNameLst>
                                          <p:attrName>style.visibility</p:attrName>
                                        </p:attrNameLst>
                                      </p:cBhvr>
                                      <p:to>
                                        <p:strVal val="visible"/>
                                      </p:to>
                                    </p:set>
                                    <p:anim calcmode="lin" valueType="num">
                                      <p:cBhvr>
                                        <p:cTn dur="500" fill="hold" id="17"/>
                                        <p:tgtEl>
                                          <p:spTgt spid="64"/>
                                        </p:tgtEl>
                                        <p:attrNameLst>
                                          <p:attrName>ppt_w</p:attrName>
                                        </p:attrNameLst>
                                      </p:cBhvr>
                                      <p:tavLst>
                                        <p:tav tm="0">
                                          <p:val>
                                            <p:fltVal val="0"/>
                                          </p:val>
                                        </p:tav>
                                        <p:tav tm="100000">
                                          <p:val>
                                            <p:strVal val="#ppt_w"/>
                                          </p:val>
                                        </p:tav>
                                      </p:tavLst>
                                    </p:anim>
                                    <p:anim calcmode="lin" valueType="num">
                                      <p:cBhvr>
                                        <p:cTn dur="500" fill="hold" id="18"/>
                                        <p:tgtEl>
                                          <p:spTgt spid="64"/>
                                        </p:tgtEl>
                                        <p:attrNameLst>
                                          <p:attrName>ppt_h</p:attrName>
                                        </p:attrNameLst>
                                      </p:cBhvr>
                                      <p:tavLst>
                                        <p:tav tm="0">
                                          <p:val>
                                            <p:fltVal val="0"/>
                                          </p:val>
                                        </p:tav>
                                        <p:tav tm="100000">
                                          <p:val>
                                            <p:strVal val="#ppt_h"/>
                                          </p:val>
                                        </p:tav>
                                      </p:tavLst>
                                    </p:anim>
                                    <p:animEffect filter="fade" transition="in">
                                      <p:cBhvr>
                                        <p:cTn dur="500" id="19"/>
                                        <p:tgtEl>
                                          <p:spTgt spid="64"/>
                                        </p:tgtEl>
                                      </p:cBhvr>
                                    </p:animEffect>
                                  </p:childTnLst>
                                </p:cTn>
                              </p:par>
                              <p:par>
                                <p:cTn fill="hold" id="20" nodeType="withEffect" presetClass="entr" presetID="53" presetSubtype="0">
                                  <p:stCondLst>
                                    <p:cond delay="0"/>
                                  </p:stCondLst>
                                  <p:childTnLst>
                                    <p:set>
                                      <p:cBhvr>
                                        <p:cTn dur="1" fill="hold" id="21">
                                          <p:stCondLst>
                                            <p:cond delay="0"/>
                                          </p:stCondLst>
                                        </p:cTn>
                                        <p:tgtEl>
                                          <p:spTgt spid="67"/>
                                        </p:tgtEl>
                                        <p:attrNameLst>
                                          <p:attrName>style.visibility</p:attrName>
                                        </p:attrNameLst>
                                      </p:cBhvr>
                                      <p:to>
                                        <p:strVal val="visible"/>
                                      </p:to>
                                    </p:set>
                                    <p:anim calcmode="lin" valueType="num">
                                      <p:cBhvr>
                                        <p:cTn dur="500" fill="hold" id="22"/>
                                        <p:tgtEl>
                                          <p:spTgt spid="67"/>
                                        </p:tgtEl>
                                        <p:attrNameLst>
                                          <p:attrName>ppt_w</p:attrName>
                                        </p:attrNameLst>
                                      </p:cBhvr>
                                      <p:tavLst>
                                        <p:tav tm="0">
                                          <p:val>
                                            <p:fltVal val="0"/>
                                          </p:val>
                                        </p:tav>
                                        <p:tav tm="100000">
                                          <p:val>
                                            <p:strVal val="#ppt_w"/>
                                          </p:val>
                                        </p:tav>
                                      </p:tavLst>
                                    </p:anim>
                                    <p:anim calcmode="lin" valueType="num">
                                      <p:cBhvr>
                                        <p:cTn dur="500" fill="hold" id="23"/>
                                        <p:tgtEl>
                                          <p:spTgt spid="67"/>
                                        </p:tgtEl>
                                        <p:attrNameLst>
                                          <p:attrName>ppt_h</p:attrName>
                                        </p:attrNameLst>
                                      </p:cBhvr>
                                      <p:tavLst>
                                        <p:tav tm="0">
                                          <p:val>
                                            <p:fltVal val="0"/>
                                          </p:val>
                                        </p:tav>
                                        <p:tav tm="100000">
                                          <p:val>
                                            <p:strVal val="#ppt_h"/>
                                          </p:val>
                                        </p:tav>
                                      </p:tavLst>
                                    </p:anim>
                                    <p:animEffect filter="fade" transition="in">
                                      <p:cBhvr>
                                        <p:cTn dur="500" id="24"/>
                                        <p:tgtEl>
                                          <p:spTgt spid="67"/>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ppt_x"/>
                                          </p:val>
                                        </p:tav>
                                        <p:tav tm="100000">
                                          <p:val>
                                            <p:strVal val="#ppt_x"/>
                                          </p:val>
                                        </p:tav>
                                      </p:tavLst>
                                    </p:anim>
                                    <p:anim calcmode="lin" valueType="num">
                                      <p:cBhvr additive="base">
                                        <p:cTn dur="500" fill="hold" id="30"/>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07297" y="1443303"/>
            <a:ext cx="2486100" cy="2491704"/>
            <a:chOff x="1107297" y="1443303"/>
            <a:chExt cx="2486100" cy="2491704"/>
          </a:xfrm>
        </p:grpSpPr>
        <p:sp>
          <p:nvSpPr>
            <p:cNvPr id="3" name="Freeform 5"/>
            <p:cNvSpPr/>
            <p:nvPr/>
          </p:nvSpPr>
          <p:spPr>
            <a:xfrm>
              <a:off x="2350347" y="1443303"/>
              <a:ext cx="608971" cy="517530"/>
            </a:xfrm>
            <a:custGeom>
              <a:cxnLst>
                <a:cxn ang="0">
                  <a:pos x="wd2" y="hd2"/>
                </a:cxn>
                <a:cxn ang="5400000">
                  <a:pos x="wd2" y="hd2"/>
                </a:cxn>
                <a:cxn ang="10800000">
                  <a:pos x="wd2" y="hd2"/>
                </a:cxn>
                <a:cxn ang="16200000">
                  <a:pos x="wd2" y="hd2"/>
                </a:cxn>
              </a:cxnLst>
              <a:rect b="b" l="0" r="r" t="0"/>
              <a:pathLst>
                <a:path extrusionOk="0" h="21600" w="21565">
                  <a:moveTo>
                    <a:pt x="0" y="0"/>
                  </a:moveTo>
                  <a:cubicBezTo>
                    <a:pt x="0" y="0"/>
                    <a:pt x="0" y="0"/>
                    <a:pt x="0" y="0"/>
                  </a:cubicBezTo>
                  <a:cubicBezTo>
                    <a:pt x="0" y="7099"/>
                    <a:pt x="0" y="7099"/>
                    <a:pt x="0" y="7099"/>
                  </a:cubicBezTo>
                  <a:cubicBezTo>
                    <a:pt x="464" y="7099"/>
                    <a:pt x="464" y="7099"/>
                    <a:pt x="464" y="7099"/>
                  </a:cubicBezTo>
                  <a:cubicBezTo>
                    <a:pt x="516" y="7099"/>
                    <a:pt x="619" y="6978"/>
                    <a:pt x="928" y="6735"/>
                  </a:cubicBezTo>
                  <a:cubicBezTo>
                    <a:pt x="1186" y="6492"/>
                    <a:pt x="1598" y="6128"/>
                    <a:pt x="2114" y="6128"/>
                  </a:cubicBezTo>
                  <a:cubicBezTo>
                    <a:pt x="2578" y="6128"/>
                    <a:pt x="3042" y="6249"/>
                    <a:pt x="3454" y="6674"/>
                  </a:cubicBezTo>
                  <a:cubicBezTo>
                    <a:pt x="3815" y="7038"/>
                    <a:pt x="4073" y="7706"/>
                    <a:pt x="4124" y="8434"/>
                  </a:cubicBezTo>
                  <a:cubicBezTo>
                    <a:pt x="4124" y="9222"/>
                    <a:pt x="3815" y="9951"/>
                    <a:pt x="3454" y="10315"/>
                  </a:cubicBezTo>
                  <a:cubicBezTo>
                    <a:pt x="3042" y="10679"/>
                    <a:pt x="2578" y="10800"/>
                    <a:pt x="2114" y="10800"/>
                  </a:cubicBezTo>
                  <a:cubicBezTo>
                    <a:pt x="1598" y="10800"/>
                    <a:pt x="1186" y="10497"/>
                    <a:pt x="928" y="10254"/>
                  </a:cubicBezTo>
                  <a:cubicBezTo>
                    <a:pt x="619" y="10011"/>
                    <a:pt x="619" y="9951"/>
                    <a:pt x="567" y="9951"/>
                  </a:cubicBezTo>
                  <a:cubicBezTo>
                    <a:pt x="0" y="9951"/>
                    <a:pt x="0" y="9951"/>
                    <a:pt x="0" y="9951"/>
                  </a:cubicBezTo>
                  <a:cubicBezTo>
                    <a:pt x="0" y="17656"/>
                    <a:pt x="0" y="17656"/>
                    <a:pt x="0" y="17656"/>
                  </a:cubicBezTo>
                  <a:cubicBezTo>
                    <a:pt x="0" y="17656"/>
                    <a:pt x="0" y="17656"/>
                    <a:pt x="0" y="17656"/>
                  </a:cubicBezTo>
                  <a:cubicBezTo>
                    <a:pt x="4949" y="17656"/>
                    <a:pt x="9640" y="19112"/>
                    <a:pt x="13713" y="21600"/>
                  </a:cubicBezTo>
                  <a:cubicBezTo>
                    <a:pt x="17321" y="14198"/>
                    <a:pt x="17321" y="14198"/>
                    <a:pt x="17321" y="14198"/>
                  </a:cubicBezTo>
                  <a:cubicBezTo>
                    <a:pt x="18713" y="15108"/>
                    <a:pt x="18713" y="15108"/>
                    <a:pt x="18713" y="15108"/>
                  </a:cubicBezTo>
                  <a:cubicBezTo>
                    <a:pt x="19022" y="15351"/>
                    <a:pt x="19126" y="15715"/>
                    <a:pt x="19229" y="16018"/>
                  </a:cubicBezTo>
                  <a:cubicBezTo>
                    <a:pt x="19383" y="16321"/>
                    <a:pt x="19486" y="16564"/>
                    <a:pt x="19744" y="16746"/>
                  </a:cubicBezTo>
                  <a:cubicBezTo>
                    <a:pt x="19950" y="16928"/>
                    <a:pt x="20208" y="16989"/>
                    <a:pt x="20466" y="16989"/>
                  </a:cubicBezTo>
                  <a:cubicBezTo>
                    <a:pt x="20517" y="16989"/>
                    <a:pt x="20569" y="16989"/>
                    <a:pt x="20621" y="16989"/>
                  </a:cubicBezTo>
                  <a:cubicBezTo>
                    <a:pt x="20878" y="16928"/>
                    <a:pt x="21136" y="16807"/>
                    <a:pt x="21394" y="16261"/>
                  </a:cubicBezTo>
                  <a:cubicBezTo>
                    <a:pt x="21600" y="15715"/>
                    <a:pt x="21600" y="15351"/>
                    <a:pt x="21497" y="15108"/>
                  </a:cubicBezTo>
                  <a:cubicBezTo>
                    <a:pt x="21445" y="14804"/>
                    <a:pt x="21188" y="14501"/>
                    <a:pt x="20930" y="14319"/>
                  </a:cubicBezTo>
                  <a:cubicBezTo>
                    <a:pt x="20775" y="14198"/>
                    <a:pt x="20621" y="14198"/>
                    <a:pt x="20466" y="14198"/>
                  </a:cubicBezTo>
                  <a:cubicBezTo>
                    <a:pt x="20363" y="14198"/>
                    <a:pt x="20260" y="14198"/>
                    <a:pt x="20105" y="14198"/>
                  </a:cubicBezTo>
                  <a:cubicBezTo>
                    <a:pt x="19950" y="14258"/>
                    <a:pt x="19744" y="14319"/>
                    <a:pt x="19589" y="14319"/>
                  </a:cubicBezTo>
                  <a:cubicBezTo>
                    <a:pt x="19435" y="14319"/>
                    <a:pt x="19280" y="14258"/>
                    <a:pt x="19126" y="14198"/>
                  </a:cubicBezTo>
                  <a:cubicBezTo>
                    <a:pt x="19126" y="14198"/>
                    <a:pt x="19126" y="14198"/>
                    <a:pt x="19126" y="14198"/>
                  </a:cubicBezTo>
                  <a:cubicBezTo>
                    <a:pt x="17785" y="13288"/>
                    <a:pt x="17785" y="13288"/>
                    <a:pt x="17785" y="13288"/>
                  </a:cubicBezTo>
                  <a:cubicBezTo>
                    <a:pt x="21136" y="6431"/>
                    <a:pt x="21136" y="6431"/>
                    <a:pt x="21136" y="6431"/>
                  </a:cubicBezTo>
                  <a:cubicBezTo>
                    <a:pt x="14847" y="2366"/>
                    <a:pt x="7630" y="0"/>
                    <a:pt x="0" y="0"/>
                  </a:cubicBezTo>
                </a:path>
              </a:pathLst>
            </a:custGeom>
            <a:solidFill>
              <a:schemeClr val="accent1"/>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4" name="Freeform 6"/>
            <p:cNvSpPr/>
            <p:nvPr/>
          </p:nvSpPr>
          <p:spPr>
            <a:xfrm>
              <a:off x="1727071" y="1444704"/>
              <a:ext cx="716645" cy="530836"/>
            </a:xfrm>
            <a:custGeom>
              <a:cxnLst>
                <a:cxn ang="0">
                  <a:pos x="wd2" y="hd2"/>
                </a:cxn>
                <a:cxn ang="5400000">
                  <a:pos x="wd2" y="hd2"/>
                </a:cxn>
                <a:cxn ang="10800000">
                  <a:pos x="wd2" y="hd2"/>
                </a:cxn>
                <a:cxn ang="16200000">
                  <a:pos x="wd2" y="hd2"/>
                </a:cxn>
              </a:cxnLst>
              <a:rect b="b" l="0" r="r" t="0"/>
              <a:pathLst>
                <a:path extrusionOk="0" h="21600" w="21565">
                  <a:moveTo>
                    <a:pt x="17832" y="0"/>
                  </a:moveTo>
                  <a:cubicBezTo>
                    <a:pt x="17788" y="0"/>
                    <a:pt x="17788" y="0"/>
                    <a:pt x="17788" y="0"/>
                  </a:cubicBezTo>
                  <a:cubicBezTo>
                    <a:pt x="11348" y="178"/>
                    <a:pt x="5258" y="2663"/>
                    <a:pt x="0" y="6865"/>
                  </a:cubicBezTo>
                  <a:cubicBezTo>
                    <a:pt x="2541" y="12723"/>
                    <a:pt x="2541" y="12723"/>
                    <a:pt x="2541" y="12723"/>
                  </a:cubicBezTo>
                  <a:cubicBezTo>
                    <a:pt x="2892" y="12487"/>
                    <a:pt x="2892" y="12487"/>
                    <a:pt x="2892" y="12487"/>
                  </a:cubicBezTo>
                  <a:cubicBezTo>
                    <a:pt x="2935" y="12427"/>
                    <a:pt x="2935" y="12309"/>
                    <a:pt x="3067" y="11895"/>
                  </a:cubicBezTo>
                  <a:cubicBezTo>
                    <a:pt x="3198" y="11540"/>
                    <a:pt x="3374" y="11007"/>
                    <a:pt x="3768" y="10711"/>
                  </a:cubicBezTo>
                  <a:cubicBezTo>
                    <a:pt x="4031" y="10534"/>
                    <a:pt x="4338" y="10356"/>
                    <a:pt x="4688" y="10356"/>
                  </a:cubicBezTo>
                  <a:cubicBezTo>
                    <a:pt x="4776" y="10356"/>
                    <a:pt x="4863" y="10356"/>
                    <a:pt x="4907" y="10356"/>
                  </a:cubicBezTo>
                  <a:cubicBezTo>
                    <a:pt x="5345" y="10475"/>
                    <a:pt x="5783" y="10889"/>
                    <a:pt x="6046" y="11540"/>
                  </a:cubicBezTo>
                  <a:cubicBezTo>
                    <a:pt x="6353" y="12191"/>
                    <a:pt x="6397" y="12901"/>
                    <a:pt x="6222" y="13433"/>
                  </a:cubicBezTo>
                  <a:cubicBezTo>
                    <a:pt x="6090" y="14025"/>
                    <a:pt x="5740" y="14380"/>
                    <a:pt x="5433" y="14617"/>
                  </a:cubicBezTo>
                  <a:cubicBezTo>
                    <a:pt x="5170" y="14854"/>
                    <a:pt x="4863" y="14913"/>
                    <a:pt x="4644" y="14913"/>
                  </a:cubicBezTo>
                  <a:cubicBezTo>
                    <a:pt x="4557" y="14913"/>
                    <a:pt x="4469" y="14913"/>
                    <a:pt x="4381" y="14854"/>
                  </a:cubicBezTo>
                  <a:cubicBezTo>
                    <a:pt x="4162" y="14854"/>
                    <a:pt x="4075" y="14854"/>
                    <a:pt x="4031" y="14854"/>
                  </a:cubicBezTo>
                  <a:cubicBezTo>
                    <a:pt x="4031" y="14854"/>
                    <a:pt x="3987" y="14854"/>
                    <a:pt x="3987" y="14854"/>
                  </a:cubicBezTo>
                  <a:cubicBezTo>
                    <a:pt x="3549" y="15209"/>
                    <a:pt x="3549" y="15209"/>
                    <a:pt x="3549" y="15209"/>
                  </a:cubicBezTo>
                  <a:cubicBezTo>
                    <a:pt x="6309" y="21600"/>
                    <a:pt x="6309" y="21600"/>
                    <a:pt x="6309" y="21600"/>
                  </a:cubicBezTo>
                  <a:cubicBezTo>
                    <a:pt x="9727" y="18937"/>
                    <a:pt x="13626" y="17398"/>
                    <a:pt x="17832" y="17221"/>
                  </a:cubicBezTo>
                  <a:cubicBezTo>
                    <a:pt x="17832" y="8758"/>
                    <a:pt x="17832" y="8758"/>
                    <a:pt x="17832" y="8758"/>
                  </a:cubicBezTo>
                  <a:cubicBezTo>
                    <a:pt x="19234" y="8758"/>
                    <a:pt x="19234" y="8758"/>
                    <a:pt x="19234" y="8758"/>
                  </a:cubicBezTo>
                  <a:cubicBezTo>
                    <a:pt x="19541" y="8758"/>
                    <a:pt x="19760" y="9054"/>
                    <a:pt x="19935" y="9232"/>
                  </a:cubicBezTo>
                  <a:cubicBezTo>
                    <a:pt x="20110" y="9409"/>
                    <a:pt x="20286" y="9587"/>
                    <a:pt x="20548" y="9587"/>
                  </a:cubicBezTo>
                  <a:cubicBezTo>
                    <a:pt x="20811" y="9587"/>
                    <a:pt x="21074" y="9468"/>
                    <a:pt x="21293" y="9291"/>
                  </a:cubicBezTo>
                  <a:cubicBezTo>
                    <a:pt x="21469" y="9054"/>
                    <a:pt x="21600" y="8758"/>
                    <a:pt x="21556" y="8226"/>
                  </a:cubicBezTo>
                  <a:cubicBezTo>
                    <a:pt x="21556" y="7634"/>
                    <a:pt x="21425" y="7338"/>
                    <a:pt x="21249" y="7101"/>
                  </a:cubicBezTo>
                  <a:cubicBezTo>
                    <a:pt x="21074" y="6924"/>
                    <a:pt x="20811" y="6865"/>
                    <a:pt x="20548" y="6865"/>
                  </a:cubicBezTo>
                  <a:cubicBezTo>
                    <a:pt x="20286" y="6865"/>
                    <a:pt x="20110" y="6983"/>
                    <a:pt x="19935" y="7220"/>
                  </a:cubicBezTo>
                  <a:cubicBezTo>
                    <a:pt x="19760" y="7397"/>
                    <a:pt x="19541" y="7693"/>
                    <a:pt x="19190" y="7752"/>
                  </a:cubicBezTo>
                  <a:cubicBezTo>
                    <a:pt x="19190" y="7752"/>
                    <a:pt x="19190" y="7752"/>
                    <a:pt x="19190" y="7752"/>
                  </a:cubicBezTo>
                  <a:cubicBezTo>
                    <a:pt x="17832" y="7752"/>
                    <a:pt x="17832" y="7752"/>
                    <a:pt x="17832" y="7752"/>
                  </a:cubicBezTo>
                  <a:cubicBezTo>
                    <a:pt x="17832" y="0"/>
                    <a:pt x="17832" y="0"/>
                    <a:pt x="17832" y="0"/>
                  </a:cubicBezTo>
                </a:path>
              </a:pathLst>
            </a:custGeom>
            <a:solidFill>
              <a:schemeClr val="accent6"/>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5" name="Freeform 7"/>
            <p:cNvSpPr/>
            <p:nvPr/>
          </p:nvSpPr>
          <p:spPr>
            <a:xfrm>
              <a:off x="2762128" y="1612078"/>
              <a:ext cx="649189" cy="642185"/>
            </a:xfrm>
            <a:custGeom>
              <a:cxnLst>
                <a:cxn ang="0">
                  <a:pos x="wd2" y="hd2"/>
                </a:cxn>
                <a:cxn ang="5400000">
                  <a:pos x="wd2" y="hd2"/>
                </a:cxn>
                <a:cxn ang="10800000">
                  <a:pos x="wd2" y="hd2"/>
                </a:cxn>
                <a:cxn ang="16200000">
                  <a:pos x="wd2" y="hd2"/>
                </a:cxn>
              </a:cxnLst>
              <a:rect b="b" l="0" r="r" t="0"/>
              <a:pathLst>
                <a:path extrusionOk="0" h="21600" w="21600">
                  <a:moveTo>
                    <a:pt x="6974" y="0"/>
                  </a:moveTo>
                  <a:cubicBezTo>
                    <a:pt x="4213" y="4887"/>
                    <a:pt x="4213" y="4887"/>
                    <a:pt x="4213" y="4887"/>
                  </a:cubicBezTo>
                  <a:cubicBezTo>
                    <a:pt x="4601" y="5082"/>
                    <a:pt x="4601" y="5082"/>
                    <a:pt x="4601" y="5082"/>
                  </a:cubicBezTo>
                  <a:cubicBezTo>
                    <a:pt x="4601" y="5131"/>
                    <a:pt x="4649" y="5131"/>
                    <a:pt x="4649" y="5131"/>
                  </a:cubicBezTo>
                  <a:cubicBezTo>
                    <a:pt x="4746" y="5131"/>
                    <a:pt x="4843" y="5082"/>
                    <a:pt x="5085" y="5082"/>
                  </a:cubicBezTo>
                  <a:cubicBezTo>
                    <a:pt x="5230" y="5033"/>
                    <a:pt x="5327" y="5033"/>
                    <a:pt x="5473" y="5033"/>
                  </a:cubicBezTo>
                  <a:cubicBezTo>
                    <a:pt x="5715" y="5033"/>
                    <a:pt x="6054" y="5082"/>
                    <a:pt x="6296" y="5229"/>
                  </a:cubicBezTo>
                  <a:cubicBezTo>
                    <a:pt x="6683" y="5473"/>
                    <a:pt x="7022" y="5767"/>
                    <a:pt x="7216" y="6206"/>
                  </a:cubicBezTo>
                  <a:cubicBezTo>
                    <a:pt x="7361" y="6646"/>
                    <a:pt x="7313" y="7233"/>
                    <a:pt x="7022" y="7770"/>
                  </a:cubicBezTo>
                  <a:cubicBezTo>
                    <a:pt x="6732" y="8357"/>
                    <a:pt x="6199" y="8699"/>
                    <a:pt x="5763" y="8748"/>
                  </a:cubicBezTo>
                  <a:cubicBezTo>
                    <a:pt x="5666" y="8796"/>
                    <a:pt x="5570" y="8796"/>
                    <a:pt x="5521" y="8796"/>
                  </a:cubicBezTo>
                  <a:cubicBezTo>
                    <a:pt x="5134" y="8796"/>
                    <a:pt x="4746" y="8650"/>
                    <a:pt x="4456" y="8454"/>
                  </a:cubicBezTo>
                  <a:cubicBezTo>
                    <a:pt x="4068" y="8210"/>
                    <a:pt x="3826" y="7819"/>
                    <a:pt x="3729" y="7575"/>
                  </a:cubicBezTo>
                  <a:cubicBezTo>
                    <a:pt x="3584" y="7233"/>
                    <a:pt x="3535" y="7184"/>
                    <a:pt x="3487" y="7184"/>
                  </a:cubicBezTo>
                  <a:cubicBezTo>
                    <a:pt x="3051" y="6890"/>
                    <a:pt x="3051" y="6890"/>
                    <a:pt x="3051" y="6890"/>
                  </a:cubicBezTo>
                  <a:cubicBezTo>
                    <a:pt x="0" y="12168"/>
                    <a:pt x="0" y="12168"/>
                    <a:pt x="0" y="12168"/>
                  </a:cubicBezTo>
                  <a:cubicBezTo>
                    <a:pt x="3923" y="14416"/>
                    <a:pt x="7216" y="17642"/>
                    <a:pt x="9638" y="21453"/>
                  </a:cubicBezTo>
                  <a:cubicBezTo>
                    <a:pt x="15498" y="18033"/>
                    <a:pt x="15498" y="18033"/>
                    <a:pt x="15498" y="18033"/>
                  </a:cubicBezTo>
                  <a:cubicBezTo>
                    <a:pt x="16224" y="19352"/>
                    <a:pt x="16224" y="19352"/>
                    <a:pt x="16224" y="19352"/>
                  </a:cubicBezTo>
                  <a:cubicBezTo>
                    <a:pt x="16418" y="19694"/>
                    <a:pt x="16321" y="19987"/>
                    <a:pt x="16321" y="20232"/>
                  </a:cubicBezTo>
                  <a:cubicBezTo>
                    <a:pt x="16273" y="20525"/>
                    <a:pt x="16273" y="20720"/>
                    <a:pt x="16418" y="20965"/>
                  </a:cubicBezTo>
                  <a:cubicBezTo>
                    <a:pt x="16563" y="21258"/>
                    <a:pt x="16757" y="21453"/>
                    <a:pt x="16999" y="21551"/>
                  </a:cubicBezTo>
                  <a:cubicBezTo>
                    <a:pt x="17096" y="21600"/>
                    <a:pt x="17193" y="21600"/>
                    <a:pt x="17338" y="21600"/>
                  </a:cubicBezTo>
                  <a:cubicBezTo>
                    <a:pt x="17483" y="21600"/>
                    <a:pt x="17677" y="21551"/>
                    <a:pt x="17968" y="21405"/>
                  </a:cubicBezTo>
                  <a:cubicBezTo>
                    <a:pt x="18355" y="21160"/>
                    <a:pt x="18500" y="20916"/>
                    <a:pt x="18549" y="20671"/>
                  </a:cubicBezTo>
                  <a:cubicBezTo>
                    <a:pt x="18597" y="20427"/>
                    <a:pt x="18500" y="20134"/>
                    <a:pt x="18355" y="19841"/>
                  </a:cubicBezTo>
                  <a:cubicBezTo>
                    <a:pt x="18210" y="19596"/>
                    <a:pt x="18016" y="19499"/>
                    <a:pt x="17726" y="19401"/>
                  </a:cubicBezTo>
                  <a:cubicBezTo>
                    <a:pt x="17483" y="19303"/>
                    <a:pt x="17144" y="19254"/>
                    <a:pt x="16951" y="18912"/>
                  </a:cubicBezTo>
                  <a:cubicBezTo>
                    <a:pt x="16951" y="18912"/>
                    <a:pt x="16951" y="18912"/>
                    <a:pt x="16951" y="18912"/>
                  </a:cubicBezTo>
                  <a:cubicBezTo>
                    <a:pt x="16224" y="17642"/>
                    <a:pt x="16224" y="17642"/>
                    <a:pt x="16224" y="17642"/>
                  </a:cubicBezTo>
                  <a:cubicBezTo>
                    <a:pt x="21600" y="14465"/>
                    <a:pt x="21600" y="14465"/>
                    <a:pt x="21600" y="14465"/>
                  </a:cubicBezTo>
                  <a:cubicBezTo>
                    <a:pt x="18016" y="8503"/>
                    <a:pt x="12979" y="3519"/>
                    <a:pt x="6974" y="0"/>
                  </a:cubicBezTo>
                </a:path>
              </a:pathLst>
            </a:custGeom>
            <a:solidFill>
              <a:schemeClr val="accent2"/>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6" name="Freeform 8"/>
            <p:cNvSpPr/>
            <p:nvPr/>
          </p:nvSpPr>
          <p:spPr>
            <a:xfrm>
              <a:off x="1273270" y="1628185"/>
              <a:ext cx="642493" cy="648488"/>
            </a:xfrm>
            <a:custGeom>
              <a:cxnLst>
                <a:cxn ang="0">
                  <a:pos x="wd2" y="hd2"/>
                </a:cxn>
                <a:cxn ang="5400000">
                  <a:pos x="wd2" y="hd2"/>
                </a:cxn>
                <a:cxn ang="10800000">
                  <a:pos x="wd2" y="hd2"/>
                </a:cxn>
                <a:cxn ang="16200000">
                  <a:pos x="wd2" y="hd2"/>
                </a:cxn>
              </a:cxnLst>
              <a:rect b="b" l="0" r="r" t="0"/>
              <a:pathLst>
                <a:path extrusionOk="0" h="21600" w="21563">
                  <a:moveTo>
                    <a:pt x="14416" y="0"/>
                  </a:moveTo>
                  <a:cubicBezTo>
                    <a:pt x="8454" y="3632"/>
                    <a:pt x="3519" y="8669"/>
                    <a:pt x="0" y="14674"/>
                  </a:cubicBezTo>
                  <a:cubicBezTo>
                    <a:pt x="4838" y="17435"/>
                    <a:pt x="4838" y="17435"/>
                    <a:pt x="4838" y="17435"/>
                  </a:cubicBezTo>
                  <a:cubicBezTo>
                    <a:pt x="5082" y="17048"/>
                    <a:pt x="5082" y="17048"/>
                    <a:pt x="5082" y="17048"/>
                  </a:cubicBezTo>
                  <a:cubicBezTo>
                    <a:pt x="5082" y="16999"/>
                    <a:pt x="5082" y="16902"/>
                    <a:pt x="5033" y="16563"/>
                  </a:cubicBezTo>
                  <a:cubicBezTo>
                    <a:pt x="4985" y="16224"/>
                    <a:pt x="4936" y="15788"/>
                    <a:pt x="5180" y="15352"/>
                  </a:cubicBezTo>
                  <a:cubicBezTo>
                    <a:pt x="5424" y="14965"/>
                    <a:pt x="5718" y="14626"/>
                    <a:pt x="6157" y="14432"/>
                  </a:cubicBezTo>
                  <a:cubicBezTo>
                    <a:pt x="6353" y="14384"/>
                    <a:pt x="6500" y="14384"/>
                    <a:pt x="6695" y="14384"/>
                  </a:cubicBezTo>
                  <a:cubicBezTo>
                    <a:pt x="7037" y="14384"/>
                    <a:pt x="7379" y="14432"/>
                    <a:pt x="7721" y="14626"/>
                  </a:cubicBezTo>
                  <a:cubicBezTo>
                    <a:pt x="8308" y="14965"/>
                    <a:pt x="8650" y="15449"/>
                    <a:pt x="8699" y="15885"/>
                  </a:cubicBezTo>
                  <a:cubicBezTo>
                    <a:pt x="8796" y="16418"/>
                    <a:pt x="8650" y="16805"/>
                    <a:pt x="8405" y="17193"/>
                  </a:cubicBezTo>
                  <a:cubicBezTo>
                    <a:pt x="8161" y="17580"/>
                    <a:pt x="7770" y="17822"/>
                    <a:pt x="7526" y="17919"/>
                  </a:cubicBezTo>
                  <a:cubicBezTo>
                    <a:pt x="7184" y="18065"/>
                    <a:pt x="7135" y="18113"/>
                    <a:pt x="7135" y="18161"/>
                  </a:cubicBezTo>
                  <a:cubicBezTo>
                    <a:pt x="6842" y="18597"/>
                    <a:pt x="6842" y="18597"/>
                    <a:pt x="6842" y="18597"/>
                  </a:cubicBezTo>
                  <a:cubicBezTo>
                    <a:pt x="12071" y="21600"/>
                    <a:pt x="12071" y="21600"/>
                    <a:pt x="12071" y="21600"/>
                  </a:cubicBezTo>
                  <a:cubicBezTo>
                    <a:pt x="14367" y="17726"/>
                    <a:pt x="17593" y="14432"/>
                    <a:pt x="21453" y="12059"/>
                  </a:cubicBezTo>
                  <a:cubicBezTo>
                    <a:pt x="17984" y="6151"/>
                    <a:pt x="17984" y="6151"/>
                    <a:pt x="17984" y="6151"/>
                  </a:cubicBezTo>
                  <a:cubicBezTo>
                    <a:pt x="19303" y="5424"/>
                    <a:pt x="19303" y="5424"/>
                    <a:pt x="19303" y="5424"/>
                  </a:cubicBezTo>
                  <a:cubicBezTo>
                    <a:pt x="19450" y="5327"/>
                    <a:pt x="19596" y="5327"/>
                    <a:pt x="19743" y="5327"/>
                  </a:cubicBezTo>
                  <a:cubicBezTo>
                    <a:pt x="19938" y="5327"/>
                    <a:pt x="20085" y="5327"/>
                    <a:pt x="20232" y="5327"/>
                  </a:cubicBezTo>
                  <a:cubicBezTo>
                    <a:pt x="20281" y="5376"/>
                    <a:pt x="20378" y="5376"/>
                    <a:pt x="20427" y="5376"/>
                  </a:cubicBezTo>
                  <a:cubicBezTo>
                    <a:pt x="20623" y="5376"/>
                    <a:pt x="20769" y="5327"/>
                    <a:pt x="20916" y="5230"/>
                  </a:cubicBezTo>
                  <a:cubicBezTo>
                    <a:pt x="21209" y="5085"/>
                    <a:pt x="21405" y="4891"/>
                    <a:pt x="21502" y="4649"/>
                  </a:cubicBezTo>
                  <a:cubicBezTo>
                    <a:pt x="21600" y="4407"/>
                    <a:pt x="21600" y="4117"/>
                    <a:pt x="21356" y="3729"/>
                  </a:cubicBezTo>
                  <a:cubicBezTo>
                    <a:pt x="21111" y="3293"/>
                    <a:pt x="20867" y="3148"/>
                    <a:pt x="20623" y="3100"/>
                  </a:cubicBezTo>
                  <a:cubicBezTo>
                    <a:pt x="20574" y="3100"/>
                    <a:pt x="20525" y="3100"/>
                    <a:pt x="20476" y="3100"/>
                  </a:cubicBezTo>
                  <a:cubicBezTo>
                    <a:pt x="20281" y="3100"/>
                    <a:pt x="20036" y="3196"/>
                    <a:pt x="19792" y="3293"/>
                  </a:cubicBezTo>
                  <a:cubicBezTo>
                    <a:pt x="19548" y="3439"/>
                    <a:pt x="19450" y="3632"/>
                    <a:pt x="19352" y="3923"/>
                  </a:cubicBezTo>
                  <a:cubicBezTo>
                    <a:pt x="19254" y="4165"/>
                    <a:pt x="19205" y="4504"/>
                    <a:pt x="18863" y="4698"/>
                  </a:cubicBezTo>
                  <a:cubicBezTo>
                    <a:pt x="18863" y="4698"/>
                    <a:pt x="18863" y="4698"/>
                    <a:pt x="18863" y="4698"/>
                  </a:cubicBezTo>
                  <a:cubicBezTo>
                    <a:pt x="17593" y="5424"/>
                    <a:pt x="17593" y="5424"/>
                    <a:pt x="17593" y="5424"/>
                  </a:cubicBezTo>
                  <a:cubicBezTo>
                    <a:pt x="14416" y="0"/>
                    <a:pt x="14416" y="0"/>
                    <a:pt x="14416" y="0"/>
                  </a:cubicBezTo>
                </a:path>
              </a:pathLst>
            </a:custGeom>
            <a:solidFill>
              <a:schemeClr val="accent5"/>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7" name="Freeform 9"/>
            <p:cNvSpPr/>
            <p:nvPr/>
          </p:nvSpPr>
          <p:spPr>
            <a:xfrm>
              <a:off x="3066763" y="2067280"/>
              <a:ext cx="526634" cy="715018"/>
            </a:xfrm>
            <a:custGeom>
              <a:cxnLst>
                <a:cxn ang="0">
                  <a:pos x="wd2" y="hd2"/>
                </a:cxn>
                <a:cxn ang="5400000">
                  <a:pos x="wd2" y="hd2"/>
                </a:cxn>
                <a:cxn ang="10800000">
                  <a:pos x="wd2" y="hd2"/>
                </a:cxn>
                <a:cxn ang="16200000">
                  <a:pos x="wd2" y="hd2"/>
                </a:cxn>
              </a:cxnLst>
              <a:rect b="b" l="0" r="r" t="0"/>
              <a:pathLst>
                <a:path extrusionOk="0" h="21600" w="21600">
                  <a:moveTo>
                    <a:pt x="14738" y="0"/>
                  </a:moveTo>
                  <a:cubicBezTo>
                    <a:pt x="8891" y="2502"/>
                    <a:pt x="8891" y="2502"/>
                    <a:pt x="8891" y="2502"/>
                  </a:cubicBezTo>
                  <a:cubicBezTo>
                    <a:pt x="9129" y="2898"/>
                    <a:pt x="9129" y="2898"/>
                    <a:pt x="9129" y="2898"/>
                  </a:cubicBezTo>
                  <a:cubicBezTo>
                    <a:pt x="9189" y="2941"/>
                    <a:pt x="9308" y="2941"/>
                    <a:pt x="9726" y="3073"/>
                  </a:cubicBezTo>
                  <a:cubicBezTo>
                    <a:pt x="10084" y="3205"/>
                    <a:pt x="10621" y="3380"/>
                    <a:pt x="10919" y="3776"/>
                  </a:cubicBezTo>
                  <a:cubicBezTo>
                    <a:pt x="11158" y="4083"/>
                    <a:pt x="11337" y="4478"/>
                    <a:pt x="11277" y="4917"/>
                  </a:cubicBezTo>
                  <a:cubicBezTo>
                    <a:pt x="11158" y="5356"/>
                    <a:pt x="10740" y="5795"/>
                    <a:pt x="10084" y="6059"/>
                  </a:cubicBezTo>
                  <a:cubicBezTo>
                    <a:pt x="9666" y="6234"/>
                    <a:pt x="9249" y="6322"/>
                    <a:pt x="8831" y="6322"/>
                  </a:cubicBezTo>
                  <a:cubicBezTo>
                    <a:pt x="8592" y="6322"/>
                    <a:pt x="8354" y="6322"/>
                    <a:pt x="8175" y="6234"/>
                  </a:cubicBezTo>
                  <a:cubicBezTo>
                    <a:pt x="7578" y="6102"/>
                    <a:pt x="7220" y="5751"/>
                    <a:pt x="6981" y="5444"/>
                  </a:cubicBezTo>
                  <a:cubicBezTo>
                    <a:pt x="6683" y="5049"/>
                    <a:pt x="6683" y="4654"/>
                    <a:pt x="6743" y="4390"/>
                  </a:cubicBezTo>
                  <a:cubicBezTo>
                    <a:pt x="6743" y="4083"/>
                    <a:pt x="6802" y="4039"/>
                    <a:pt x="6743" y="3995"/>
                  </a:cubicBezTo>
                  <a:cubicBezTo>
                    <a:pt x="6444" y="3556"/>
                    <a:pt x="6444" y="3556"/>
                    <a:pt x="6444" y="3556"/>
                  </a:cubicBezTo>
                  <a:cubicBezTo>
                    <a:pt x="0" y="6278"/>
                    <a:pt x="0" y="6278"/>
                    <a:pt x="0" y="6278"/>
                  </a:cubicBezTo>
                  <a:cubicBezTo>
                    <a:pt x="2745" y="9702"/>
                    <a:pt x="4356" y="13654"/>
                    <a:pt x="4535" y="17868"/>
                  </a:cubicBezTo>
                  <a:cubicBezTo>
                    <a:pt x="12888" y="17868"/>
                    <a:pt x="12888" y="17868"/>
                    <a:pt x="12888" y="17868"/>
                  </a:cubicBezTo>
                  <a:cubicBezTo>
                    <a:pt x="12888" y="19273"/>
                    <a:pt x="12888" y="19273"/>
                    <a:pt x="12888" y="19273"/>
                  </a:cubicBezTo>
                  <a:cubicBezTo>
                    <a:pt x="12888" y="19580"/>
                    <a:pt x="12590" y="19800"/>
                    <a:pt x="12411" y="19976"/>
                  </a:cubicBezTo>
                  <a:cubicBezTo>
                    <a:pt x="12232" y="20151"/>
                    <a:pt x="12053" y="20327"/>
                    <a:pt x="12053" y="20590"/>
                  </a:cubicBezTo>
                  <a:cubicBezTo>
                    <a:pt x="12053" y="20854"/>
                    <a:pt x="12172" y="21117"/>
                    <a:pt x="12351" y="21337"/>
                  </a:cubicBezTo>
                  <a:cubicBezTo>
                    <a:pt x="12590" y="21512"/>
                    <a:pt x="12829" y="21600"/>
                    <a:pt x="13425" y="21600"/>
                  </a:cubicBezTo>
                  <a:cubicBezTo>
                    <a:pt x="13425" y="21600"/>
                    <a:pt x="13425" y="21600"/>
                    <a:pt x="13425" y="21600"/>
                  </a:cubicBezTo>
                  <a:cubicBezTo>
                    <a:pt x="14022" y="21600"/>
                    <a:pt x="14320" y="21468"/>
                    <a:pt x="14559" y="21293"/>
                  </a:cubicBezTo>
                  <a:cubicBezTo>
                    <a:pt x="14738" y="21117"/>
                    <a:pt x="14857" y="20898"/>
                    <a:pt x="14857" y="20590"/>
                  </a:cubicBezTo>
                  <a:cubicBezTo>
                    <a:pt x="14857" y="20327"/>
                    <a:pt x="14678" y="20151"/>
                    <a:pt x="14440" y="19976"/>
                  </a:cubicBezTo>
                  <a:cubicBezTo>
                    <a:pt x="14261" y="19756"/>
                    <a:pt x="13962" y="19580"/>
                    <a:pt x="13903" y="19229"/>
                  </a:cubicBezTo>
                  <a:cubicBezTo>
                    <a:pt x="13903" y="19229"/>
                    <a:pt x="13903" y="19229"/>
                    <a:pt x="13903" y="19229"/>
                  </a:cubicBezTo>
                  <a:cubicBezTo>
                    <a:pt x="13903" y="17868"/>
                    <a:pt x="13903" y="17868"/>
                    <a:pt x="13903" y="17868"/>
                  </a:cubicBezTo>
                  <a:cubicBezTo>
                    <a:pt x="21600" y="17868"/>
                    <a:pt x="21600" y="17868"/>
                    <a:pt x="21600" y="17868"/>
                  </a:cubicBezTo>
                  <a:cubicBezTo>
                    <a:pt x="21361" y="11371"/>
                    <a:pt x="18915" y="5312"/>
                    <a:pt x="14738" y="0"/>
                  </a:cubicBezTo>
                </a:path>
              </a:pathLst>
            </a:custGeom>
            <a:solidFill>
              <a:schemeClr val="accent3"/>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8" name="Freeform 10"/>
            <p:cNvSpPr/>
            <p:nvPr/>
          </p:nvSpPr>
          <p:spPr>
            <a:xfrm>
              <a:off x="1107297" y="2079885"/>
              <a:ext cx="512627" cy="610671"/>
            </a:xfrm>
            <a:custGeom>
              <a:cxnLst>
                <a:cxn ang="0">
                  <a:pos x="wd2" y="hd2"/>
                </a:cxn>
                <a:cxn ang="5400000">
                  <a:pos x="wd2" y="hd2"/>
                </a:cxn>
                <a:cxn ang="10800000">
                  <a:pos x="wd2" y="hd2"/>
                </a:cxn>
                <a:cxn ang="16200000">
                  <a:pos x="wd2" y="hd2"/>
                </a:cxn>
              </a:cxnLst>
              <a:rect b="b" l="0" r="r" t="0"/>
              <a:pathLst>
                <a:path extrusionOk="0" h="21600" w="21600">
                  <a:moveTo>
                    <a:pt x="15464" y="0"/>
                  </a:moveTo>
                  <a:cubicBezTo>
                    <a:pt x="15464" y="0"/>
                    <a:pt x="15464" y="0"/>
                    <a:pt x="15464" y="0"/>
                  </a:cubicBezTo>
                  <a:cubicBezTo>
                    <a:pt x="15280" y="0"/>
                    <a:pt x="15157" y="51"/>
                    <a:pt x="15095" y="103"/>
                  </a:cubicBezTo>
                  <a:cubicBezTo>
                    <a:pt x="14789" y="154"/>
                    <a:pt x="14543" y="411"/>
                    <a:pt x="14298" y="669"/>
                  </a:cubicBezTo>
                  <a:cubicBezTo>
                    <a:pt x="14114" y="926"/>
                    <a:pt x="14175" y="1183"/>
                    <a:pt x="14236" y="1491"/>
                  </a:cubicBezTo>
                  <a:cubicBezTo>
                    <a:pt x="14236" y="1749"/>
                    <a:pt x="14359" y="2109"/>
                    <a:pt x="14175" y="2469"/>
                  </a:cubicBezTo>
                  <a:cubicBezTo>
                    <a:pt x="14175" y="2469"/>
                    <a:pt x="14175" y="2469"/>
                    <a:pt x="14175" y="2469"/>
                  </a:cubicBezTo>
                  <a:cubicBezTo>
                    <a:pt x="13255" y="3806"/>
                    <a:pt x="13255" y="3806"/>
                    <a:pt x="13255" y="3806"/>
                  </a:cubicBezTo>
                  <a:cubicBezTo>
                    <a:pt x="6382" y="514"/>
                    <a:pt x="6382" y="514"/>
                    <a:pt x="6382" y="514"/>
                  </a:cubicBezTo>
                  <a:cubicBezTo>
                    <a:pt x="2332" y="6737"/>
                    <a:pt x="0" y="13937"/>
                    <a:pt x="0" y="21549"/>
                  </a:cubicBezTo>
                  <a:cubicBezTo>
                    <a:pt x="0" y="21600"/>
                    <a:pt x="0" y="21600"/>
                    <a:pt x="0" y="21600"/>
                  </a:cubicBezTo>
                  <a:cubicBezTo>
                    <a:pt x="6995" y="21600"/>
                    <a:pt x="6995" y="21600"/>
                    <a:pt x="6995" y="21600"/>
                  </a:cubicBezTo>
                  <a:cubicBezTo>
                    <a:pt x="6995" y="21086"/>
                    <a:pt x="6995" y="21086"/>
                    <a:pt x="6995" y="21086"/>
                  </a:cubicBezTo>
                  <a:cubicBezTo>
                    <a:pt x="6995" y="21034"/>
                    <a:pt x="6934" y="20931"/>
                    <a:pt x="6627" y="20623"/>
                  </a:cubicBezTo>
                  <a:cubicBezTo>
                    <a:pt x="6382" y="20366"/>
                    <a:pt x="6075" y="19954"/>
                    <a:pt x="6075" y="19440"/>
                  </a:cubicBezTo>
                  <a:cubicBezTo>
                    <a:pt x="6075" y="18977"/>
                    <a:pt x="6136" y="18514"/>
                    <a:pt x="6566" y="18103"/>
                  </a:cubicBezTo>
                  <a:cubicBezTo>
                    <a:pt x="6934" y="17743"/>
                    <a:pt x="7609" y="17486"/>
                    <a:pt x="8345" y="17434"/>
                  </a:cubicBezTo>
                  <a:cubicBezTo>
                    <a:pt x="8407" y="17434"/>
                    <a:pt x="8407" y="17434"/>
                    <a:pt x="8407" y="17434"/>
                  </a:cubicBezTo>
                  <a:cubicBezTo>
                    <a:pt x="9205" y="17434"/>
                    <a:pt x="9880" y="17743"/>
                    <a:pt x="10248" y="18103"/>
                  </a:cubicBezTo>
                  <a:cubicBezTo>
                    <a:pt x="10616" y="18514"/>
                    <a:pt x="10739" y="18977"/>
                    <a:pt x="10739" y="19440"/>
                  </a:cubicBezTo>
                  <a:cubicBezTo>
                    <a:pt x="10739" y="19954"/>
                    <a:pt x="10432" y="20366"/>
                    <a:pt x="10186" y="20623"/>
                  </a:cubicBezTo>
                  <a:cubicBezTo>
                    <a:pt x="9941" y="20931"/>
                    <a:pt x="9941" y="20931"/>
                    <a:pt x="9941" y="20983"/>
                  </a:cubicBezTo>
                  <a:cubicBezTo>
                    <a:pt x="9941" y="21600"/>
                    <a:pt x="9941" y="21600"/>
                    <a:pt x="9941" y="21600"/>
                  </a:cubicBezTo>
                  <a:cubicBezTo>
                    <a:pt x="17489" y="21600"/>
                    <a:pt x="17489" y="21600"/>
                    <a:pt x="17489" y="21600"/>
                  </a:cubicBezTo>
                  <a:cubicBezTo>
                    <a:pt x="17489" y="21549"/>
                    <a:pt x="17489" y="21549"/>
                    <a:pt x="17489" y="21549"/>
                  </a:cubicBezTo>
                  <a:cubicBezTo>
                    <a:pt x="17489" y="16611"/>
                    <a:pt x="18961" y="11931"/>
                    <a:pt x="21600" y="7869"/>
                  </a:cubicBezTo>
                  <a:cubicBezTo>
                    <a:pt x="14175" y="4269"/>
                    <a:pt x="14175" y="4269"/>
                    <a:pt x="14175" y="4269"/>
                  </a:cubicBezTo>
                  <a:cubicBezTo>
                    <a:pt x="15095" y="2880"/>
                    <a:pt x="15095" y="2880"/>
                    <a:pt x="15095" y="2880"/>
                  </a:cubicBezTo>
                  <a:cubicBezTo>
                    <a:pt x="15341" y="2571"/>
                    <a:pt x="15709" y="2469"/>
                    <a:pt x="16016" y="2366"/>
                  </a:cubicBezTo>
                  <a:cubicBezTo>
                    <a:pt x="16323" y="2211"/>
                    <a:pt x="16568" y="2109"/>
                    <a:pt x="16752" y="1851"/>
                  </a:cubicBezTo>
                  <a:cubicBezTo>
                    <a:pt x="16936" y="1594"/>
                    <a:pt x="17059" y="1286"/>
                    <a:pt x="16998" y="1029"/>
                  </a:cubicBezTo>
                  <a:cubicBezTo>
                    <a:pt x="16936" y="720"/>
                    <a:pt x="16814" y="463"/>
                    <a:pt x="16261" y="257"/>
                  </a:cubicBezTo>
                  <a:cubicBezTo>
                    <a:pt x="15955" y="103"/>
                    <a:pt x="15648" y="0"/>
                    <a:pt x="15464" y="0"/>
                  </a:cubicBezTo>
                </a:path>
              </a:pathLst>
            </a:custGeom>
            <a:solidFill>
              <a:schemeClr val="accent4"/>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9" name="Freeform 11"/>
            <p:cNvSpPr/>
            <p:nvPr/>
          </p:nvSpPr>
          <p:spPr>
            <a:xfrm>
              <a:off x="3080770" y="2687755"/>
              <a:ext cx="512627" cy="610670"/>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14605" y="0"/>
                    <a:pt x="14605" y="0"/>
                    <a:pt x="14605" y="0"/>
                  </a:cubicBezTo>
                  <a:cubicBezTo>
                    <a:pt x="14605" y="514"/>
                    <a:pt x="14605" y="514"/>
                    <a:pt x="14605" y="514"/>
                  </a:cubicBezTo>
                  <a:cubicBezTo>
                    <a:pt x="14605" y="566"/>
                    <a:pt x="14727" y="669"/>
                    <a:pt x="14973" y="977"/>
                  </a:cubicBezTo>
                  <a:cubicBezTo>
                    <a:pt x="15218" y="1234"/>
                    <a:pt x="15525" y="1646"/>
                    <a:pt x="15525" y="2160"/>
                  </a:cubicBezTo>
                  <a:cubicBezTo>
                    <a:pt x="15525" y="2623"/>
                    <a:pt x="15464" y="3086"/>
                    <a:pt x="15034" y="3497"/>
                  </a:cubicBezTo>
                  <a:cubicBezTo>
                    <a:pt x="14666" y="3857"/>
                    <a:pt x="13991" y="4114"/>
                    <a:pt x="13255" y="4166"/>
                  </a:cubicBezTo>
                  <a:cubicBezTo>
                    <a:pt x="13193" y="4166"/>
                    <a:pt x="13193" y="4166"/>
                    <a:pt x="13193" y="4166"/>
                  </a:cubicBezTo>
                  <a:cubicBezTo>
                    <a:pt x="12395" y="4166"/>
                    <a:pt x="11720" y="3857"/>
                    <a:pt x="11352" y="3497"/>
                  </a:cubicBezTo>
                  <a:cubicBezTo>
                    <a:pt x="10984" y="3086"/>
                    <a:pt x="10861" y="2623"/>
                    <a:pt x="10861" y="2160"/>
                  </a:cubicBezTo>
                  <a:cubicBezTo>
                    <a:pt x="10861" y="1646"/>
                    <a:pt x="11168" y="1234"/>
                    <a:pt x="11414" y="977"/>
                  </a:cubicBezTo>
                  <a:cubicBezTo>
                    <a:pt x="11659" y="669"/>
                    <a:pt x="11720" y="669"/>
                    <a:pt x="11720" y="617"/>
                  </a:cubicBezTo>
                  <a:cubicBezTo>
                    <a:pt x="11720" y="0"/>
                    <a:pt x="11720" y="0"/>
                    <a:pt x="11720" y="0"/>
                  </a:cubicBezTo>
                  <a:cubicBezTo>
                    <a:pt x="4111" y="0"/>
                    <a:pt x="4111" y="0"/>
                    <a:pt x="4111" y="0"/>
                  </a:cubicBezTo>
                  <a:cubicBezTo>
                    <a:pt x="4111" y="51"/>
                    <a:pt x="4111" y="51"/>
                    <a:pt x="4111" y="51"/>
                  </a:cubicBezTo>
                  <a:cubicBezTo>
                    <a:pt x="4111" y="4989"/>
                    <a:pt x="2639" y="9669"/>
                    <a:pt x="0" y="13731"/>
                  </a:cubicBezTo>
                  <a:cubicBezTo>
                    <a:pt x="7425" y="17331"/>
                    <a:pt x="7425" y="17331"/>
                    <a:pt x="7425" y="17331"/>
                  </a:cubicBezTo>
                  <a:cubicBezTo>
                    <a:pt x="6505" y="18720"/>
                    <a:pt x="6505" y="18720"/>
                    <a:pt x="6505" y="18720"/>
                  </a:cubicBezTo>
                  <a:cubicBezTo>
                    <a:pt x="6259" y="19029"/>
                    <a:pt x="5891" y="19131"/>
                    <a:pt x="5584" y="19234"/>
                  </a:cubicBezTo>
                  <a:cubicBezTo>
                    <a:pt x="5277" y="19389"/>
                    <a:pt x="5032" y="19491"/>
                    <a:pt x="4848" y="19749"/>
                  </a:cubicBezTo>
                  <a:cubicBezTo>
                    <a:pt x="4664" y="20006"/>
                    <a:pt x="4541" y="20314"/>
                    <a:pt x="4602" y="20571"/>
                  </a:cubicBezTo>
                  <a:cubicBezTo>
                    <a:pt x="4664" y="20880"/>
                    <a:pt x="4848" y="21137"/>
                    <a:pt x="5339" y="21343"/>
                  </a:cubicBezTo>
                  <a:cubicBezTo>
                    <a:pt x="5645" y="21497"/>
                    <a:pt x="5952" y="21600"/>
                    <a:pt x="6136" y="21600"/>
                  </a:cubicBezTo>
                  <a:cubicBezTo>
                    <a:pt x="6320" y="21600"/>
                    <a:pt x="6443" y="21549"/>
                    <a:pt x="6505" y="21497"/>
                  </a:cubicBezTo>
                  <a:cubicBezTo>
                    <a:pt x="6811" y="21446"/>
                    <a:pt x="7118" y="21189"/>
                    <a:pt x="7302" y="20931"/>
                  </a:cubicBezTo>
                  <a:cubicBezTo>
                    <a:pt x="7486" y="20674"/>
                    <a:pt x="7425" y="20417"/>
                    <a:pt x="7425" y="20160"/>
                  </a:cubicBezTo>
                  <a:cubicBezTo>
                    <a:pt x="7364" y="19851"/>
                    <a:pt x="7241" y="19491"/>
                    <a:pt x="7425" y="19131"/>
                  </a:cubicBezTo>
                  <a:cubicBezTo>
                    <a:pt x="7425" y="19131"/>
                    <a:pt x="7425" y="19131"/>
                    <a:pt x="7425" y="19131"/>
                  </a:cubicBezTo>
                  <a:cubicBezTo>
                    <a:pt x="8345" y="17794"/>
                    <a:pt x="8345" y="17794"/>
                    <a:pt x="8345" y="17794"/>
                  </a:cubicBezTo>
                  <a:cubicBezTo>
                    <a:pt x="15218" y="21086"/>
                    <a:pt x="15218" y="21086"/>
                    <a:pt x="15218" y="21086"/>
                  </a:cubicBezTo>
                  <a:cubicBezTo>
                    <a:pt x="19268" y="14863"/>
                    <a:pt x="21600" y="7663"/>
                    <a:pt x="21600" y="51"/>
                  </a:cubicBezTo>
                  <a:cubicBezTo>
                    <a:pt x="21600" y="0"/>
                    <a:pt x="21600" y="0"/>
                    <a:pt x="21600" y="0"/>
                  </a:cubicBezTo>
                </a:path>
              </a:pathLst>
            </a:custGeom>
            <a:solidFill>
              <a:schemeClr val="accent4"/>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0" name="Freeform 12"/>
            <p:cNvSpPr/>
            <p:nvPr/>
          </p:nvSpPr>
          <p:spPr>
            <a:xfrm>
              <a:off x="1108697" y="2596013"/>
              <a:ext cx="525233" cy="713618"/>
            </a:xfrm>
            <a:custGeom>
              <a:cxnLst>
                <a:cxn ang="0">
                  <a:pos x="wd2" y="hd2"/>
                </a:cxn>
                <a:cxn ang="5400000">
                  <a:pos x="wd2" y="hd2"/>
                </a:cxn>
                <a:cxn ang="10800000">
                  <a:pos x="wd2" y="hd2"/>
                </a:cxn>
                <a:cxn ang="16200000">
                  <a:pos x="wd2" y="hd2"/>
                </a:cxn>
              </a:cxnLst>
              <a:rect b="b" l="0" r="r" t="0"/>
              <a:pathLst>
                <a:path extrusionOk="0" h="21600" w="21600">
                  <a:moveTo>
                    <a:pt x="8197" y="0"/>
                  </a:moveTo>
                  <a:cubicBezTo>
                    <a:pt x="8137" y="0"/>
                    <a:pt x="8137" y="0"/>
                    <a:pt x="8137" y="0"/>
                  </a:cubicBezTo>
                  <a:cubicBezTo>
                    <a:pt x="7539" y="0"/>
                    <a:pt x="7240" y="132"/>
                    <a:pt x="7001" y="308"/>
                  </a:cubicBezTo>
                  <a:cubicBezTo>
                    <a:pt x="6821" y="484"/>
                    <a:pt x="6761" y="704"/>
                    <a:pt x="6761" y="1012"/>
                  </a:cubicBezTo>
                  <a:cubicBezTo>
                    <a:pt x="6761" y="1276"/>
                    <a:pt x="6881" y="1452"/>
                    <a:pt x="7120" y="1628"/>
                  </a:cubicBezTo>
                  <a:cubicBezTo>
                    <a:pt x="7300" y="1848"/>
                    <a:pt x="7599" y="2024"/>
                    <a:pt x="7659" y="2376"/>
                  </a:cubicBezTo>
                  <a:cubicBezTo>
                    <a:pt x="7659" y="2376"/>
                    <a:pt x="7659" y="2376"/>
                    <a:pt x="7659" y="2376"/>
                  </a:cubicBezTo>
                  <a:cubicBezTo>
                    <a:pt x="7659" y="3739"/>
                    <a:pt x="7659" y="3739"/>
                    <a:pt x="7659" y="3739"/>
                  </a:cubicBezTo>
                  <a:cubicBezTo>
                    <a:pt x="0" y="3739"/>
                    <a:pt x="0" y="3739"/>
                    <a:pt x="0" y="3739"/>
                  </a:cubicBezTo>
                  <a:cubicBezTo>
                    <a:pt x="180" y="10250"/>
                    <a:pt x="2633" y="16321"/>
                    <a:pt x="6821" y="21600"/>
                  </a:cubicBezTo>
                  <a:cubicBezTo>
                    <a:pt x="12685" y="19092"/>
                    <a:pt x="12685" y="19092"/>
                    <a:pt x="12685" y="19092"/>
                  </a:cubicBezTo>
                  <a:cubicBezTo>
                    <a:pt x="12445" y="18741"/>
                    <a:pt x="12445" y="18741"/>
                    <a:pt x="12445" y="18741"/>
                  </a:cubicBezTo>
                  <a:cubicBezTo>
                    <a:pt x="12386" y="18697"/>
                    <a:pt x="12266" y="18697"/>
                    <a:pt x="11847" y="18565"/>
                  </a:cubicBezTo>
                  <a:cubicBezTo>
                    <a:pt x="11488" y="18433"/>
                    <a:pt x="10950" y="18257"/>
                    <a:pt x="10650" y="17861"/>
                  </a:cubicBezTo>
                  <a:cubicBezTo>
                    <a:pt x="10411" y="17553"/>
                    <a:pt x="10232" y="17157"/>
                    <a:pt x="10291" y="16717"/>
                  </a:cubicBezTo>
                  <a:cubicBezTo>
                    <a:pt x="10411" y="16277"/>
                    <a:pt x="10830" y="15837"/>
                    <a:pt x="11488" y="15573"/>
                  </a:cubicBezTo>
                  <a:cubicBezTo>
                    <a:pt x="11907" y="15397"/>
                    <a:pt x="12326" y="15309"/>
                    <a:pt x="12745" y="15309"/>
                  </a:cubicBezTo>
                  <a:cubicBezTo>
                    <a:pt x="12984" y="15309"/>
                    <a:pt x="13223" y="15309"/>
                    <a:pt x="13403" y="15397"/>
                  </a:cubicBezTo>
                  <a:cubicBezTo>
                    <a:pt x="14001" y="15529"/>
                    <a:pt x="14360" y="15881"/>
                    <a:pt x="14599" y="16189"/>
                  </a:cubicBezTo>
                  <a:cubicBezTo>
                    <a:pt x="14899" y="16585"/>
                    <a:pt x="14899" y="16981"/>
                    <a:pt x="14839" y="17245"/>
                  </a:cubicBezTo>
                  <a:cubicBezTo>
                    <a:pt x="14839" y="17553"/>
                    <a:pt x="14779" y="17597"/>
                    <a:pt x="14839" y="17641"/>
                  </a:cubicBezTo>
                  <a:cubicBezTo>
                    <a:pt x="15198" y="18081"/>
                    <a:pt x="15198" y="18081"/>
                    <a:pt x="15198" y="18081"/>
                  </a:cubicBezTo>
                  <a:cubicBezTo>
                    <a:pt x="21600" y="15353"/>
                    <a:pt x="21600" y="15353"/>
                    <a:pt x="21600" y="15353"/>
                  </a:cubicBezTo>
                  <a:cubicBezTo>
                    <a:pt x="18848" y="11922"/>
                    <a:pt x="17232" y="7963"/>
                    <a:pt x="17053" y="3739"/>
                  </a:cubicBezTo>
                  <a:cubicBezTo>
                    <a:pt x="8676" y="3739"/>
                    <a:pt x="8676" y="3739"/>
                    <a:pt x="8676" y="3739"/>
                  </a:cubicBezTo>
                  <a:cubicBezTo>
                    <a:pt x="8676" y="2332"/>
                    <a:pt x="8676" y="2332"/>
                    <a:pt x="8676" y="2332"/>
                  </a:cubicBezTo>
                  <a:cubicBezTo>
                    <a:pt x="8676" y="2024"/>
                    <a:pt x="8975" y="1804"/>
                    <a:pt x="9155" y="1628"/>
                  </a:cubicBezTo>
                  <a:cubicBezTo>
                    <a:pt x="9334" y="1452"/>
                    <a:pt x="9514" y="1276"/>
                    <a:pt x="9514" y="1012"/>
                  </a:cubicBezTo>
                  <a:cubicBezTo>
                    <a:pt x="9514" y="748"/>
                    <a:pt x="9394" y="484"/>
                    <a:pt x="9214" y="264"/>
                  </a:cubicBezTo>
                  <a:cubicBezTo>
                    <a:pt x="9035" y="88"/>
                    <a:pt x="8736" y="0"/>
                    <a:pt x="8197" y="0"/>
                  </a:cubicBezTo>
                </a:path>
              </a:pathLst>
            </a:custGeom>
            <a:solidFill>
              <a:schemeClr val="accent3"/>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1" name="Freeform 13"/>
            <p:cNvSpPr/>
            <p:nvPr/>
          </p:nvSpPr>
          <p:spPr>
            <a:xfrm>
              <a:off x="2784930" y="3102337"/>
              <a:ext cx="642494" cy="647788"/>
            </a:xfrm>
            <a:custGeom>
              <a:cxnLst>
                <a:cxn ang="0">
                  <a:pos x="wd2" y="hd2"/>
                </a:cxn>
                <a:cxn ang="5400000">
                  <a:pos x="wd2" y="hd2"/>
                </a:cxn>
                <a:cxn ang="10800000">
                  <a:pos x="wd2" y="hd2"/>
                </a:cxn>
                <a:cxn ang="16200000">
                  <a:pos x="wd2" y="hd2"/>
                </a:cxn>
              </a:cxnLst>
              <a:rect b="b" l="0" r="r" t="0"/>
              <a:pathLst>
                <a:path extrusionOk="0" h="21600" w="21563">
                  <a:moveTo>
                    <a:pt x="9492" y="0"/>
                  </a:moveTo>
                  <a:cubicBezTo>
                    <a:pt x="7196" y="3874"/>
                    <a:pt x="4019" y="7168"/>
                    <a:pt x="158" y="9541"/>
                  </a:cubicBezTo>
                  <a:cubicBezTo>
                    <a:pt x="3579" y="15449"/>
                    <a:pt x="3579" y="15449"/>
                    <a:pt x="3579" y="15449"/>
                  </a:cubicBezTo>
                  <a:cubicBezTo>
                    <a:pt x="2260" y="16176"/>
                    <a:pt x="2260" y="16176"/>
                    <a:pt x="2260" y="16176"/>
                  </a:cubicBezTo>
                  <a:cubicBezTo>
                    <a:pt x="2113" y="16273"/>
                    <a:pt x="1967" y="16273"/>
                    <a:pt x="1820" y="16273"/>
                  </a:cubicBezTo>
                  <a:cubicBezTo>
                    <a:pt x="1673" y="16273"/>
                    <a:pt x="1478" y="16273"/>
                    <a:pt x="1380" y="16273"/>
                  </a:cubicBezTo>
                  <a:cubicBezTo>
                    <a:pt x="1282" y="16224"/>
                    <a:pt x="1185" y="16224"/>
                    <a:pt x="1136" y="16224"/>
                  </a:cubicBezTo>
                  <a:cubicBezTo>
                    <a:pt x="940" y="16224"/>
                    <a:pt x="794" y="16273"/>
                    <a:pt x="647" y="16370"/>
                  </a:cubicBezTo>
                  <a:cubicBezTo>
                    <a:pt x="354" y="16515"/>
                    <a:pt x="158" y="16709"/>
                    <a:pt x="61" y="16951"/>
                  </a:cubicBezTo>
                  <a:cubicBezTo>
                    <a:pt x="-37" y="17193"/>
                    <a:pt x="-37" y="17483"/>
                    <a:pt x="207" y="17871"/>
                  </a:cubicBezTo>
                  <a:cubicBezTo>
                    <a:pt x="452" y="18307"/>
                    <a:pt x="696" y="18452"/>
                    <a:pt x="940" y="18500"/>
                  </a:cubicBezTo>
                  <a:cubicBezTo>
                    <a:pt x="989" y="18500"/>
                    <a:pt x="1038" y="18500"/>
                    <a:pt x="1087" y="18500"/>
                  </a:cubicBezTo>
                  <a:cubicBezTo>
                    <a:pt x="1282" y="18500"/>
                    <a:pt x="1527" y="18404"/>
                    <a:pt x="1771" y="18307"/>
                  </a:cubicBezTo>
                  <a:cubicBezTo>
                    <a:pt x="2015" y="18161"/>
                    <a:pt x="2113" y="17968"/>
                    <a:pt x="2211" y="17677"/>
                  </a:cubicBezTo>
                  <a:cubicBezTo>
                    <a:pt x="2309" y="17435"/>
                    <a:pt x="2406" y="17096"/>
                    <a:pt x="2700" y="16902"/>
                  </a:cubicBezTo>
                  <a:cubicBezTo>
                    <a:pt x="2700" y="16902"/>
                    <a:pt x="2700" y="16902"/>
                    <a:pt x="2700" y="16902"/>
                  </a:cubicBezTo>
                  <a:cubicBezTo>
                    <a:pt x="3970" y="16176"/>
                    <a:pt x="3970" y="16176"/>
                    <a:pt x="3970" y="16176"/>
                  </a:cubicBezTo>
                  <a:cubicBezTo>
                    <a:pt x="7147" y="21600"/>
                    <a:pt x="7147" y="21600"/>
                    <a:pt x="7147" y="21600"/>
                  </a:cubicBezTo>
                  <a:cubicBezTo>
                    <a:pt x="13109" y="17968"/>
                    <a:pt x="18044" y="12931"/>
                    <a:pt x="21563" y="6877"/>
                  </a:cubicBezTo>
                  <a:cubicBezTo>
                    <a:pt x="16725" y="4117"/>
                    <a:pt x="16725" y="4117"/>
                    <a:pt x="16725" y="4117"/>
                  </a:cubicBezTo>
                  <a:cubicBezTo>
                    <a:pt x="16530" y="4552"/>
                    <a:pt x="16530" y="4552"/>
                    <a:pt x="16530" y="4552"/>
                  </a:cubicBezTo>
                  <a:cubicBezTo>
                    <a:pt x="16481" y="4601"/>
                    <a:pt x="16481" y="4698"/>
                    <a:pt x="16530" y="5037"/>
                  </a:cubicBezTo>
                  <a:cubicBezTo>
                    <a:pt x="16578" y="5376"/>
                    <a:pt x="16627" y="5812"/>
                    <a:pt x="16383" y="6248"/>
                  </a:cubicBezTo>
                  <a:cubicBezTo>
                    <a:pt x="16139" y="6635"/>
                    <a:pt x="15845" y="6974"/>
                    <a:pt x="15406" y="7168"/>
                  </a:cubicBezTo>
                  <a:cubicBezTo>
                    <a:pt x="15210" y="7216"/>
                    <a:pt x="15063" y="7216"/>
                    <a:pt x="14868" y="7216"/>
                  </a:cubicBezTo>
                  <a:cubicBezTo>
                    <a:pt x="14526" y="7216"/>
                    <a:pt x="14184" y="7168"/>
                    <a:pt x="13842" y="6974"/>
                  </a:cubicBezTo>
                  <a:cubicBezTo>
                    <a:pt x="13255" y="6635"/>
                    <a:pt x="12913" y="6151"/>
                    <a:pt x="12864" y="5715"/>
                  </a:cubicBezTo>
                  <a:cubicBezTo>
                    <a:pt x="12767" y="5182"/>
                    <a:pt x="12913" y="4795"/>
                    <a:pt x="13158" y="4407"/>
                  </a:cubicBezTo>
                  <a:cubicBezTo>
                    <a:pt x="13402" y="4020"/>
                    <a:pt x="13793" y="3778"/>
                    <a:pt x="14037" y="3681"/>
                  </a:cubicBezTo>
                  <a:cubicBezTo>
                    <a:pt x="14379" y="3535"/>
                    <a:pt x="14428" y="3487"/>
                    <a:pt x="14428" y="3439"/>
                  </a:cubicBezTo>
                  <a:cubicBezTo>
                    <a:pt x="14721" y="3003"/>
                    <a:pt x="14721" y="3003"/>
                    <a:pt x="14721" y="3003"/>
                  </a:cubicBezTo>
                  <a:cubicBezTo>
                    <a:pt x="9492" y="0"/>
                    <a:pt x="9492" y="0"/>
                    <a:pt x="9492" y="0"/>
                  </a:cubicBezTo>
                </a:path>
              </a:pathLst>
            </a:custGeom>
            <a:solidFill>
              <a:schemeClr val="accent5"/>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2" name="Freeform 14"/>
            <p:cNvSpPr/>
            <p:nvPr/>
          </p:nvSpPr>
          <p:spPr>
            <a:xfrm>
              <a:off x="1289376" y="3124048"/>
              <a:ext cx="649189" cy="642185"/>
            </a:xfrm>
            <a:custGeom>
              <a:cxnLst>
                <a:cxn ang="0">
                  <a:pos x="wd2" y="hd2"/>
                </a:cxn>
                <a:cxn ang="5400000">
                  <a:pos x="wd2" y="hd2"/>
                </a:cxn>
                <a:cxn ang="10800000">
                  <a:pos x="wd2" y="hd2"/>
                </a:cxn>
                <a:cxn ang="16200000">
                  <a:pos x="wd2" y="hd2"/>
                </a:cxn>
              </a:cxnLst>
              <a:rect b="b" l="0" r="r" t="0"/>
              <a:pathLst>
                <a:path extrusionOk="0" h="21600" w="21600">
                  <a:moveTo>
                    <a:pt x="4310" y="0"/>
                  </a:moveTo>
                  <a:cubicBezTo>
                    <a:pt x="4117" y="0"/>
                    <a:pt x="3923" y="49"/>
                    <a:pt x="3681" y="195"/>
                  </a:cubicBezTo>
                  <a:cubicBezTo>
                    <a:pt x="3245" y="440"/>
                    <a:pt x="3100" y="684"/>
                    <a:pt x="3051" y="929"/>
                  </a:cubicBezTo>
                  <a:cubicBezTo>
                    <a:pt x="3051" y="1173"/>
                    <a:pt x="3100" y="1466"/>
                    <a:pt x="3245" y="1759"/>
                  </a:cubicBezTo>
                  <a:cubicBezTo>
                    <a:pt x="3390" y="2004"/>
                    <a:pt x="3584" y="2101"/>
                    <a:pt x="3874" y="2199"/>
                  </a:cubicBezTo>
                  <a:cubicBezTo>
                    <a:pt x="4117" y="2297"/>
                    <a:pt x="4456" y="2346"/>
                    <a:pt x="4649" y="2688"/>
                  </a:cubicBezTo>
                  <a:cubicBezTo>
                    <a:pt x="4649" y="2688"/>
                    <a:pt x="4649" y="2688"/>
                    <a:pt x="4649" y="2688"/>
                  </a:cubicBezTo>
                  <a:cubicBezTo>
                    <a:pt x="5376" y="3958"/>
                    <a:pt x="5376" y="3958"/>
                    <a:pt x="5376" y="3958"/>
                  </a:cubicBezTo>
                  <a:cubicBezTo>
                    <a:pt x="0" y="7135"/>
                    <a:pt x="0" y="7135"/>
                    <a:pt x="0" y="7135"/>
                  </a:cubicBezTo>
                  <a:cubicBezTo>
                    <a:pt x="3584" y="13097"/>
                    <a:pt x="8621" y="18081"/>
                    <a:pt x="14626" y="21600"/>
                  </a:cubicBezTo>
                  <a:cubicBezTo>
                    <a:pt x="17435" y="16713"/>
                    <a:pt x="17435" y="16713"/>
                    <a:pt x="17435" y="16713"/>
                  </a:cubicBezTo>
                  <a:cubicBezTo>
                    <a:pt x="16999" y="16518"/>
                    <a:pt x="16999" y="16518"/>
                    <a:pt x="16999" y="16518"/>
                  </a:cubicBezTo>
                  <a:cubicBezTo>
                    <a:pt x="16999" y="16469"/>
                    <a:pt x="16951" y="16469"/>
                    <a:pt x="16951" y="16469"/>
                  </a:cubicBezTo>
                  <a:cubicBezTo>
                    <a:pt x="16854" y="16469"/>
                    <a:pt x="16757" y="16518"/>
                    <a:pt x="16515" y="16518"/>
                  </a:cubicBezTo>
                  <a:cubicBezTo>
                    <a:pt x="16370" y="16567"/>
                    <a:pt x="16273" y="16567"/>
                    <a:pt x="16127" y="16567"/>
                  </a:cubicBezTo>
                  <a:cubicBezTo>
                    <a:pt x="15885" y="16567"/>
                    <a:pt x="15595" y="16518"/>
                    <a:pt x="15304" y="16371"/>
                  </a:cubicBezTo>
                  <a:cubicBezTo>
                    <a:pt x="14917" y="16127"/>
                    <a:pt x="14578" y="15833"/>
                    <a:pt x="14384" y="15394"/>
                  </a:cubicBezTo>
                  <a:cubicBezTo>
                    <a:pt x="14239" y="14954"/>
                    <a:pt x="14287" y="14367"/>
                    <a:pt x="14578" y="13830"/>
                  </a:cubicBezTo>
                  <a:cubicBezTo>
                    <a:pt x="14917" y="13292"/>
                    <a:pt x="15401" y="12901"/>
                    <a:pt x="15837" y="12852"/>
                  </a:cubicBezTo>
                  <a:cubicBezTo>
                    <a:pt x="15934" y="12804"/>
                    <a:pt x="16030" y="12804"/>
                    <a:pt x="16127" y="12804"/>
                  </a:cubicBezTo>
                  <a:cubicBezTo>
                    <a:pt x="16515" y="12804"/>
                    <a:pt x="16854" y="12950"/>
                    <a:pt x="17144" y="13146"/>
                  </a:cubicBezTo>
                  <a:cubicBezTo>
                    <a:pt x="17532" y="13390"/>
                    <a:pt x="17774" y="13781"/>
                    <a:pt x="17919" y="14025"/>
                  </a:cubicBezTo>
                  <a:cubicBezTo>
                    <a:pt x="18065" y="14367"/>
                    <a:pt x="18065" y="14416"/>
                    <a:pt x="18113" y="14416"/>
                  </a:cubicBezTo>
                  <a:cubicBezTo>
                    <a:pt x="18549" y="14710"/>
                    <a:pt x="18549" y="14710"/>
                    <a:pt x="18549" y="14710"/>
                  </a:cubicBezTo>
                  <a:cubicBezTo>
                    <a:pt x="21600" y="9432"/>
                    <a:pt x="21600" y="9432"/>
                    <a:pt x="21600" y="9432"/>
                  </a:cubicBezTo>
                  <a:cubicBezTo>
                    <a:pt x="17677" y="7135"/>
                    <a:pt x="14384" y="3958"/>
                    <a:pt x="11962" y="147"/>
                  </a:cubicBezTo>
                  <a:cubicBezTo>
                    <a:pt x="6151" y="3567"/>
                    <a:pt x="6151" y="3567"/>
                    <a:pt x="6151" y="3567"/>
                  </a:cubicBezTo>
                  <a:cubicBezTo>
                    <a:pt x="5376" y="2248"/>
                    <a:pt x="5376" y="2248"/>
                    <a:pt x="5376" y="2248"/>
                  </a:cubicBezTo>
                  <a:cubicBezTo>
                    <a:pt x="5182" y="1906"/>
                    <a:pt x="5279" y="1613"/>
                    <a:pt x="5279" y="1368"/>
                  </a:cubicBezTo>
                  <a:cubicBezTo>
                    <a:pt x="5327" y="1075"/>
                    <a:pt x="5327" y="880"/>
                    <a:pt x="5182" y="635"/>
                  </a:cubicBezTo>
                  <a:cubicBezTo>
                    <a:pt x="5037" y="342"/>
                    <a:pt x="4843" y="147"/>
                    <a:pt x="4601" y="49"/>
                  </a:cubicBezTo>
                  <a:cubicBezTo>
                    <a:pt x="4504" y="0"/>
                    <a:pt x="4407" y="0"/>
                    <a:pt x="4310" y="0"/>
                  </a:cubicBezTo>
                  <a:cubicBezTo>
                    <a:pt x="4310" y="0"/>
                    <a:pt x="4310" y="0"/>
                    <a:pt x="4310" y="0"/>
                  </a:cubicBezTo>
                </a:path>
              </a:pathLst>
            </a:custGeom>
            <a:solidFill>
              <a:schemeClr val="accent2"/>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3" name="Freeform 15"/>
            <p:cNvSpPr/>
            <p:nvPr/>
          </p:nvSpPr>
          <p:spPr>
            <a:xfrm>
              <a:off x="2256980" y="3402771"/>
              <a:ext cx="715943" cy="530835"/>
            </a:xfrm>
            <a:custGeom>
              <a:cxnLst>
                <a:cxn ang="0">
                  <a:pos x="wd2" y="hd2"/>
                </a:cxn>
                <a:cxn ang="5400000">
                  <a:pos x="wd2" y="hd2"/>
                </a:cxn>
                <a:cxn ang="10800000">
                  <a:pos x="wd2" y="hd2"/>
                </a:cxn>
                <a:cxn ang="16200000">
                  <a:pos x="wd2" y="hd2"/>
                </a:cxn>
              </a:cxnLst>
              <a:rect b="b" l="0" r="r" t="0"/>
              <a:pathLst>
                <a:path extrusionOk="0" h="21600" w="21565">
                  <a:moveTo>
                    <a:pt x="15256" y="0"/>
                  </a:moveTo>
                  <a:cubicBezTo>
                    <a:pt x="11838" y="2663"/>
                    <a:pt x="7939" y="4202"/>
                    <a:pt x="3733" y="4379"/>
                  </a:cubicBezTo>
                  <a:cubicBezTo>
                    <a:pt x="3733" y="12842"/>
                    <a:pt x="3733" y="12842"/>
                    <a:pt x="3733" y="12842"/>
                  </a:cubicBezTo>
                  <a:cubicBezTo>
                    <a:pt x="2375" y="12842"/>
                    <a:pt x="2375" y="12842"/>
                    <a:pt x="2375" y="12842"/>
                  </a:cubicBezTo>
                  <a:cubicBezTo>
                    <a:pt x="2024" y="12842"/>
                    <a:pt x="1805" y="12546"/>
                    <a:pt x="1630" y="12368"/>
                  </a:cubicBezTo>
                  <a:cubicBezTo>
                    <a:pt x="1455" y="12191"/>
                    <a:pt x="1279" y="12013"/>
                    <a:pt x="1017" y="12013"/>
                  </a:cubicBezTo>
                  <a:cubicBezTo>
                    <a:pt x="754" y="12013"/>
                    <a:pt x="491" y="12132"/>
                    <a:pt x="316" y="12309"/>
                  </a:cubicBezTo>
                  <a:cubicBezTo>
                    <a:pt x="96" y="12546"/>
                    <a:pt x="-35" y="12842"/>
                    <a:pt x="9" y="13374"/>
                  </a:cubicBezTo>
                  <a:cubicBezTo>
                    <a:pt x="9" y="13966"/>
                    <a:pt x="140" y="14262"/>
                    <a:pt x="316" y="14499"/>
                  </a:cubicBezTo>
                  <a:cubicBezTo>
                    <a:pt x="491" y="14676"/>
                    <a:pt x="754" y="14735"/>
                    <a:pt x="1017" y="14735"/>
                  </a:cubicBezTo>
                  <a:cubicBezTo>
                    <a:pt x="1279" y="14735"/>
                    <a:pt x="1455" y="14617"/>
                    <a:pt x="1630" y="14380"/>
                  </a:cubicBezTo>
                  <a:cubicBezTo>
                    <a:pt x="1849" y="14203"/>
                    <a:pt x="2024" y="13907"/>
                    <a:pt x="2375" y="13848"/>
                  </a:cubicBezTo>
                  <a:cubicBezTo>
                    <a:pt x="2419" y="13848"/>
                    <a:pt x="2419" y="13848"/>
                    <a:pt x="2419" y="13848"/>
                  </a:cubicBezTo>
                  <a:cubicBezTo>
                    <a:pt x="3733" y="13848"/>
                    <a:pt x="3733" y="13848"/>
                    <a:pt x="3733" y="13848"/>
                  </a:cubicBezTo>
                  <a:cubicBezTo>
                    <a:pt x="3733" y="21600"/>
                    <a:pt x="3733" y="21600"/>
                    <a:pt x="3733" y="21600"/>
                  </a:cubicBezTo>
                  <a:cubicBezTo>
                    <a:pt x="10174" y="21422"/>
                    <a:pt x="16307" y="18937"/>
                    <a:pt x="21565" y="14735"/>
                  </a:cubicBezTo>
                  <a:cubicBezTo>
                    <a:pt x="19068" y="8877"/>
                    <a:pt x="19068" y="8877"/>
                    <a:pt x="19068" y="8877"/>
                  </a:cubicBezTo>
                  <a:cubicBezTo>
                    <a:pt x="18673" y="9113"/>
                    <a:pt x="18673" y="9113"/>
                    <a:pt x="18673" y="9113"/>
                  </a:cubicBezTo>
                  <a:cubicBezTo>
                    <a:pt x="18630" y="9173"/>
                    <a:pt x="18630" y="9291"/>
                    <a:pt x="18498" y="9705"/>
                  </a:cubicBezTo>
                  <a:cubicBezTo>
                    <a:pt x="18367" y="10060"/>
                    <a:pt x="18191" y="10593"/>
                    <a:pt x="17797" y="10889"/>
                  </a:cubicBezTo>
                  <a:cubicBezTo>
                    <a:pt x="17534" y="11066"/>
                    <a:pt x="17227" y="11244"/>
                    <a:pt x="16877" y="11244"/>
                  </a:cubicBezTo>
                  <a:cubicBezTo>
                    <a:pt x="16789" y="11244"/>
                    <a:pt x="16746" y="11244"/>
                    <a:pt x="16658" y="11244"/>
                  </a:cubicBezTo>
                  <a:cubicBezTo>
                    <a:pt x="16220" y="11125"/>
                    <a:pt x="15782" y="10711"/>
                    <a:pt x="15519" y="10060"/>
                  </a:cubicBezTo>
                  <a:cubicBezTo>
                    <a:pt x="15212" y="9409"/>
                    <a:pt x="15168" y="8699"/>
                    <a:pt x="15343" y="8167"/>
                  </a:cubicBezTo>
                  <a:cubicBezTo>
                    <a:pt x="15475" y="7575"/>
                    <a:pt x="15825" y="7220"/>
                    <a:pt x="16132" y="6983"/>
                  </a:cubicBezTo>
                  <a:cubicBezTo>
                    <a:pt x="16395" y="6746"/>
                    <a:pt x="16702" y="6687"/>
                    <a:pt x="16921" y="6687"/>
                  </a:cubicBezTo>
                  <a:cubicBezTo>
                    <a:pt x="17008" y="6687"/>
                    <a:pt x="17096" y="6687"/>
                    <a:pt x="17184" y="6746"/>
                  </a:cubicBezTo>
                  <a:cubicBezTo>
                    <a:pt x="17403" y="6746"/>
                    <a:pt x="17490" y="6746"/>
                    <a:pt x="17534" y="6746"/>
                  </a:cubicBezTo>
                  <a:cubicBezTo>
                    <a:pt x="17534" y="6746"/>
                    <a:pt x="17578" y="6746"/>
                    <a:pt x="17578" y="6746"/>
                  </a:cubicBezTo>
                  <a:cubicBezTo>
                    <a:pt x="18016" y="6391"/>
                    <a:pt x="18016" y="6391"/>
                    <a:pt x="18016" y="6391"/>
                  </a:cubicBezTo>
                  <a:cubicBezTo>
                    <a:pt x="15256" y="0"/>
                    <a:pt x="15256" y="0"/>
                    <a:pt x="15256" y="0"/>
                  </a:cubicBezTo>
                </a:path>
              </a:pathLst>
            </a:custGeom>
            <a:solidFill>
              <a:schemeClr val="accent6"/>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4" name="Freeform 16"/>
            <p:cNvSpPr/>
            <p:nvPr/>
          </p:nvSpPr>
          <p:spPr>
            <a:xfrm>
              <a:off x="1741469" y="3417478"/>
              <a:ext cx="610279" cy="517529"/>
            </a:xfrm>
            <a:custGeom>
              <a:cxnLst>
                <a:cxn ang="0">
                  <a:pos x="wd2" y="hd2"/>
                </a:cxn>
                <a:cxn ang="5400000">
                  <a:pos x="wd2" y="hd2"/>
                </a:cxn>
                <a:cxn ang="10800000">
                  <a:pos x="wd2" y="hd2"/>
                </a:cxn>
                <a:cxn ang="16200000">
                  <a:pos x="wd2" y="hd2"/>
                </a:cxn>
              </a:cxnLst>
              <a:rect b="b" l="0" r="r" t="0"/>
              <a:pathLst>
                <a:path extrusionOk="0" h="21600" w="21561">
                  <a:moveTo>
                    <a:pt x="7830" y="0"/>
                  </a:moveTo>
                  <a:cubicBezTo>
                    <a:pt x="4230" y="7402"/>
                    <a:pt x="4230" y="7402"/>
                    <a:pt x="4230" y="7402"/>
                  </a:cubicBezTo>
                  <a:cubicBezTo>
                    <a:pt x="2841" y="6492"/>
                    <a:pt x="2841" y="6492"/>
                    <a:pt x="2841" y="6492"/>
                  </a:cubicBezTo>
                  <a:cubicBezTo>
                    <a:pt x="2532" y="6249"/>
                    <a:pt x="2430" y="5885"/>
                    <a:pt x="2327" y="5582"/>
                  </a:cubicBezTo>
                  <a:cubicBezTo>
                    <a:pt x="2224" y="5279"/>
                    <a:pt x="2070" y="5036"/>
                    <a:pt x="1864" y="4854"/>
                  </a:cubicBezTo>
                  <a:cubicBezTo>
                    <a:pt x="1607" y="4672"/>
                    <a:pt x="1350" y="4611"/>
                    <a:pt x="1092" y="4611"/>
                  </a:cubicBezTo>
                  <a:cubicBezTo>
                    <a:pt x="1041" y="4611"/>
                    <a:pt x="1041" y="4611"/>
                    <a:pt x="990" y="4611"/>
                  </a:cubicBezTo>
                  <a:cubicBezTo>
                    <a:pt x="681" y="4672"/>
                    <a:pt x="424" y="4793"/>
                    <a:pt x="218" y="5339"/>
                  </a:cubicBezTo>
                  <a:cubicBezTo>
                    <a:pt x="-39" y="5885"/>
                    <a:pt x="-39" y="6249"/>
                    <a:pt x="64" y="6492"/>
                  </a:cubicBezTo>
                  <a:cubicBezTo>
                    <a:pt x="115" y="6796"/>
                    <a:pt x="372" y="7099"/>
                    <a:pt x="630" y="7281"/>
                  </a:cubicBezTo>
                  <a:cubicBezTo>
                    <a:pt x="784" y="7402"/>
                    <a:pt x="938" y="7402"/>
                    <a:pt x="1092" y="7402"/>
                  </a:cubicBezTo>
                  <a:cubicBezTo>
                    <a:pt x="1195" y="7402"/>
                    <a:pt x="1298" y="7402"/>
                    <a:pt x="1452" y="7402"/>
                  </a:cubicBezTo>
                  <a:cubicBezTo>
                    <a:pt x="1607" y="7342"/>
                    <a:pt x="1812" y="7281"/>
                    <a:pt x="2018" y="7281"/>
                  </a:cubicBezTo>
                  <a:cubicBezTo>
                    <a:pt x="2121" y="7281"/>
                    <a:pt x="2275" y="7342"/>
                    <a:pt x="2430" y="7402"/>
                  </a:cubicBezTo>
                  <a:cubicBezTo>
                    <a:pt x="2430" y="7402"/>
                    <a:pt x="2430" y="7402"/>
                    <a:pt x="2430" y="7402"/>
                  </a:cubicBezTo>
                  <a:cubicBezTo>
                    <a:pt x="3767" y="8312"/>
                    <a:pt x="3767" y="8312"/>
                    <a:pt x="3767" y="8312"/>
                  </a:cubicBezTo>
                  <a:cubicBezTo>
                    <a:pt x="424" y="15169"/>
                    <a:pt x="424" y="15169"/>
                    <a:pt x="424" y="15169"/>
                  </a:cubicBezTo>
                  <a:cubicBezTo>
                    <a:pt x="6698" y="19234"/>
                    <a:pt x="13898" y="21600"/>
                    <a:pt x="21510" y="21600"/>
                  </a:cubicBezTo>
                  <a:cubicBezTo>
                    <a:pt x="21561" y="21600"/>
                    <a:pt x="21561" y="21600"/>
                    <a:pt x="21561" y="21600"/>
                  </a:cubicBezTo>
                  <a:cubicBezTo>
                    <a:pt x="21561" y="14501"/>
                    <a:pt x="21561" y="14501"/>
                    <a:pt x="21561" y="14501"/>
                  </a:cubicBezTo>
                  <a:cubicBezTo>
                    <a:pt x="21047" y="14501"/>
                    <a:pt x="21047" y="14501"/>
                    <a:pt x="21047" y="14501"/>
                  </a:cubicBezTo>
                  <a:cubicBezTo>
                    <a:pt x="20995" y="14501"/>
                    <a:pt x="20892" y="14622"/>
                    <a:pt x="20635" y="14865"/>
                  </a:cubicBezTo>
                  <a:cubicBezTo>
                    <a:pt x="20327" y="15108"/>
                    <a:pt x="19915" y="15472"/>
                    <a:pt x="19401" y="15472"/>
                  </a:cubicBezTo>
                  <a:cubicBezTo>
                    <a:pt x="18938" y="15472"/>
                    <a:pt x="18475" y="15351"/>
                    <a:pt x="18064" y="14926"/>
                  </a:cubicBezTo>
                  <a:cubicBezTo>
                    <a:pt x="17704" y="14562"/>
                    <a:pt x="17447" y="13894"/>
                    <a:pt x="17447" y="13166"/>
                  </a:cubicBezTo>
                  <a:cubicBezTo>
                    <a:pt x="17395" y="12378"/>
                    <a:pt x="17704" y="11649"/>
                    <a:pt x="18064" y="11285"/>
                  </a:cubicBezTo>
                  <a:cubicBezTo>
                    <a:pt x="18475" y="10921"/>
                    <a:pt x="18938" y="10800"/>
                    <a:pt x="19401" y="10800"/>
                  </a:cubicBezTo>
                  <a:cubicBezTo>
                    <a:pt x="19915" y="10800"/>
                    <a:pt x="20327" y="11103"/>
                    <a:pt x="20584" y="11346"/>
                  </a:cubicBezTo>
                  <a:cubicBezTo>
                    <a:pt x="20892" y="11589"/>
                    <a:pt x="20892" y="11649"/>
                    <a:pt x="20995" y="11649"/>
                  </a:cubicBezTo>
                  <a:cubicBezTo>
                    <a:pt x="21561" y="11649"/>
                    <a:pt x="21561" y="11649"/>
                    <a:pt x="21561" y="11649"/>
                  </a:cubicBezTo>
                  <a:cubicBezTo>
                    <a:pt x="21561" y="3944"/>
                    <a:pt x="21561" y="3944"/>
                    <a:pt x="21561" y="3944"/>
                  </a:cubicBezTo>
                  <a:cubicBezTo>
                    <a:pt x="21510" y="3944"/>
                    <a:pt x="21510" y="3944"/>
                    <a:pt x="21510" y="3944"/>
                  </a:cubicBezTo>
                  <a:cubicBezTo>
                    <a:pt x="16572" y="3944"/>
                    <a:pt x="11892" y="2548"/>
                    <a:pt x="7830" y="0"/>
                  </a:cubicBezTo>
                </a:path>
              </a:pathLst>
            </a:custGeom>
            <a:solidFill>
              <a:schemeClr val="accent1"/>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5" name="Freeform 17"/>
            <p:cNvSpPr/>
            <p:nvPr/>
          </p:nvSpPr>
          <p:spPr>
            <a:xfrm>
              <a:off x="1987587" y="2035077"/>
              <a:ext cx="284326" cy="366251"/>
            </a:xfrm>
            <a:custGeom>
              <a:cxnLst>
                <a:cxn ang="0">
                  <a:pos x="wd2" y="hd2"/>
                </a:cxn>
                <a:cxn ang="5400000">
                  <a:pos x="wd2" y="hd2"/>
                </a:cxn>
                <a:cxn ang="10800000">
                  <a:pos x="wd2" y="hd2"/>
                </a:cxn>
                <a:cxn ang="16200000">
                  <a:pos x="wd2" y="hd2"/>
                </a:cxn>
              </a:cxnLst>
              <a:rect b="b" l="0" r="r" t="0"/>
              <a:pathLst>
                <a:path extrusionOk="0" h="21517" w="21600">
                  <a:moveTo>
                    <a:pt x="6868" y="2"/>
                  </a:moveTo>
                  <a:cubicBezTo>
                    <a:pt x="3212" y="-83"/>
                    <a:pt x="111" y="2137"/>
                    <a:pt x="0" y="4954"/>
                  </a:cubicBezTo>
                  <a:cubicBezTo>
                    <a:pt x="0" y="5808"/>
                    <a:pt x="222" y="6662"/>
                    <a:pt x="665" y="7430"/>
                  </a:cubicBezTo>
                  <a:cubicBezTo>
                    <a:pt x="9526" y="21517"/>
                    <a:pt x="9526" y="21517"/>
                    <a:pt x="9526" y="21517"/>
                  </a:cubicBezTo>
                  <a:cubicBezTo>
                    <a:pt x="13514" y="20066"/>
                    <a:pt x="13514" y="20066"/>
                    <a:pt x="13514" y="20066"/>
                  </a:cubicBezTo>
                  <a:cubicBezTo>
                    <a:pt x="13182" y="19468"/>
                    <a:pt x="13182" y="19468"/>
                    <a:pt x="13182" y="19468"/>
                  </a:cubicBezTo>
                  <a:cubicBezTo>
                    <a:pt x="13071" y="19383"/>
                    <a:pt x="12849" y="19297"/>
                    <a:pt x="12185" y="19041"/>
                  </a:cubicBezTo>
                  <a:cubicBezTo>
                    <a:pt x="11520" y="18785"/>
                    <a:pt x="10523" y="18358"/>
                    <a:pt x="10080" y="17590"/>
                  </a:cubicBezTo>
                  <a:cubicBezTo>
                    <a:pt x="9637" y="16907"/>
                    <a:pt x="9415" y="16053"/>
                    <a:pt x="9637" y="15285"/>
                  </a:cubicBezTo>
                  <a:cubicBezTo>
                    <a:pt x="9858" y="14516"/>
                    <a:pt x="10745" y="13662"/>
                    <a:pt x="12074" y="13150"/>
                  </a:cubicBezTo>
                  <a:cubicBezTo>
                    <a:pt x="13292" y="12723"/>
                    <a:pt x="14732" y="12723"/>
                    <a:pt x="15618" y="13065"/>
                  </a:cubicBezTo>
                  <a:cubicBezTo>
                    <a:pt x="16615" y="13406"/>
                    <a:pt x="17280" y="14089"/>
                    <a:pt x="17723" y="14772"/>
                  </a:cubicBezTo>
                  <a:cubicBezTo>
                    <a:pt x="18166" y="15541"/>
                    <a:pt x="18055" y="16309"/>
                    <a:pt x="17945" y="16821"/>
                  </a:cubicBezTo>
                  <a:cubicBezTo>
                    <a:pt x="17834" y="17419"/>
                    <a:pt x="17723" y="17504"/>
                    <a:pt x="17834" y="17590"/>
                  </a:cubicBezTo>
                  <a:cubicBezTo>
                    <a:pt x="18277" y="18273"/>
                    <a:pt x="18277" y="18273"/>
                    <a:pt x="18277" y="18273"/>
                  </a:cubicBezTo>
                  <a:cubicBezTo>
                    <a:pt x="21600" y="17077"/>
                    <a:pt x="21600" y="17077"/>
                    <a:pt x="21600" y="17077"/>
                  </a:cubicBezTo>
                  <a:cubicBezTo>
                    <a:pt x="12628" y="2991"/>
                    <a:pt x="12628" y="2991"/>
                    <a:pt x="12628" y="2991"/>
                  </a:cubicBezTo>
                  <a:cubicBezTo>
                    <a:pt x="11631" y="1198"/>
                    <a:pt x="9415" y="88"/>
                    <a:pt x="6868" y="2"/>
                  </a:cubicBezTo>
                  <a:close/>
                </a:path>
              </a:pathLst>
            </a:custGeom>
            <a:solidFill>
              <a:schemeClr val="accent2"/>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6" name="Freeform 18"/>
            <p:cNvSpPr/>
            <p:nvPr/>
          </p:nvSpPr>
          <p:spPr>
            <a:xfrm>
              <a:off x="2126247" y="2274571"/>
              <a:ext cx="251413" cy="346655"/>
            </a:xfrm>
            <a:custGeom>
              <a:cxnLst>
                <a:cxn ang="0">
                  <a:pos x="wd2" y="hd2"/>
                </a:cxn>
                <a:cxn ang="5400000">
                  <a:pos x="wd2" y="hd2"/>
                </a:cxn>
                <a:cxn ang="10800000">
                  <a:pos x="wd2" y="hd2"/>
                </a:cxn>
                <a:cxn ang="16200000">
                  <a:pos x="wd2" y="hd2"/>
                </a:cxn>
              </a:cxnLst>
              <a:rect b="b" l="0" r="r" t="0"/>
              <a:pathLst>
                <a:path extrusionOk="0" h="21600" w="21600">
                  <a:moveTo>
                    <a:pt x="8116" y="6716"/>
                  </a:moveTo>
                  <a:cubicBezTo>
                    <a:pt x="6492" y="4356"/>
                    <a:pt x="6492" y="4356"/>
                    <a:pt x="6492" y="4356"/>
                  </a:cubicBezTo>
                  <a:cubicBezTo>
                    <a:pt x="6118" y="3721"/>
                    <a:pt x="6368" y="3176"/>
                    <a:pt x="6492" y="2632"/>
                  </a:cubicBezTo>
                  <a:cubicBezTo>
                    <a:pt x="6617" y="2178"/>
                    <a:pt x="6617" y="1724"/>
                    <a:pt x="6368" y="1271"/>
                  </a:cubicBezTo>
                  <a:cubicBezTo>
                    <a:pt x="5993" y="817"/>
                    <a:pt x="5494" y="363"/>
                    <a:pt x="4994" y="91"/>
                  </a:cubicBezTo>
                  <a:cubicBezTo>
                    <a:pt x="4620" y="0"/>
                    <a:pt x="4370" y="0"/>
                    <a:pt x="3871" y="0"/>
                  </a:cubicBezTo>
                  <a:cubicBezTo>
                    <a:pt x="3496" y="0"/>
                    <a:pt x="3121" y="91"/>
                    <a:pt x="2497" y="272"/>
                  </a:cubicBezTo>
                  <a:cubicBezTo>
                    <a:pt x="1373" y="635"/>
                    <a:pt x="999" y="1089"/>
                    <a:pt x="874" y="1543"/>
                  </a:cubicBezTo>
                  <a:cubicBezTo>
                    <a:pt x="749" y="2087"/>
                    <a:pt x="874" y="2541"/>
                    <a:pt x="1249" y="3086"/>
                  </a:cubicBezTo>
                  <a:cubicBezTo>
                    <a:pt x="1498" y="3539"/>
                    <a:pt x="1998" y="3812"/>
                    <a:pt x="2622" y="3993"/>
                  </a:cubicBezTo>
                  <a:cubicBezTo>
                    <a:pt x="3246" y="4266"/>
                    <a:pt x="4120" y="4447"/>
                    <a:pt x="4620" y="4992"/>
                  </a:cubicBezTo>
                  <a:cubicBezTo>
                    <a:pt x="4620" y="5082"/>
                    <a:pt x="4620" y="5082"/>
                    <a:pt x="4620" y="5082"/>
                  </a:cubicBezTo>
                  <a:cubicBezTo>
                    <a:pt x="6118" y="7351"/>
                    <a:pt x="6118" y="7351"/>
                    <a:pt x="6118" y="7351"/>
                  </a:cubicBezTo>
                  <a:cubicBezTo>
                    <a:pt x="0" y="9529"/>
                    <a:pt x="0" y="9529"/>
                    <a:pt x="0" y="9529"/>
                  </a:cubicBezTo>
                  <a:cubicBezTo>
                    <a:pt x="8116" y="21600"/>
                    <a:pt x="8116" y="21600"/>
                    <a:pt x="8116" y="21600"/>
                  </a:cubicBezTo>
                  <a:cubicBezTo>
                    <a:pt x="8865" y="20420"/>
                    <a:pt x="10113" y="19331"/>
                    <a:pt x="11612" y="18514"/>
                  </a:cubicBezTo>
                  <a:cubicBezTo>
                    <a:pt x="13734" y="17425"/>
                    <a:pt x="16231" y="16790"/>
                    <a:pt x="18853" y="16699"/>
                  </a:cubicBezTo>
                  <a:cubicBezTo>
                    <a:pt x="19727" y="16699"/>
                    <a:pt x="20726" y="16790"/>
                    <a:pt x="21600" y="16881"/>
                  </a:cubicBezTo>
                  <a:cubicBezTo>
                    <a:pt x="13484" y="4810"/>
                    <a:pt x="13484" y="4810"/>
                    <a:pt x="13484" y="4810"/>
                  </a:cubicBezTo>
                  <a:lnTo>
                    <a:pt x="8116" y="6716"/>
                  </a:lnTo>
                  <a:close/>
                </a:path>
              </a:pathLst>
            </a:custGeom>
            <a:solidFill>
              <a:schemeClr val="accent2"/>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7" name="Freeform 19"/>
            <p:cNvSpPr/>
            <p:nvPr/>
          </p:nvSpPr>
          <p:spPr>
            <a:xfrm>
              <a:off x="2232717" y="2571503"/>
              <a:ext cx="324890" cy="293430"/>
            </a:xfrm>
            <a:custGeom>
              <a:cxnLst>
                <a:cxn ang="0">
                  <a:pos x="wd2" y="hd2"/>
                </a:cxn>
                <a:cxn ang="5400000">
                  <a:pos x="wd2" y="hd2"/>
                </a:cxn>
                <a:cxn ang="10800000">
                  <a:pos x="wd2" y="hd2"/>
                </a:cxn>
                <a:cxn ang="16200000">
                  <a:pos x="wd2" y="hd2"/>
                </a:cxn>
              </a:cxnLst>
              <a:rect b="b" l="0" r="r" t="0"/>
              <a:pathLst>
                <a:path extrusionOk="0" h="21600" w="21458">
                  <a:moveTo>
                    <a:pt x="20450" y="16895"/>
                  </a:moveTo>
                  <a:cubicBezTo>
                    <a:pt x="20066" y="16574"/>
                    <a:pt x="19586" y="16467"/>
                    <a:pt x="19106" y="16467"/>
                  </a:cubicBezTo>
                  <a:cubicBezTo>
                    <a:pt x="18530" y="16467"/>
                    <a:pt x="17858" y="16574"/>
                    <a:pt x="17282" y="16147"/>
                  </a:cubicBezTo>
                  <a:cubicBezTo>
                    <a:pt x="17186" y="16147"/>
                    <a:pt x="17186" y="16147"/>
                    <a:pt x="17186" y="16147"/>
                  </a:cubicBezTo>
                  <a:cubicBezTo>
                    <a:pt x="15170" y="14329"/>
                    <a:pt x="15170" y="14329"/>
                    <a:pt x="15170" y="14329"/>
                  </a:cubicBezTo>
                  <a:cubicBezTo>
                    <a:pt x="19586" y="8020"/>
                    <a:pt x="19586" y="8020"/>
                    <a:pt x="19586" y="8020"/>
                  </a:cubicBezTo>
                  <a:cubicBezTo>
                    <a:pt x="12482" y="1925"/>
                    <a:pt x="12482" y="1925"/>
                    <a:pt x="12482" y="1925"/>
                  </a:cubicBezTo>
                  <a:cubicBezTo>
                    <a:pt x="11138" y="642"/>
                    <a:pt x="9314" y="0"/>
                    <a:pt x="7490" y="0"/>
                  </a:cubicBezTo>
                  <a:cubicBezTo>
                    <a:pt x="3266" y="107"/>
                    <a:pt x="-94" y="4063"/>
                    <a:pt x="2" y="8768"/>
                  </a:cubicBezTo>
                  <a:cubicBezTo>
                    <a:pt x="98" y="11335"/>
                    <a:pt x="1154" y="13794"/>
                    <a:pt x="3074" y="15398"/>
                  </a:cubicBezTo>
                  <a:cubicBezTo>
                    <a:pt x="10082" y="21600"/>
                    <a:pt x="10082" y="21600"/>
                    <a:pt x="10082" y="21600"/>
                  </a:cubicBezTo>
                  <a:cubicBezTo>
                    <a:pt x="14114" y="15826"/>
                    <a:pt x="14114" y="15826"/>
                    <a:pt x="14114" y="15826"/>
                  </a:cubicBezTo>
                  <a:cubicBezTo>
                    <a:pt x="16226" y="17644"/>
                    <a:pt x="16226" y="17644"/>
                    <a:pt x="16226" y="17644"/>
                  </a:cubicBezTo>
                  <a:cubicBezTo>
                    <a:pt x="16802" y="18178"/>
                    <a:pt x="16898" y="18820"/>
                    <a:pt x="17090" y="19354"/>
                  </a:cubicBezTo>
                  <a:cubicBezTo>
                    <a:pt x="17186" y="19996"/>
                    <a:pt x="17378" y="20424"/>
                    <a:pt x="17762" y="20745"/>
                  </a:cubicBezTo>
                  <a:cubicBezTo>
                    <a:pt x="18242" y="21172"/>
                    <a:pt x="18818" y="21493"/>
                    <a:pt x="19298" y="21493"/>
                  </a:cubicBezTo>
                  <a:cubicBezTo>
                    <a:pt x="19778" y="21493"/>
                    <a:pt x="20354" y="21172"/>
                    <a:pt x="20930" y="20424"/>
                  </a:cubicBezTo>
                  <a:cubicBezTo>
                    <a:pt x="21506" y="19568"/>
                    <a:pt x="21506" y="18927"/>
                    <a:pt x="21410" y="18392"/>
                  </a:cubicBezTo>
                  <a:cubicBezTo>
                    <a:pt x="21314" y="17857"/>
                    <a:pt x="20930" y="17323"/>
                    <a:pt x="20450" y="16895"/>
                  </a:cubicBezTo>
                  <a:close/>
                </a:path>
              </a:pathLst>
            </a:custGeom>
            <a:solidFill>
              <a:schemeClr val="accent2"/>
            </a:solidFill>
            <a:ln cap="flat" w="12700">
              <a:noFill/>
              <a:miter lim="400000"/>
            </a:ln>
            <a:effectLst/>
          </p:spPr>
          <p:txBody>
            <a:bodyPr anchor="t" bIns="34289" lIns="34289" numCol="1" rIns="34289" tIns="34289" wrap="square">
              <a:noAutofit/>
            </a:bodyPr>
            <a:lstStyle/>
            <a:p>
              <a:endParaRPr sz="1350">
                <a:cs typeface="+mn-ea"/>
                <a:sym typeface="+mn-lt"/>
              </a:endParaRPr>
            </a:p>
          </p:txBody>
        </p:sp>
        <p:sp>
          <p:nvSpPr>
            <p:cNvPr id="18" name="Freeform 20"/>
            <p:cNvSpPr/>
            <p:nvPr/>
          </p:nvSpPr>
          <p:spPr>
            <a:xfrm>
              <a:off x="2408472" y="2699660"/>
              <a:ext cx="378644" cy="356134"/>
            </a:xfrm>
            <a:custGeom>
              <a:cxnLst>
                <a:cxn ang="0">
                  <a:pos x="wd2" y="hd2"/>
                </a:cxn>
                <a:cxn ang="5400000">
                  <a:pos x="wd2" y="hd2"/>
                </a:cxn>
                <a:cxn ang="10800000">
                  <a:pos x="wd2" y="hd2"/>
                </a:cxn>
                <a:cxn ang="16200000">
                  <a:pos x="wd2" y="hd2"/>
                </a:cxn>
              </a:cxnLst>
              <a:rect b="b" l="0" r="r" t="0"/>
              <a:pathLst>
                <a:path extrusionOk="0" h="20764" w="20818">
                  <a:moveTo>
                    <a:pt x="18560" y="8809"/>
                  </a:moveTo>
                  <a:cubicBezTo>
                    <a:pt x="18400" y="8725"/>
                    <a:pt x="18320" y="8640"/>
                    <a:pt x="18240" y="8555"/>
                  </a:cubicBezTo>
                  <a:cubicBezTo>
                    <a:pt x="7840" y="0"/>
                    <a:pt x="7840" y="0"/>
                    <a:pt x="7840" y="0"/>
                  </a:cubicBezTo>
                  <a:cubicBezTo>
                    <a:pt x="4960" y="3981"/>
                    <a:pt x="4960" y="3981"/>
                    <a:pt x="4960" y="3981"/>
                  </a:cubicBezTo>
                  <a:cubicBezTo>
                    <a:pt x="5360" y="4235"/>
                    <a:pt x="5360" y="4235"/>
                    <a:pt x="5360" y="4235"/>
                  </a:cubicBezTo>
                  <a:cubicBezTo>
                    <a:pt x="5440" y="4320"/>
                    <a:pt x="5600" y="4320"/>
                    <a:pt x="6160" y="4320"/>
                  </a:cubicBezTo>
                  <a:cubicBezTo>
                    <a:pt x="6720" y="4320"/>
                    <a:pt x="7520" y="4405"/>
                    <a:pt x="8160" y="4913"/>
                  </a:cubicBezTo>
                  <a:cubicBezTo>
                    <a:pt x="8640" y="5336"/>
                    <a:pt x="9200" y="6014"/>
                    <a:pt x="9360" y="6776"/>
                  </a:cubicBezTo>
                  <a:cubicBezTo>
                    <a:pt x="9520" y="7624"/>
                    <a:pt x="9360" y="8555"/>
                    <a:pt x="8720" y="9487"/>
                  </a:cubicBezTo>
                  <a:cubicBezTo>
                    <a:pt x="8080" y="10334"/>
                    <a:pt x="7200" y="10842"/>
                    <a:pt x="6400" y="10842"/>
                  </a:cubicBezTo>
                  <a:cubicBezTo>
                    <a:pt x="5600" y="10842"/>
                    <a:pt x="4960" y="10504"/>
                    <a:pt x="4400" y="9995"/>
                  </a:cubicBezTo>
                  <a:cubicBezTo>
                    <a:pt x="3760" y="9487"/>
                    <a:pt x="3520" y="8809"/>
                    <a:pt x="3360" y="8301"/>
                  </a:cubicBezTo>
                  <a:cubicBezTo>
                    <a:pt x="3200" y="7708"/>
                    <a:pt x="3200" y="7624"/>
                    <a:pt x="3120" y="7539"/>
                  </a:cubicBezTo>
                  <a:cubicBezTo>
                    <a:pt x="2640" y="7115"/>
                    <a:pt x="2640" y="7115"/>
                    <a:pt x="2640" y="7115"/>
                  </a:cubicBezTo>
                  <a:cubicBezTo>
                    <a:pt x="0" y="10673"/>
                    <a:pt x="0" y="10673"/>
                    <a:pt x="0" y="10673"/>
                  </a:cubicBezTo>
                  <a:cubicBezTo>
                    <a:pt x="10320" y="19228"/>
                    <a:pt x="10320" y="19228"/>
                    <a:pt x="10320" y="19228"/>
                  </a:cubicBezTo>
                  <a:cubicBezTo>
                    <a:pt x="13040" y="21600"/>
                    <a:pt x="17040" y="21176"/>
                    <a:pt x="19360" y="18296"/>
                  </a:cubicBezTo>
                  <a:cubicBezTo>
                    <a:pt x="21600" y="15501"/>
                    <a:pt x="21200" y="11181"/>
                    <a:pt x="18560" y="8809"/>
                  </a:cubicBezTo>
                  <a:close/>
                </a:path>
              </a:pathLst>
            </a:custGeom>
            <a:solidFill>
              <a:schemeClr val="accent2"/>
            </a:solidFill>
            <a:ln cap="flat" w="12700">
              <a:noFill/>
              <a:miter lim="400000"/>
            </a:ln>
            <a:effectLst/>
          </p:spPr>
          <p:txBody>
            <a:bodyPr anchor="t" bIns="34289" lIns="34289" numCol="1" rIns="34289" tIns="34289" wrap="square">
              <a:noAutofit/>
            </a:bodyPr>
            <a:lstStyle/>
            <a:p>
              <a:endParaRPr sz="1350">
                <a:cs typeface="+mn-ea"/>
                <a:sym typeface="+mn-lt"/>
              </a:endParaRPr>
            </a:p>
          </p:txBody>
        </p:sp>
      </p:grpSp>
      <p:sp>
        <p:nvSpPr>
          <p:cNvPr id="20" name="TextBox 30"/>
          <p:cNvSpPr txBox="1"/>
          <p:nvPr/>
        </p:nvSpPr>
        <p:spPr>
          <a:xfrm>
            <a:off x="4234004" y="1814337"/>
            <a:ext cx="1005838" cy="25145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34289" lIns="34289" numCol="1" rIns="34289" tIns="34289" wrap="none">
            <a:spAutoFit/>
          </a:bodyPr>
          <a:lstStyle>
            <a:lvl1pPr>
              <a:defRPr spc="30" sz="1600">
                <a:latin typeface="Raleway SemiBold"/>
                <a:ea typeface="Raleway SemiBold"/>
                <a:cs typeface="Raleway SemiBold"/>
                <a:sym typeface="Raleway SemiBold"/>
              </a:defRPr>
            </a:lvl1pPr>
          </a:lstStyle>
          <a:p>
            <a:r>
              <a:rPr altLang="en-US" lang="zh-CN" sz="1200">
                <a:latin typeface="+mn-lt"/>
                <a:ea typeface="+mn-ea"/>
                <a:cs typeface="+mn-ea"/>
                <a:sym typeface="+mn-lt"/>
              </a:rPr>
              <a:t>点击添加内容</a:t>
            </a:r>
          </a:p>
        </p:txBody>
      </p:sp>
      <p:sp>
        <p:nvSpPr>
          <p:cNvPr id="21" name="TextBox 31"/>
          <p:cNvSpPr txBox="1"/>
          <p:nvPr/>
        </p:nvSpPr>
        <p:spPr>
          <a:xfrm>
            <a:off x="4234003" y="2043588"/>
            <a:ext cx="1668778" cy="3886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34289" lIns="34289" numCol="1" rIns="34289" tIns="34289" wrap="none">
            <a:spAutoFit/>
          </a:bodyPr>
          <a:lstStyle/>
          <a:p>
            <a:r>
              <a:rPr altLang="en-US" lang="zh-CN" sz="1050">
                <a:cs typeface="+mn-ea"/>
                <a:sym typeface="+mn-lt"/>
              </a:rPr>
              <a:t>点击添加内容点击添加内容</a:t>
            </a:r>
          </a:p>
          <a:p>
            <a:r>
              <a:rPr altLang="en-US" lang="zh-CN" sz="1050">
                <a:cs typeface="+mn-ea"/>
                <a:sym typeface="+mn-lt"/>
              </a:rPr>
              <a:t>点击添加内容点击添加内容</a:t>
            </a:r>
          </a:p>
        </p:txBody>
      </p:sp>
      <p:grpSp>
        <p:nvGrpSpPr>
          <p:cNvPr id="22" name="Oval 32"/>
          <p:cNvGrpSpPr/>
          <p:nvPr/>
        </p:nvGrpSpPr>
        <p:grpSpPr>
          <a:xfrm>
            <a:off x="4302337" y="1401851"/>
            <a:ext cx="313784" cy="313785"/>
            <a:chOff x="-1" y="-1"/>
            <a:chExt cx="418378" cy="418378"/>
          </a:xfrm>
        </p:grpSpPr>
        <p:sp>
          <p:nvSpPr>
            <p:cNvPr id="23" name="Circle"/>
            <p:cNvSpPr/>
            <p:nvPr/>
          </p:nvSpPr>
          <p:spPr>
            <a:xfrm>
              <a:off x="-1" y="-1"/>
              <a:ext cx="418378" cy="418378"/>
            </a:xfrm>
            <a:prstGeom prst="ellipse">
              <a:avLst/>
            </a:prstGeom>
            <a:solidFill>
              <a:schemeClr val="accent1"/>
            </a:solidFill>
            <a:ln cap="flat" w="12700">
              <a:noFill/>
              <a:miter lim="400000"/>
            </a:ln>
            <a:effectLst/>
          </p:spPr>
          <p:txBody>
            <a:bodyPr anchor="ctr" bIns="34289" lIns="34289" numCol="1" rIns="34289" tIns="34289" wrap="square">
              <a:noAutofit/>
            </a:bodyPr>
            <a:lstStyle/>
            <a:p>
              <a:pPr algn="ctr">
                <a:defRPr>
                  <a:solidFill>
                    <a:srgbClr val="FFFFFF"/>
                  </a:solidFill>
                </a:defRPr>
              </a:pPr>
              <a:endParaRPr sz="1350">
                <a:solidFill>
                  <a:schemeClr val="bg1"/>
                </a:solidFill>
                <a:cs typeface="+mn-ea"/>
                <a:sym typeface="+mn-lt"/>
              </a:endParaRPr>
            </a:p>
          </p:txBody>
        </p:sp>
        <p:sp>
          <p:nvSpPr>
            <p:cNvPr id="24" name="1"/>
            <p:cNvSpPr txBox="1"/>
            <p:nvPr/>
          </p:nvSpPr>
          <p:spPr>
            <a:xfrm>
              <a:off x="61270" y="26312"/>
              <a:ext cx="295838" cy="36575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4289" lIns="34289" numCol="1" rIns="34289" tIns="34289" wrap="square">
              <a:spAutoFit/>
            </a:bodyPr>
            <a:lstStyle>
              <a:lvl1pPr algn="ctr">
                <a:defRPr>
                  <a:solidFill>
                    <a:srgbClr val="FFFFFF"/>
                  </a:solidFill>
                </a:defRPr>
              </a:lvl1pPr>
            </a:lstStyle>
            <a:p>
              <a:r>
                <a:rPr sz="1350">
                  <a:solidFill>
                    <a:schemeClr val="bg1"/>
                  </a:solidFill>
                  <a:cs typeface="+mn-ea"/>
                  <a:sym typeface="+mn-lt"/>
                </a:rPr>
                <a:t>1</a:t>
              </a:r>
            </a:p>
          </p:txBody>
        </p:sp>
      </p:grpSp>
      <p:sp>
        <p:nvSpPr>
          <p:cNvPr id="26" name="TextBox 33"/>
          <p:cNvSpPr txBox="1"/>
          <p:nvPr/>
        </p:nvSpPr>
        <p:spPr>
          <a:xfrm>
            <a:off x="4234004" y="3283340"/>
            <a:ext cx="891538" cy="22859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34289" lIns="34289" numCol="1" rIns="34289" tIns="34289" wrap="none">
            <a:spAutoFit/>
          </a:bodyPr>
          <a:lstStyle>
            <a:lvl1pPr>
              <a:defRPr spc="30" sz="1600">
                <a:latin typeface="Raleway SemiBold"/>
                <a:ea typeface="Raleway SemiBold"/>
                <a:cs typeface="Raleway SemiBold"/>
                <a:sym typeface="Raleway SemiBold"/>
              </a:defRPr>
            </a:lvl1pPr>
          </a:lstStyle>
          <a:p>
            <a:r>
              <a:rPr altLang="en-US" lang="zh-CN" sz="1050">
                <a:cs typeface="+mn-ea"/>
                <a:sym typeface="+mn-lt"/>
              </a:rPr>
              <a:t>点击添加内容</a:t>
            </a:r>
          </a:p>
        </p:txBody>
      </p:sp>
      <p:sp>
        <p:nvSpPr>
          <p:cNvPr id="27" name="TextBox 34"/>
          <p:cNvSpPr txBox="1"/>
          <p:nvPr/>
        </p:nvSpPr>
        <p:spPr>
          <a:xfrm>
            <a:off x="4234003" y="3512592"/>
            <a:ext cx="1668778" cy="3886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34289" lIns="34289" numCol="1" rIns="34289" tIns="34289" wrap="none">
            <a:spAutoFit/>
          </a:bodyPr>
          <a:lstStyle/>
          <a:p>
            <a:r>
              <a:rPr altLang="en-US" lang="zh-CN" sz="1050">
                <a:cs typeface="+mn-ea"/>
                <a:sym typeface="+mn-lt"/>
              </a:rPr>
              <a:t>点击添加内容点击添加内容</a:t>
            </a:r>
          </a:p>
          <a:p>
            <a:r>
              <a:rPr altLang="en-US" lang="zh-CN" sz="1050">
                <a:cs typeface="+mn-ea"/>
                <a:sym typeface="+mn-lt"/>
              </a:rPr>
              <a:t>点击添加内容点击添加内容</a:t>
            </a:r>
          </a:p>
        </p:txBody>
      </p:sp>
      <p:grpSp>
        <p:nvGrpSpPr>
          <p:cNvPr id="28" name="Oval 35"/>
          <p:cNvGrpSpPr/>
          <p:nvPr/>
        </p:nvGrpSpPr>
        <p:grpSpPr>
          <a:xfrm>
            <a:off x="4302337" y="2870855"/>
            <a:ext cx="313784" cy="313785"/>
            <a:chOff x="-1" y="-1"/>
            <a:chExt cx="418378" cy="418378"/>
          </a:xfrm>
        </p:grpSpPr>
        <p:sp>
          <p:nvSpPr>
            <p:cNvPr id="29" name="Circle"/>
            <p:cNvSpPr/>
            <p:nvPr/>
          </p:nvSpPr>
          <p:spPr>
            <a:xfrm>
              <a:off x="-1" y="-1"/>
              <a:ext cx="418378" cy="418378"/>
            </a:xfrm>
            <a:prstGeom prst="ellipse">
              <a:avLst/>
            </a:prstGeom>
            <a:solidFill>
              <a:schemeClr val="accent3"/>
            </a:solidFill>
            <a:ln cap="flat" w="12700">
              <a:noFill/>
              <a:miter lim="400000"/>
            </a:ln>
            <a:effectLst/>
          </p:spPr>
          <p:txBody>
            <a:bodyPr anchor="ctr" bIns="34289" lIns="34289" numCol="1" rIns="34289" tIns="34289" wrap="square">
              <a:noAutofit/>
            </a:bodyPr>
            <a:lstStyle/>
            <a:p>
              <a:pPr algn="ctr">
                <a:defRPr>
                  <a:solidFill>
                    <a:srgbClr val="FFFFFF"/>
                  </a:solidFill>
                </a:defRPr>
              </a:pPr>
              <a:endParaRPr sz="1350">
                <a:solidFill>
                  <a:schemeClr val="bg1"/>
                </a:solidFill>
                <a:cs typeface="+mn-ea"/>
                <a:sym typeface="+mn-lt"/>
              </a:endParaRPr>
            </a:p>
          </p:txBody>
        </p:sp>
        <p:sp>
          <p:nvSpPr>
            <p:cNvPr id="30" name="3"/>
            <p:cNvSpPr txBox="1"/>
            <p:nvPr/>
          </p:nvSpPr>
          <p:spPr>
            <a:xfrm>
              <a:off x="61270" y="26312"/>
              <a:ext cx="295838" cy="36575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4289" lIns="34289" numCol="1" rIns="34289" tIns="34289" wrap="square">
              <a:spAutoFit/>
            </a:bodyPr>
            <a:lstStyle>
              <a:lvl1pPr algn="ctr">
                <a:defRPr>
                  <a:solidFill>
                    <a:srgbClr val="FFFFFF"/>
                  </a:solidFill>
                </a:defRPr>
              </a:lvl1pPr>
            </a:lstStyle>
            <a:p>
              <a:r>
                <a:rPr sz="1350">
                  <a:solidFill>
                    <a:schemeClr val="bg1"/>
                  </a:solidFill>
                  <a:cs typeface="+mn-ea"/>
                  <a:sym typeface="+mn-lt"/>
                </a:rPr>
                <a:t>3</a:t>
              </a:r>
            </a:p>
          </p:txBody>
        </p:sp>
      </p:grpSp>
      <p:sp>
        <p:nvSpPr>
          <p:cNvPr id="32" name="TextBox 36"/>
          <p:cNvSpPr txBox="1"/>
          <p:nvPr/>
        </p:nvSpPr>
        <p:spPr>
          <a:xfrm>
            <a:off x="6354314" y="1814336"/>
            <a:ext cx="891538" cy="22859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34289" lIns="34289" numCol="1" rIns="34289" tIns="34289" wrap="none">
            <a:spAutoFit/>
          </a:bodyPr>
          <a:lstStyle>
            <a:lvl1pPr>
              <a:defRPr spc="30" sz="1600">
                <a:latin typeface="Raleway SemiBold"/>
                <a:ea typeface="Raleway SemiBold"/>
                <a:cs typeface="Raleway SemiBold"/>
                <a:sym typeface="Raleway SemiBold"/>
              </a:defRPr>
            </a:lvl1pPr>
          </a:lstStyle>
          <a:p>
            <a:r>
              <a:rPr altLang="en-US" lang="zh-CN" sz="1050">
                <a:cs typeface="+mn-ea"/>
                <a:sym typeface="+mn-lt"/>
              </a:rPr>
              <a:t>点击添加内容</a:t>
            </a:r>
          </a:p>
        </p:txBody>
      </p:sp>
      <p:sp>
        <p:nvSpPr>
          <p:cNvPr id="33" name="TextBox 37"/>
          <p:cNvSpPr txBox="1"/>
          <p:nvPr/>
        </p:nvSpPr>
        <p:spPr>
          <a:xfrm>
            <a:off x="6354313" y="2043588"/>
            <a:ext cx="1668778" cy="3886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34289" lIns="34289" numCol="1" rIns="34289" tIns="34289" wrap="none">
            <a:spAutoFit/>
          </a:bodyPr>
          <a:lstStyle/>
          <a:p>
            <a:r>
              <a:rPr altLang="en-US" lang="zh-CN" sz="1050">
                <a:cs typeface="+mn-ea"/>
                <a:sym typeface="+mn-lt"/>
              </a:rPr>
              <a:t>点击添加内容点击添加内容</a:t>
            </a:r>
          </a:p>
          <a:p>
            <a:r>
              <a:rPr altLang="en-US" lang="zh-CN" sz="1050">
                <a:cs typeface="+mn-ea"/>
                <a:sym typeface="+mn-lt"/>
              </a:rPr>
              <a:t>点击添加内容点击添加内容</a:t>
            </a:r>
          </a:p>
        </p:txBody>
      </p:sp>
      <p:grpSp>
        <p:nvGrpSpPr>
          <p:cNvPr id="34" name="Oval 38"/>
          <p:cNvGrpSpPr/>
          <p:nvPr/>
        </p:nvGrpSpPr>
        <p:grpSpPr>
          <a:xfrm>
            <a:off x="6422647" y="1401851"/>
            <a:ext cx="313784" cy="313785"/>
            <a:chOff x="-1" y="-1"/>
            <a:chExt cx="418378" cy="418378"/>
          </a:xfrm>
        </p:grpSpPr>
        <p:sp>
          <p:nvSpPr>
            <p:cNvPr id="35" name="Circle"/>
            <p:cNvSpPr/>
            <p:nvPr/>
          </p:nvSpPr>
          <p:spPr>
            <a:xfrm>
              <a:off x="-1" y="-1"/>
              <a:ext cx="418378" cy="418378"/>
            </a:xfrm>
            <a:prstGeom prst="ellipse">
              <a:avLst/>
            </a:prstGeom>
            <a:solidFill>
              <a:schemeClr val="accent2"/>
            </a:solidFill>
            <a:ln cap="flat" w="12700">
              <a:noFill/>
              <a:miter lim="400000"/>
            </a:ln>
            <a:effectLst/>
          </p:spPr>
          <p:txBody>
            <a:bodyPr anchor="ctr" bIns="34289" lIns="34289" numCol="1" rIns="34289" tIns="34289" wrap="square">
              <a:noAutofit/>
            </a:bodyPr>
            <a:lstStyle/>
            <a:p>
              <a:pPr algn="ctr">
                <a:defRPr>
                  <a:solidFill>
                    <a:srgbClr val="FFFFFF"/>
                  </a:solidFill>
                </a:defRPr>
              </a:pPr>
              <a:endParaRPr sz="1350">
                <a:solidFill>
                  <a:schemeClr val="bg1"/>
                </a:solidFill>
                <a:cs typeface="+mn-ea"/>
                <a:sym typeface="+mn-lt"/>
              </a:endParaRPr>
            </a:p>
          </p:txBody>
        </p:sp>
        <p:sp>
          <p:nvSpPr>
            <p:cNvPr id="36" name="2"/>
            <p:cNvSpPr txBox="1"/>
            <p:nvPr/>
          </p:nvSpPr>
          <p:spPr>
            <a:xfrm>
              <a:off x="61271" y="26312"/>
              <a:ext cx="295838" cy="36575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4289" lIns="34289" numCol="1" rIns="34289" tIns="34289" wrap="square">
              <a:spAutoFit/>
            </a:bodyPr>
            <a:lstStyle>
              <a:lvl1pPr algn="ctr">
                <a:defRPr>
                  <a:solidFill>
                    <a:srgbClr val="FFFFFF"/>
                  </a:solidFill>
                </a:defRPr>
              </a:lvl1pPr>
            </a:lstStyle>
            <a:p>
              <a:r>
                <a:rPr sz="1350">
                  <a:solidFill>
                    <a:schemeClr val="bg1"/>
                  </a:solidFill>
                  <a:cs typeface="+mn-ea"/>
                  <a:sym typeface="+mn-lt"/>
                </a:rPr>
                <a:t>2</a:t>
              </a:r>
            </a:p>
          </p:txBody>
        </p:sp>
      </p:grpSp>
      <p:sp>
        <p:nvSpPr>
          <p:cNvPr id="38" name="TextBox 39"/>
          <p:cNvSpPr txBox="1"/>
          <p:nvPr/>
        </p:nvSpPr>
        <p:spPr>
          <a:xfrm>
            <a:off x="6354314" y="3283340"/>
            <a:ext cx="891538" cy="22859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34289" lIns="34289" numCol="1" rIns="34289" tIns="34289" wrap="none">
            <a:spAutoFit/>
          </a:bodyPr>
          <a:lstStyle>
            <a:lvl1pPr>
              <a:defRPr spc="30" sz="1600">
                <a:latin typeface="Raleway SemiBold"/>
                <a:ea typeface="Raleway SemiBold"/>
                <a:cs typeface="Raleway SemiBold"/>
                <a:sym typeface="Raleway SemiBold"/>
              </a:defRPr>
            </a:lvl1pPr>
          </a:lstStyle>
          <a:p>
            <a:r>
              <a:rPr altLang="en-US" lang="zh-CN" sz="1050">
                <a:cs typeface="+mn-ea"/>
                <a:sym typeface="+mn-lt"/>
              </a:rPr>
              <a:t>点击添加内容</a:t>
            </a:r>
          </a:p>
        </p:txBody>
      </p:sp>
      <p:sp>
        <p:nvSpPr>
          <p:cNvPr id="39" name="TextBox 40"/>
          <p:cNvSpPr txBox="1"/>
          <p:nvPr/>
        </p:nvSpPr>
        <p:spPr>
          <a:xfrm>
            <a:off x="6354313" y="3512592"/>
            <a:ext cx="1668778" cy="3886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34289" lIns="34289" numCol="1" rIns="34289" tIns="34289" wrap="none">
            <a:spAutoFit/>
          </a:bodyPr>
          <a:lstStyle/>
          <a:p>
            <a:r>
              <a:rPr altLang="en-US" lang="zh-CN" sz="1050">
                <a:cs typeface="+mn-ea"/>
                <a:sym typeface="+mn-lt"/>
              </a:rPr>
              <a:t>点击添加内容点击添加内容</a:t>
            </a:r>
          </a:p>
          <a:p>
            <a:r>
              <a:rPr altLang="en-US" lang="zh-CN" sz="1050">
                <a:cs typeface="+mn-ea"/>
                <a:sym typeface="+mn-lt"/>
              </a:rPr>
              <a:t>点击添加内容点击添加内容</a:t>
            </a:r>
          </a:p>
        </p:txBody>
      </p:sp>
      <p:grpSp>
        <p:nvGrpSpPr>
          <p:cNvPr id="40" name="Oval 41"/>
          <p:cNvGrpSpPr/>
          <p:nvPr/>
        </p:nvGrpSpPr>
        <p:grpSpPr>
          <a:xfrm>
            <a:off x="6422647" y="2870855"/>
            <a:ext cx="313784" cy="313785"/>
            <a:chOff x="-1" y="-1"/>
            <a:chExt cx="418378" cy="418378"/>
          </a:xfrm>
        </p:grpSpPr>
        <p:sp>
          <p:nvSpPr>
            <p:cNvPr id="41" name="Circle"/>
            <p:cNvSpPr/>
            <p:nvPr/>
          </p:nvSpPr>
          <p:spPr>
            <a:xfrm>
              <a:off x="-1" y="-1"/>
              <a:ext cx="418378" cy="418378"/>
            </a:xfrm>
            <a:prstGeom prst="ellipse">
              <a:avLst/>
            </a:prstGeom>
            <a:solidFill>
              <a:schemeClr val="accent4"/>
            </a:solidFill>
            <a:ln cap="flat" w="12700">
              <a:noFill/>
              <a:miter lim="400000"/>
            </a:ln>
            <a:effectLst/>
          </p:spPr>
          <p:txBody>
            <a:bodyPr anchor="ctr" bIns="34289" lIns="34289" numCol="1" rIns="34289" tIns="34289" wrap="square">
              <a:noAutofit/>
            </a:bodyPr>
            <a:lstStyle/>
            <a:p>
              <a:pPr algn="ctr">
                <a:defRPr>
                  <a:solidFill>
                    <a:srgbClr val="FFFFFF"/>
                  </a:solidFill>
                </a:defRPr>
              </a:pPr>
              <a:endParaRPr sz="1350">
                <a:solidFill>
                  <a:schemeClr val="bg1"/>
                </a:solidFill>
                <a:cs typeface="+mn-ea"/>
                <a:sym typeface="+mn-lt"/>
              </a:endParaRPr>
            </a:p>
          </p:txBody>
        </p:sp>
        <p:sp>
          <p:nvSpPr>
            <p:cNvPr id="42" name="4"/>
            <p:cNvSpPr txBox="1"/>
            <p:nvPr/>
          </p:nvSpPr>
          <p:spPr>
            <a:xfrm>
              <a:off x="61271" y="26312"/>
              <a:ext cx="295838" cy="36575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4289" lIns="34289" numCol="1" rIns="34289" tIns="34289" wrap="square">
              <a:spAutoFit/>
            </a:bodyPr>
            <a:lstStyle>
              <a:lvl1pPr algn="ctr">
                <a:defRPr>
                  <a:solidFill>
                    <a:srgbClr val="FFFFFF"/>
                  </a:solidFill>
                </a:defRPr>
              </a:lvl1pPr>
            </a:lstStyle>
            <a:p>
              <a:r>
                <a:rPr sz="1350">
                  <a:solidFill>
                    <a:schemeClr val="bg1"/>
                  </a:solidFill>
                  <a:cs typeface="+mn-ea"/>
                  <a:sym typeface="+mn-lt"/>
                </a:rPr>
                <a:t>4</a:t>
              </a:r>
            </a:p>
          </p:txBody>
        </p:sp>
      </p:grpSp>
    </p:spTree>
    <p:extLst>
      <p:ext uri="{BB962C8B-B14F-4D97-AF65-F5344CB8AC3E}">
        <p14:creationId val="95915800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1+#ppt_w/2"/>
                                          </p:val>
                                        </p:tav>
                                        <p:tav tm="100000">
                                          <p:val>
                                            <p:strVal val="#ppt_x"/>
                                          </p:val>
                                        </p:tav>
                                      </p:tavLst>
                                    </p:anim>
                                    <p:anim calcmode="lin" valueType="num">
                                      <p:cBhvr additive="base">
                                        <p:cTn dur="500" fill="hold" id="16"/>
                                        <p:tgtEl>
                                          <p:spTgt spid="2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500" fill="hold" id="19"/>
                                        <p:tgtEl>
                                          <p:spTgt spid="26"/>
                                        </p:tgtEl>
                                        <p:attrNameLst>
                                          <p:attrName>ppt_x</p:attrName>
                                        </p:attrNameLst>
                                      </p:cBhvr>
                                      <p:tavLst>
                                        <p:tav tm="0">
                                          <p:val>
                                            <p:strVal val="1+#ppt_w/2"/>
                                          </p:val>
                                        </p:tav>
                                        <p:tav tm="100000">
                                          <p:val>
                                            <p:strVal val="#ppt_x"/>
                                          </p:val>
                                        </p:tav>
                                      </p:tavLst>
                                    </p:anim>
                                    <p:anim calcmode="lin" valueType="num">
                                      <p:cBhvr additive="base">
                                        <p:cTn dur="500" fill="hold" id="20"/>
                                        <p:tgtEl>
                                          <p:spTgt spid="2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500" fill="hold" id="23"/>
                                        <p:tgtEl>
                                          <p:spTgt spid="27"/>
                                        </p:tgtEl>
                                        <p:attrNameLst>
                                          <p:attrName>ppt_x</p:attrName>
                                        </p:attrNameLst>
                                      </p:cBhvr>
                                      <p:tavLst>
                                        <p:tav tm="0">
                                          <p:val>
                                            <p:strVal val="1+#ppt_w/2"/>
                                          </p:val>
                                        </p:tav>
                                        <p:tav tm="100000">
                                          <p:val>
                                            <p:strVal val="#ppt_x"/>
                                          </p:val>
                                        </p:tav>
                                      </p:tavLst>
                                    </p:anim>
                                    <p:anim calcmode="lin" valueType="num">
                                      <p:cBhvr additive="base">
                                        <p:cTn dur="500" fill="hold" id="24"/>
                                        <p:tgtEl>
                                          <p:spTgt spid="27"/>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additive="base">
                                        <p:cTn dur="500" fill="hold" id="27"/>
                                        <p:tgtEl>
                                          <p:spTgt spid="28"/>
                                        </p:tgtEl>
                                        <p:attrNameLst>
                                          <p:attrName>ppt_x</p:attrName>
                                        </p:attrNameLst>
                                      </p:cBhvr>
                                      <p:tavLst>
                                        <p:tav tm="0">
                                          <p:val>
                                            <p:strVal val="1+#ppt_w/2"/>
                                          </p:val>
                                        </p:tav>
                                        <p:tav tm="100000">
                                          <p:val>
                                            <p:strVal val="#ppt_x"/>
                                          </p:val>
                                        </p:tav>
                                      </p:tavLst>
                                    </p:anim>
                                    <p:anim calcmode="lin" valueType="num">
                                      <p:cBhvr additive="base">
                                        <p:cTn dur="500" fill="hold" id="28"/>
                                        <p:tgtEl>
                                          <p:spTgt spid="28"/>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32"/>
                                        </p:tgtEl>
                                        <p:attrNameLst>
                                          <p:attrName>style.visibility</p:attrName>
                                        </p:attrNameLst>
                                      </p:cBhvr>
                                      <p:to>
                                        <p:strVal val="visible"/>
                                      </p:to>
                                    </p:set>
                                    <p:anim calcmode="lin" valueType="num">
                                      <p:cBhvr additive="base">
                                        <p:cTn dur="500" fill="hold" id="31"/>
                                        <p:tgtEl>
                                          <p:spTgt spid="32"/>
                                        </p:tgtEl>
                                        <p:attrNameLst>
                                          <p:attrName>ppt_x</p:attrName>
                                        </p:attrNameLst>
                                      </p:cBhvr>
                                      <p:tavLst>
                                        <p:tav tm="0">
                                          <p:val>
                                            <p:strVal val="1+#ppt_w/2"/>
                                          </p:val>
                                        </p:tav>
                                        <p:tav tm="100000">
                                          <p:val>
                                            <p:strVal val="#ppt_x"/>
                                          </p:val>
                                        </p:tav>
                                      </p:tavLst>
                                    </p:anim>
                                    <p:anim calcmode="lin" valueType="num">
                                      <p:cBhvr additive="base">
                                        <p:cTn dur="500" fill="hold" id="32"/>
                                        <p:tgtEl>
                                          <p:spTgt spid="32"/>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33"/>
                                        </p:tgtEl>
                                        <p:attrNameLst>
                                          <p:attrName>style.visibility</p:attrName>
                                        </p:attrNameLst>
                                      </p:cBhvr>
                                      <p:to>
                                        <p:strVal val="visible"/>
                                      </p:to>
                                    </p:set>
                                    <p:anim calcmode="lin" valueType="num">
                                      <p:cBhvr additive="base">
                                        <p:cTn dur="500" fill="hold" id="35"/>
                                        <p:tgtEl>
                                          <p:spTgt spid="33"/>
                                        </p:tgtEl>
                                        <p:attrNameLst>
                                          <p:attrName>ppt_x</p:attrName>
                                        </p:attrNameLst>
                                      </p:cBhvr>
                                      <p:tavLst>
                                        <p:tav tm="0">
                                          <p:val>
                                            <p:strVal val="1+#ppt_w/2"/>
                                          </p:val>
                                        </p:tav>
                                        <p:tav tm="100000">
                                          <p:val>
                                            <p:strVal val="#ppt_x"/>
                                          </p:val>
                                        </p:tav>
                                      </p:tavLst>
                                    </p:anim>
                                    <p:anim calcmode="lin" valueType="num">
                                      <p:cBhvr additive="base">
                                        <p:cTn dur="500" fill="hold" id="36"/>
                                        <p:tgtEl>
                                          <p:spTgt spid="33"/>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0"/>
                                  </p:stCondLst>
                                  <p:childTnLst>
                                    <p:set>
                                      <p:cBhvr>
                                        <p:cTn dur="1" fill="hold" id="38">
                                          <p:stCondLst>
                                            <p:cond delay="0"/>
                                          </p:stCondLst>
                                        </p:cTn>
                                        <p:tgtEl>
                                          <p:spTgt spid="34"/>
                                        </p:tgtEl>
                                        <p:attrNameLst>
                                          <p:attrName>style.visibility</p:attrName>
                                        </p:attrNameLst>
                                      </p:cBhvr>
                                      <p:to>
                                        <p:strVal val="visible"/>
                                      </p:to>
                                    </p:set>
                                    <p:anim calcmode="lin" valueType="num">
                                      <p:cBhvr additive="base">
                                        <p:cTn dur="500" fill="hold" id="39"/>
                                        <p:tgtEl>
                                          <p:spTgt spid="34"/>
                                        </p:tgtEl>
                                        <p:attrNameLst>
                                          <p:attrName>ppt_x</p:attrName>
                                        </p:attrNameLst>
                                      </p:cBhvr>
                                      <p:tavLst>
                                        <p:tav tm="0">
                                          <p:val>
                                            <p:strVal val="1+#ppt_w/2"/>
                                          </p:val>
                                        </p:tav>
                                        <p:tav tm="100000">
                                          <p:val>
                                            <p:strVal val="#ppt_x"/>
                                          </p:val>
                                        </p:tav>
                                      </p:tavLst>
                                    </p:anim>
                                    <p:anim calcmode="lin" valueType="num">
                                      <p:cBhvr additive="base">
                                        <p:cTn dur="500" fill="hold" id="40"/>
                                        <p:tgtEl>
                                          <p:spTgt spid="34"/>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38"/>
                                        </p:tgtEl>
                                        <p:attrNameLst>
                                          <p:attrName>style.visibility</p:attrName>
                                        </p:attrNameLst>
                                      </p:cBhvr>
                                      <p:to>
                                        <p:strVal val="visible"/>
                                      </p:to>
                                    </p:set>
                                    <p:anim calcmode="lin" valueType="num">
                                      <p:cBhvr additive="base">
                                        <p:cTn dur="500" fill="hold" id="43"/>
                                        <p:tgtEl>
                                          <p:spTgt spid="38"/>
                                        </p:tgtEl>
                                        <p:attrNameLst>
                                          <p:attrName>ppt_x</p:attrName>
                                        </p:attrNameLst>
                                      </p:cBhvr>
                                      <p:tavLst>
                                        <p:tav tm="0">
                                          <p:val>
                                            <p:strVal val="1+#ppt_w/2"/>
                                          </p:val>
                                        </p:tav>
                                        <p:tav tm="100000">
                                          <p:val>
                                            <p:strVal val="#ppt_x"/>
                                          </p:val>
                                        </p:tav>
                                      </p:tavLst>
                                    </p:anim>
                                    <p:anim calcmode="lin" valueType="num">
                                      <p:cBhvr additive="base">
                                        <p:cTn dur="500" fill="hold" id="44"/>
                                        <p:tgtEl>
                                          <p:spTgt spid="38"/>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39"/>
                                        </p:tgtEl>
                                        <p:attrNameLst>
                                          <p:attrName>style.visibility</p:attrName>
                                        </p:attrNameLst>
                                      </p:cBhvr>
                                      <p:to>
                                        <p:strVal val="visible"/>
                                      </p:to>
                                    </p:set>
                                    <p:anim calcmode="lin" valueType="num">
                                      <p:cBhvr additive="base">
                                        <p:cTn dur="500" fill="hold" id="47"/>
                                        <p:tgtEl>
                                          <p:spTgt spid="39"/>
                                        </p:tgtEl>
                                        <p:attrNameLst>
                                          <p:attrName>ppt_x</p:attrName>
                                        </p:attrNameLst>
                                      </p:cBhvr>
                                      <p:tavLst>
                                        <p:tav tm="0">
                                          <p:val>
                                            <p:strVal val="1+#ppt_w/2"/>
                                          </p:val>
                                        </p:tav>
                                        <p:tav tm="100000">
                                          <p:val>
                                            <p:strVal val="#ppt_x"/>
                                          </p:val>
                                        </p:tav>
                                      </p:tavLst>
                                    </p:anim>
                                    <p:anim calcmode="lin" valueType="num">
                                      <p:cBhvr additive="base">
                                        <p:cTn dur="500" fill="hold" id="48"/>
                                        <p:tgtEl>
                                          <p:spTgt spid="39"/>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0"/>
                                  </p:stCondLst>
                                  <p:childTnLst>
                                    <p:set>
                                      <p:cBhvr>
                                        <p:cTn dur="1" fill="hold" id="50">
                                          <p:stCondLst>
                                            <p:cond delay="0"/>
                                          </p:stCondLst>
                                        </p:cTn>
                                        <p:tgtEl>
                                          <p:spTgt spid="40"/>
                                        </p:tgtEl>
                                        <p:attrNameLst>
                                          <p:attrName>style.visibility</p:attrName>
                                        </p:attrNameLst>
                                      </p:cBhvr>
                                      <p:to>
                                        <p:strVal val="visible"/>
                                      </p:to>
                                    </p:set>
                                    <p:anim calcmode="lin" valueType="num">
                                      <p:cBhvr additive="base">
                                        <p:cTn dur="500" fill="hold" id="51"/>
                                        <p:tgtEl>
                                          <p:spTgt spid="40"/>
                                        </p:tgtEl>
                                        <p:attrNameLst>
                                          <p:attrName>ppt_x</p:attrName>
                                        </p:attrNameLst>
                                      </p:cBhvr>
                                      <p:tavLst>
                                        <p:tav tm="0">
                                          <p:val>
                                            <p:strVal val="1+#ppt_w/2"/>
                                          </p:val>
                                        </p:tav>
                                        <p:tav tm="100000">
                                          <p:val>
                                            <p:strVal val="#ppt_x"/>
                                          </p:val>
                                        </p:tav>
                                      </p:tavLst>
                                    </p:anim>
                                    <p:anim calcmode="lin" valueType="num">
                                      <p:cBhvr additive="base">
                                        <p:cTn dur="500" fill="hold" id="52"/>
                                        <p:tgtEl>
                                          <p:spTgt spid="40"/>
                                        </p:tgtEl>
                                        <p:attrNameLst>
                                          <p:attrName>ppt_y</p:attrName>
                                        </p:attrNameLst>
                                      </p:cBhvr>
                                      <p:tavLst>
                                        <p:tav tm="0">
                                          <p:val>
                                            <p:strVal val="#ppt_y"/>
                                          </p:val>
                                        </p:tav>
                                        <p:tav tm="100000">
                                          <p:val>
                                            <p:strVal val="#ppt_y"/>
                                          </p:val>
                                        </p:tav>
                                      </p:tavLst>
                                    </p:anim>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53" presetSubtype="0">
                                  <p:stCondLst>
                                    <p:cond delay="0"/>
                                  </p:stCondLst>
                                  <p:childTnLst>
                                    <p:set>
                                      <p:cBhvr>
                                        <p:cTn dur="1" fill="hold" id="56">
                                          <p:stCondLst>
                                            <p:cond delay="0"/>
                                          </p:stCondLst>
                                        </p:cTn>
                                        <p:tgtEl>
                                          <p:spTgt spid="2"/>
                                        </p:tgtEl>
                                        <p:attrNameLst>
                                          <p:attrName>style.visibility</p:attrName>
                                        </p:attrNameLst>
                                      </p:cBhvr>
                                      <p:to>
                                        <p:strVal val="visible"/>
                                      </p:to>
                                    </p:set>
                                    <p:anim calcmode="lin" valueType="num">
                                      <p:cBhvr>
                                        <p:cTn dur="500" fill="hold" id="57"/>
                                        <p:tgtEl>
                                          <p:spTgt spid="2"/>
                                        </p:tgtEl>
                                        <p:attrNameLst>
                                          <p:attrName>ppt_w</p:attrName>
                                        </p:attrNameLst>
                                      </p:cBhvr>
                                      <p:tavLst>
                                        <p:tav tm="0">
                                          <p:val>
                                            <p:fltVal val="0"/>
                                          </p:val>
                                        </p:tav>
                                        <p:tav tm="100000">
                                          <p:val>
                                            <p:strVal val="#ppt_w"/>
                                          </p:val>
                                        </p:tav>
                                      </p:tavLst>
                                    </p:anim>
                                    <p:anim calcmode="lin" valueType="num">
                                      <p:cBhvr>
                                        <p:cTn dur="500" fill="hold" id="58"/>
                                        <p:tgtEl>
                                          <p:spTgt spid="2"/>
                                        </p:tgtEl>
                                        <p:attrNameLst>
                                          <p:attrName>ppt_h</p:attrName>
                                        </p:attrNameLst>
                                      </p:cBhvr>
                                      <p:tavLst>
                                        <p:tav tm="0">
                                          <p:val>
                                            <p:fltVal val="0"/>
                                          </p:val>
                                        </p:tav>
                                        <p:tav tm="100000">
                                          <p:val>
                                            <p:strVal val="#ppt_h"/>
                                          </p:val>
                                        </p:tav>
                                      </p:tavLst>
                                    </p:anim>
                                    <p:animEffect filter="fade" transition="in">
                                      <p:cBhvr>
                                        <p:cTn dur="500" id="5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6"/>
      <p:bldP grpId="0" spid="27"/>
      <p:bldP grpId="0" spid="32"/>
      <p:bldP grpId="0" spid="33"/>
      <p:bldP grpId="0" spid="38"/>
      <p:bldP grpId="0" spid="3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D:\熊猫办公2019新上传\133简约毕业论文答辩报告PPT"/>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10">
      <a:dk1>
        <a:sysClr val="windowText" lastClr="000000"/>
      </a:dk1>
      <a:lt1>
        <a:srgbClr val="FFFFFF"/>
      </a:lt1>
      <a:dk2>
        <a:srgbClr val="000000"/>
      </a:dk2>
      <a:lt2>
        <a:srgbClr val="FFFFFF"/>
      </a:lt2>
      <a:accent1>
        <a:srgbClr val="0C3A56"/>
      </a:accent1>
      <a:accent2>
        <a:srgbClr val="FF5151"/>
      </a:accent2>
      <a:accent3>
        <a:srgbClr val="0C3A56"/>
      </a:accent3>
      <a:accent4>
        <a:srgbClr val="FF5151"/>
      </a:accent4>
      <a:accent5>
        <a:srgbClr val="0C3A56"/>
      </a:accent5>
      <a:accent6>
        <a:srgbClr val="FF5151"/>
      </a:accent6>
      <a:hlink>
        <a:srgbClr val="0C3A56"/>
      </a:hlink>
      <a:folHlink>
        <a:srgbClr val="FF5151"/>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165</Paragraphs>
  <Slides>23</Slides>
  <Notes>23</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23</vt:i4>
      </vt:variant>
    </vt:vector>
  </HeadingPairs>
  <TitlesOfParts>
    <vt:vector baseType="lpstr" size="43">
      <vt:lpstr>Arial</vt:lpstr>
      <vt:lpstr>Arial Black</vt:lpstr>
      <vt:lpstr>微软雅黑</vt:lpstr>
      <vt:lpstr>Calibri Light</vt:lpstr>
      <vt:lpstr>Calibri</vt:lpstr>
      <vt:lpstr>汉仪锐智W</vt:lpstr>
      <vt:lpstr>经典综艺体简</vt:lpstr>
      <vt:lpstr>Times New Roman</vt:lpstr>
      <vt:lpstr>MS PGothic</vt:lpstr>
      <vt:lpstr>Agency FB</vt:lpstr>
      <vt:lpstr>Raleway SemiBold</vt:lpstr>
      <vt:lpstr>冬青黑体简体中文 W3</vt:lpstr>
      <vt:lpstr>Arial Narrow</vt:lpstr>
      <vt:lpstr>Open Sans Light</vt:lpstr>
      <vt:lpstr>Wingdings</vt:lpstr>
      <vt:lpstr>Symbol</vt:lpstr>
      <vt:lpstr>Microsoft YaHei</vt:lpstr>
      <vt:lpstr>Helvetica</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2019-05-13T22:51:50Z</dcterms:created>
  <dcterms:modified xsi:type="dcterms:W3CDTF">2021-08-20T11:05:59Z</dcterms:modified>
  <cp:revision>1</cp:revision>
</cp:coreProperties>
</file>