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48" r:id="rId2"/>
  </p:sldMasterIdLst>
  <p:notesMasterIdLst>
    <p:notesMasterId r:id="rId3"/>
  </p:notesMasterIdLst>
  <p:sldIdLst>
    <p:sldId id="484" r:id="rId4"/>
    <p:sldId id="518" r:id="rId5"/>
    <p:sldId id="519" r:id="rId6"/>
    <p:sldId id="487" r:id="rId7"/>
    <p:sldId id="488" r:id="rId8"/>
    <p:sldId id="489" r:id="rId9"/>
    <p:sldId id="490" r:id="rId10"/>
    <p:sldId id="491" r:id="rId11"/>
    <p:sldId id="493" r:id="rId12"/>
    <p:sldId id="520" r:id="rId13"/>
    <p:sldId id="495" r:id="rId14"/>
    <p:sldId id="496" r:id="rId15"/>
    <p:sldId id="497" r:id="rId16"/>
    <p:sldId id="498" r:id="rId17"/>
    <p:sldId id="501" r:id="rId18"/>
    <p:sldId id="521" r:id="rId19"/>
    <p:sldId id="504" r:id="rId20"/>
    <p:sldId id="505" r:id="rId21"/>
    <p:sldId id="506" r:id="rId22"/>
    <p:sldId id="509" r:id="rId23"/>
    <p:sldId id="510" r:id="rId24"/>
    <p:sldId id="511" r:id="rId25"/>
    <p:sldId id="512" r:id="rId26"/>
    <p:sldId id="513" r:id="rId27"/>
    <p:sldId id="522" r:id="rId28"/>
    <p:sldId id="515" r:id="rId29"/>
    <p:sldId id="516" r:id="rId30"/>
    <p:sldId id="517" r:id="rId31"/>
    <p:sldId id="523" r:id="rId32"/>
  </p:sldIdLst>
  <p:sldSz cx="9144000" cy="5143500" type="screen16x9"/>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lastCol>
    <a:firstCol>
      <a:tcTxStyle b="on"/>
    </a:firstCol>
    <a:lastRow>
      <a:tcTxStyle b="on"/>
      <a:tcStyle>
        <a:tcBdr>
          <a:top>
            <a:ln w="50800" cmpd="dbl">
              <a:solidFill>
                <a:schemeClr val="accent2"/>
              </a:solidFill>
            </a:ln>
          </a:top>
        </a:tcBdr>
      </a:tcStyle>
    </a:lastRow>
    <a:firstRow>
      <a:tcTxStyle b="on">
        <a:fontRef idx="minor">
          <a:scrgbClr r="0" g="0" b="0"/>
        </a:fontRef>
        <a:schemeClr val="bg1"/>
      </a:tcTxStyle>
      <a:tcStyle>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00" autoAdjust="0"/>
  </p:normalViewPr>
  <p:slideViewPr>
    <p:cSldViewPr>
      <p:cViewPr varScale="1">
        <p:scale>
          <a:sx n="141" d="100"/>
          <a:sy n="141" d="100"/>
        </p:scale>
        <p:origin x="74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tags/tag1.xml" Type="http://schemas.openxmlformats.org/officeDocument/2006/relationships/tags"/><Relationship Id="rId34" Target="presProps.xml" Type="http://schemas.openxmlformats.org/officeDocument/2006/relationships/presProps"/><Relationship Id="rId35" Target="viewProps.xml" Type="http://schemas.openxmlformats.org/officeDocument/2006/relationships/viewProps"/><Relationship Id="rId36" Target="theme/theme1.xml" Type="http://schemas.openxmlformats.org/officeDocument/2006/relationships/theme"/><Relationship Id="rId37"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7/3/2020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8274403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3389009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8652139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0392359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69509061"/>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86160640"/>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94080297"/>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18052744"/>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08031824"/>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8258715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6955116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98214785"/>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1203086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86179996"/>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87805082"/>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56924574"/>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11234216"/>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83076050"/>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03507302"/>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97187784"/>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527696"/>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2180423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72679774"/>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09640278"/>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1619764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9139804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49585015"/>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75702320"/>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71288787"/>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pic>
        <p:nvPicPr>
          <p:cNvPr id="2" name="图片 1"/>
          <p:cNvPicPr>
            <a:picLocks noChangeAspect="1"/>
          </p:cNvPicPr>
          <p:nvPr userDrawn="1"/>
        </p:nvPicPr>
        <p:blipFill>
          <a:blip r:embed="rId1">
            <a:extLst>
              <a:ext uri="{28A0092B-C50C-407E-A947-70E740481C1C}">
                <a14:useLocalDpi val="0"/>
              </a:ext>
            </a:extLst>
          </a:blip>
          <a:stretch>
            <a:fillRect/>
          </a:stretch>
        </p:blipFill>
        <p:spPr>
          <a:xfrm>
            <a:off x="1358" y="2787"/>
            <a:ext cx="9141281" cy="5140713"/>
          </a:xfrm>
          <a:prstGeom prst="rect">
            <a:avLst/>
          </a:prstGeom>
        </p:spPr>
      </p:pic>
    </p:spTree>
    <p:extLst>
      <p:ext uri="{BB962C8B-B14F-4D97-AF65-F5344CB8AC3E}">
        <p14:creationId val="1717589337"/>
      </p:ext>
    </p:extLst>
  </p:cSld>
  <p:clrMapOvr>
    <a:masterClrMapping/>
  </p:clrMapOvr>
  <mc:AlternateContent>
    <mc:Choice Requires="p15">
      <p:transition spd="slow" advTm="4000" p14:dur="2000">
        <p15:prstTrans prst="fallOver"/>
      </p:transition>
    </mc:Choice>
    <mc:Fallback>
      <p:transition spd="slow" advTm="4000">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0273401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01318173"/>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8903756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5511341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0143369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538586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2569609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5780993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4731407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6564324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chemeClr val="bg1"/>
        </a:solidFill>
        <a:effectLst/>
      </p:bgPr>
    </p:bg>
    <p:spTree>
      <p:nvGrpSpPr>
        <p:cNvPr id="1" name=""/>
        <p:cNvGrpSpPr/>
        <p:nvPr/>
      </p:nvGrpSpPr>
      <p:grpSpPr>
        <a:xfrm>
          <a:off x="0" y="0"/>
          <a:ext cx="0" cy="0"/>
        </a:xfrm>
      </p:grpSpPr>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358" y="2787"/>
            <a:ext cx="9141281" cy="5140713"/>
          </a:xfrm>
          <a:prstGeom prst="rect">
            <a:avLst/>
          </a:prstGeom>
        </p:spPr>
      </p:pic>
      <p:sp>
        <p:nvSpPr>
          <p:cNvPr id="2" name="矩形 1"/>
          <p:cNvSpPr/>
          <p:nvPr userDrawn="1"/>
        </p:nvSpPr>
        <p:spPr>
          <a:xfrm>
            <a:off x="0" y="627529"/>
            <a:ext cx="9142639" cy="4382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514970" y="209550"/>
            <a:ext cx="1800493" cy="369332"/>
          </a:xfrm>
          <a:prstGeom prst="rect">
            <a:avLst/>
          </a:prstGeom>
          <a:noFill/>
        </p:spPr>
        <p:txBody>
          <a:bodyPr wrap="none" rtlCol="0">
            <a:spAutoFit/>
          </a:bodyPr>
          <a:lstStyle/>
          <a:p>
            <a:r>
              <a:rPr lang="zh-CN" altLang="en-US" sz="1800" smtClean="0">
                <a:solidFill>
                  <a:schemeClr val="accent1"/>
                </a:solidFill>
              </a:rPr>
              <a:t>风险与风险管理</a:t>
            </a:r>
          </a:p>
        </p:txBody>
      </p:sp>
      <p:sp>
        <p:nvSpPr>
          <p:cNvPr id="10" name="圆角矩形 9"/>
          <p:cNvSpPr/>
          <p:nvPr userDrawn="1"/>
        </p:nvSpPr>
        <p:spPr>
          <a:xfrm rot="2700000">
            <a:off x="281867" y="268421"/>
            <a:ext cx="257194" cy="257194"/>
          </a:xfrm>
          <a:prstGeom prst="roundRect">
            <a:avLst>
              <a:gd name="adj" fmla="val 2880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sz="1000">
              <a:solidFill>
                <a:srgbClr val="FFFFFF"/>
              </a:solidFill>
              <a:latin typeface="字魂59号-创粗黑" panose="00000500000000000000" charset="-122"/>
              <a:ea typeface="字魂59号-创粗黑" panose="00000500000000000000" charset="-122"/>
              <a:cs typeface="+mn-ea"/>
              <a:sym typeface="+mn-lt"/>
            </a:endParaRPr>
          </a:p>
        </p:txBody>
      </p:sp>
    </p:spTree>
    <p:extLst>
      <p:ext uri="{BB962C8B-B14F-4D97-AF65-F5344CB8AC3E}">
        <p14:creationId val="2942049318"/>
      </p:ext>
    </p:extLst>
  </p:cSld>
  <p:clrMapOvr>
    <a:masterClrMapping/>
  </p:clrMapOvr>
  <mc:AlternateContent>
    <mc:Choice Requires="p15">
      <p:transition spd="slow" advTm="4000" p14:dur="2000">
        <p15:prstTrans prst="fallOver"/>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节标题">
    <p:bg>
      <p:bgPr>
        <a:solidFill>
          <a:schemeClr val="bg1"/>
        </a:solidFill>
        <a:effectLst/>
      </p:bgPr>
    </p:bg>
    <p:spTree>
      <p:nvGrpSpPr>
        <p:cNvPr id="1" name=""/>
        <p:cNvGrpSpPr/>
        <p:nvPr/>
      </p:nvGrpSpPr>
      <p:grpSpPr>
        <a:xfrm>
          <a:off x="0" y="0"/>
          <a:ext cx="0" cy="0"/>
        </a:xfrm>
      </p:grpSpPr>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358" y="2787"/>
            <a:ext cx="9141281" cy="5140713"/>
          </a:xfrm>
          <a:prstGeom prst="rect">
            <a:avLst/>
          </a:prstGeom>
        </p:spPr>
      </p:pic>
      <p:sp>
        <p:nvSpPr>
          <p:cNvPr id="2" name="矩形 1"/>
          <p:cNvSpPr/>
          <p:nvPr userDrawn="1"/>
        </p:nvSpPr>
        <p:spPr>
          <a:xfrm>
            <a:off x="0" y="627529"/>
            <a:ext cx="9142639" cy="4382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514970" y="209550"/>
            <a:ext cx="1107996" cy="369332"/>
          </a:xfrm>
          <a:prstGeom prst="rect">
            <a:avLst/>
          </a:prstGeom>
          <a:noFill/>
        </p:spPr>
        <p:txBody>
          <a:bodyPr wrap="none" rtlCol="0">
            <a:spAutoFit/>
          </a:bodyPr>
          <a:lstStyle/>
          <a:p>
            <a:r>
              <a:rPr lang="zh-CN" altLang="en-US" sz="1800" smtClean="0">
                <a:solidFill>
                  <a:schemeClr val="accent1"/>
                </a:solidFill>
              </a:rPr>
              <a:t>保险概述</a:t>
            </a:r>
          </a:p>
        </p:txBody>
      </p:sp>
      <p:sp>
        <p:nvSpPr>
          <p:cNvPr id="10" name="圆角矩形 9"/>
          <p:cNvSpPr/>
          <p:nvPr userDrawn="1"/>
        </p:nvSpPr>
        <p:spPr>
          <a:xfrm rot="2700000">
            <a:off x="281867" y="268421"/>
            <a:ext cx="257194" cy="257194"/>
          </a:xfrm>
          <a:prstGeom prst="roundRect">
            <a:avLst>
              <a:gd name="adj" fmla="val 2880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sz="1000">
              <a:solidFill>
                <a:srgbClr val="FFFFFF"/>
              </a:solidFill>
              <a:latin typeface="字魂59号-创粗黑" panose="00000500000000000000" charset="-122"/>
              <a:ea typeface="字魂59号-创粗黑" panose="00000500000000000000" charset="-122"/>
              <a:cs typeface="+mn-ea"/>
              <a:sym typeface="+mn-lt"/>
            </a:endParaRPr>
          </a:p>
        </p:txBody>
      </p:sp>
    </p:spTree>
    <p:extLst>
      <p:ext uri="{BB962C8B-B14F-4D97-AF65-F5344CB8AC3E}">
        <p14:creationId val="3097195691"/>
      </p:ext>
    </p:extLst>
  </p:cSld>
  <p:clrMapOvr>
    <a:masterClrMapping/>
  </p:clrMapOvr>
  <mc:AlternateContent>
    <mc:Choice Requires="p15">
      <p:transition spd="slow" advTm="4000" p14:dur="2000">
        <p15:prstTrans prst="fallOver"/>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节标题">
    <p:bg>
      <p:bgPr>
        <a:solidFill>
          <a:schemeClr val="bg1"/>
        </a:solidFill>
        <a:effectLst/>
      </p:bgPr>
    </p:bg>
    <p:spTree>
      <p:nvGrpSpPr>
        <p:cNvPr id="1" name=""/>
        <p:cNvGrpSpPr/>
        <p:nvPr/>
      </p:nvGrpSpPr>
      <p:grpSpPr>
        <a:xfrm>
          <a:off x="0" y="0"/>
          <a:ext cx="0" cy="0"/>
        </a:xfrm>
      </p:grpSpPr>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358" y="2787"/>
            <a:ext cx="9141281" cy="5140713"/>
          </a:xfrm>
          <a:prstGeom prst="rect">
            <a:avLst/>
          </a:prstGeom>
        </p:spPr>
      </p:pic>
      <p:sp>
        <p:nvSpPr>
          <p:cNvPr id="2" name="矩形 1"/>
          <p:cNvSpPr/>
          <p:nvPr userDrawn="1"/>
        </p:nvSpPr>
        <p:spPr>
          <a:xfrm>
            <a:off x="0" y="627529"/>
            <a:ext cx="9142639" cy="4382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514970" y="209550"/>
            <a:ext cx="1107996" cy="369332"/>
          </a:xfrm>
          <a:prstGeom prst="rect">
            <a:avLst/>
          </a:prstGeom>
          <a:noFill/>
        </p:spPr>
        <p:txBody>
          <a:bodyPr wrap="none" rtlCol="0">
            <a:spAutoFit/>
          </a:bodyPr>
          <a:lstStyle/>
          <a:p>
            <a:r>
              <a:rPr lang="zh-CN" altLang="en-US" sz="1800" smtClean="0">
                <a:solidFill>
                  <a:schemeClr val="accent1"/>
                </a:solidFill>
              </a:rPr>
              <a:t>保险合同</a:t>
            </a:r>
          </a:p>
        </p:txBody>
      </p:sp>
      <p:sp>
        <p:nvSpPr>
          <p:cNvPr id="10" name="圆角矩形 9"/>
          <p:cNvSpPr/>
          <p:nvPr userDrawn="1"/>
        </p:nvSpPr>
        <p:spPr>
          <a:xfrm rot="2700000">
            <a:off x="281867" y="268421"/>
            <a:ext cx="257194" cy="257194"/>
          </a:xfrm>
          <a:prstGeom prst="roundRect">
            <a:avLst>
              <a:gd name="adj" fmla="val 2880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sz="1000">
              <a:solidFill>
                <a:srgbClr val="FFFFFF"/>
              </a:solidFill>
              <a:latin typeface="字魂59号-创粗黑" panose="00000500000000000000" charset="-122"/>
              <a:ea typeface="字魂59号-创粗黑" panose="00000500000000000000" charset="-122"/>
              <a:cs typeface="+mn-ea"/>
              <a:sym typeface="+mn-lt"/>
            </a:endParaRPr>
          </a:p>
        </p:txBody>
      </p:sp>
    </p:spTree>
    <p:extLst>
      <p:ext uri="{BB962C8B-B14F-4D97-AF65-F5344CB8AC3E}">
        <p14:creationId val="2809014683"/>
      </p:ext>
    </p:extLst>
  </p:cSld>
  <p:clrMapOvr>
    <a:masterClrMapping/>
  </p:clrMapOvr>
  <mc:AlternateContent>
    <mc:Choice Requires="p15">
      <p:transition spd="slow" advTm="4000" p14:dur="2000">
        <p15:prstTrans prst="fallOver"/>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节标题">
    <p:bg>
      <p:bgPr>
        <a:solidFill>
          <a:schemeClr val="bg1"/>
        </a:solidFill>
        <a:effectLst/>
      </p:bgPr>
    </p:bg>
    <p:spTree>
      <p:nvGrpSpPr>
        <p:cNvPr id="1" name=""/>
        <p:cNvGrpSpPr/>
        <p:nvPr/>
      </p:nvGrpSpPr>
      <p:grpSpPr>
        <a:xfrm>
          <a:off x="0" y="0"/>
          <a:ext cx="0" cy="0"/>
        </a:xfrm>
      </p:grpSpPr>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358" y="2787"/>
            <a:ext cx="9141281" cy="5140713"/>
          </a:xfrm>
          <a:prstGeom prst="rect">
            <a:avLst/>
          </a:prstGeom>
        </p:spPr>
      </p:pic>
      <p:sp>
        <p:nvSpPr>
          <p:cNvPr id="2" name="矩形 1"/>
          <p:cNvSpPr/>
          <p:nvPr userDrawn="1"/>
        </p:nvSpPr>
        <p:spPr>
          <a:xfrm>
            <a:off x="0" y="627529"/>
            <a:ext cx="9142639" cy="4382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514970" y="209550"/>
            <a:ext cx="1569660" cy="369332"/>
          </a:xfrm>
          <a:prstGeom prst="rect">
            <a:avLst/>
          </a:prstGeom>
          <a:noFill/>
        </p:spPr>
        <p:txBody>
          <a:bodyPr wrap="none" rtlCol="0">
            <a:spAutoFit/>
          </a:bodyPr>
          <a:lstStyle/>
          <a:p>
            <a:r>
              <a:rPr lang="zh-CN" altLang="en-US" sz="1800" smtClean="0">
                <a:solidFill>
                  <a:schemeClr val="accent1"/>
                </a:solidFill>
              </a:rPr>
              <a:t>保险基本原则</a:t>
            </a:r>
          </a:p>
        </p:txBody>
      </p:sp>
      <p:sp>
        <p:nvSpPr>
          <p:cNvPr id="10" name="圆角矩形 9"/>
          <p:cNvSpPr/>
          <p:nvPr userDrawn="1"/>
        </p:nvSpPr>
        <p:spPr>
          <a:xfrm rot="2700000">
            <a:off x="281867" y="268421"/>
            <a:ext cx="257194" cy="257194"/>
          </a:xfrm>
          <a:prstGeom prst="roundRect">
            <a:avLst>
              <a:gd name="adj" fmla="val 2880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sz="1000">
              <a:solidFill>
                <a:srgbClr val="FFFFFF"/>
              </a:solidFill>
              <a:latin typeface="字魂59号-创粗黑" panose="00000500000000000000" charset="-122"/>
              <a:ea typeface="字魂59号-创粗黑" panose="00000500000000000000" charset="-122"/>
              <a:cs typeface="+mn-ea"/>
              <a:sym typeface="+mn-lt"/>
            </a:endParaRPr>
          </a:p>
        </p:txBody>
      </p:sp>
    </p:spTree>
    <p:extLst>
      <p:ext uri="{BB962C8B-B14F-4D97-AF65-F5344CB8AC3E}">
        <p14:creationId val="851012460"/>
      </p:ext>
    </p:extLst>
  </p:cSld>
  <p:clrMapOvr>
    <a:masterClrMapping/>
  </p:clrMapOvr>
  <mc:AlternateContent>
    <mc:Choice Requires="p15">
      <p:transition spd="slow" advTm="4000" p14:dur="2000">
        <p15:prstTrans prst="fallOver"/>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节标题">
    <p:bg>
      <p:bgPr>
        <a:solidFill>
          <a:schemeClr val="bg1"/>
        </a:solidFill>
        <a:effectLst/>
      </p:bgPr>
    </p:bg>
    <p:spTree>
      <p:nvGrpSpPr>
        <p:cNvPr id="1" name=""/>
        <p:cNvGrpSpPr/>
        <p:nvPr/>
      </p:nvGrpSpPr>
      <p:grpSpPr>
        <a:xfrm>
          <a:off x="0" y="0"/>
          <a:ext cx="0" cy="0"/>
        </a:xfrm>
      </p:grpSpPr>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358" y="2787"/>
            <a:ext cx="9141281" cy="5140713"/>
          </a:xfrm>
          <a:prstGeom prst="rect">
            <a:avLst/>
          </a:prstGeom>
        </p:spPr>
      </p:pic>
      <p:sp>
        <p:nvSpPr>
          <p:cNvPr id="2" name="矩形 1"/>
          <p:cNvSpPr/>
          <p:nvPr userDrawn="1"/>
        </p:nvSpPr>
        <p:spPr>
          <a:xfrm>
            <a:off x="0" y="627529"/>
            <a:ext cx="9142639" cy="4382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613290809"/>
      </p:ext>
    </p:extLst>
  </p:cSld>
  <p:clrMapOvr>
    <a:masterClrMapping/>
  </p:clrMapOvr>
  <mc:AlternateContent>
    <mc:Choice Requires="p15">
      <p:transition spd="slow" advTm="4000" p14:dur="2000">
        <p15:prstTrans prst="fallOver"/>
      </p:transition>
    </mc:Choice>
    <mc:Fallback>
      <p:transition spd="slow" advTm="4000">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extLst>
      <p:ext uri="{BB962C8B-B14F-4D97-AF65-F5344CB8AC3E}">
        <p14:creationId val="1023089103"/>
      </p:ext>
    </p:extLst>
  </p:cSld>
  <p:clrMapOvr>
    <a:masterClrMapping/>
  </p:clrMapOvr>
  <mc:AlternateContent>
    <mc:Choice Requires="p15">
      <p:transition spd="slow" advTm="4000" p14:dur="2000">
        <p15:prstTrans prst="fallOver"/>
      </p:transition>
    </mc:Choice>
    <mc:Fallback>
      <p:transition spd="slow" advTm="4000">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lvl1pPr>
              <a:defRPr>
                <a:solidFill>
                  <a:schemeClr val="dk1">
                    <a:lumMod val="100000"/>
                  </a:schemeClr>
                </a:solidFill>
              </a:defRPr>
            </a:lvl1pPr>
          </a:lstStyle>
          <a:p>
            <a:r>
              <a:rPr lang="zh-CN" altLang="en-US"/>
              <a:t>单击此处编辑母版标题样式</a:t>
            </a:r>
          </a:p>
        </p:txBody>
      </p:sp>
      <p:sp>
        <p:nvSpPr>
          <p:cNvPr id="3" name="内容占位符 2"/>
          <p:cNvSpPr>
            <a:spLocks noGrp="1"/>
          </p:cNvSpPr>
          <p:nvPr>
            <p:ph idx="1"/>
          </p:nvPr>
        </p:nvSpPr>
        <p:spPr/>
        <p:txBody>
          <a:bodyPr/>
          <a:lstStyle>
            <a:lvl1pPr>
              <a:defRPr>
                <a:solidFill>
                  <a:schemeClr val="dk1">
                    <a:lumMod val="100000"/>
                  </a:schemeClr>
                </a:solidFill>
              </a:defRPr>
            </a:lvl1pPr>
            <a:lvl2pPr>
              <a:defRPr>
                <a:solidFill>
                  <a:schemeClr val="dk1">
                    <a:lumMod val="100000"/>
                  </a:schemeClr>
                </a:solidFill>
              </a:defRPr>
            </a:lvl2pPr>
            <a:lvl3pPr>
              <a:defRPr>
                <a:solidFill>
                  <a:schemeClr val="dk1">
                    <a:lumMod val="100000"/>
                  </a:schemeClr>
                </a:solidFill>
              </a:defRPr>
            </a:lvl3pPr>
            <a:lvl4pPr>
              <a:defRPr>
                <a:solidFill>
                  <a:schemeClr val="dk1">
                    <a:lumMod val="100000"/>
                  </a:schemeClr>
                </a:solidFill>
              </a:defRPr>
            </a:lvl4pPr>
            <a:lvl5pPr>
              <a:defRPr>
                <a:solidFill>
                  <a:schemeClr val="dk1">
                    <a:lumMod val="100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solidFill>
                  <a:schemeClr val="dk1">
                    <a:lumMod val="100000"/>
                    <a:tint val="75000"/>
                  </a:schemeClr>
                </a:solidFill>
              </a:defRPr>
            </a:lvl1pPr>
          </a:lstStyle>
          <a:p>
            <a:fld id="{188FF7EB-C708-45E0-9BB0-FC7D6D065162}" type="datetimeFigureOut">
              <a:rPr lang="zh-CN" altLang="en-US" smtClean="0"/>
              <a:t>2020/7/3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lvl1pPr>
              <a:defRPr>
                <a:solidFill>
                  <a:schemeClr val="dk1">
                    <a:lumMod val="100000"/>
                    <a:tint val="75000"/>
                  </a:schemeClr>
                </a:solidFill>
              </a:defRPr>
            </a:lvl1pPr>
          </a:lstStyle>
          <a:p>
            <a:fld id="{F2B8AB65-C830-4B42-A27E-21F73E85FC21}" type="slidenum">
              <a:rPr lang="zh-CN" altLang="en-US" smtClean="0"/>
              <a:t>‹#›</a:t>
            </a:fld>
            <a:endParaRPr lang="zh-CN" altLang="en-US"/>
          </a:p>
        </p:txBody>
      </p:sp>
    </p:spTree>
    <p:extLst>
      <p:ext uri="{BB962C8B-B14F-4D97-AF65-F5344CB8AC3E}">
        <p14:creationId val="403794862"/>
      </p:ext>
    </p:extLst>
  </p:cSld>
  <p:clrMapOvr>
    <a:masterClrMapping/>
  </p:clrMapOvr>
  <mc:AlternateContent>
    <mc:Choice Requires="p15">
      <p:transition spd="slow" advTm="4000" p14:dur="2000">
        <p15:prstTrans prst="fallOver"/>
      </p:transition>
    </mc:Choice>
    <mc:Fallback>
      <p:transition spd="slow" advTm="4000">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7979421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9.xml" Type="http://schemas.openxmlformats.org/officeDocument/2006/relationships/slideLayout"/><Relationship Id="rId10" Target="../slideLayouts/slideLayout18.xml" Type="http://schemas.openxmlformats.org/officeDocument/2006/relationships/slideLayout"/><Relationship Id="rId11" Target="../slideLayouts/slideLayout19.xml" Type="http://schemas.openxmlformats.org/officeDocument/2006/relationships/slideLayout"/><Relationship Id="rId12" Target="../theme/theme2.xml" Type="http://schemas.openxmlformats.org/officeDocument/2006/relationships/theme"/><Relationship Id="rId2" Target="../slideLayouts/slideLayout10.xml" Type="http://schemas.openxmlformats.org/officeDocument/2006/relationships/slideLayout"/><Relationship Id="rId3" Target="../slideLayouts/slideLayout11.xml" Type="http://schemas.openxmlformats.org/officeDocument/2006/relationships/slideLayout"/><Relationship Id="rId4" Target="../slideLayouts/slideLayout12.xml" Type="http://schemas.openxmlformats.org/officeDocument/2006/relationships/slideLayout"/><Relationship Id="rId5" Target="../slideLayouts/slideLayout13.xml" Type="http://schemas.openxmlformats.org/officeDocument/2006/relationships/slideLayout"/><Relationship Id="rId6" Target="../slideLayouts/slideLayout14.xml" Type="http://schemas.openxmlformats.org/officeDocument/2006/relationships/slideLayout"/><Relationship Id="rId7" Target="../slideLayouts/slideLayout15.xml" Type="http://schemas.openxmlformats.org/officeDocument/2006/relationships/slideLayout"/><Relationship Id="rId8" Target="../slideLayouts/slideLayout16.xml" Type="http://schemas.openxmlformats.org/officeDocument/2006/relationships/slideLayout"/><Relationship Id="rId9" Target="../slideLayouts/slideLayout1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2020/7/3</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40" r:id="rId1"/>
    <p:sldLayoutId id="2147483717" r:id="rId2"/>
    <p:sldLayoutId id="2147483744" r:id="rId3"/>
    <p:sldLayoutId id="2147483745" r:id="rId4"/>
    <p:sldLayoutId id="2147483746" r:id="rId5"/>
    <p:sldLayoutId id="2147483747" r:id="rId6"/>
    <p:sldLayoutId id="2147483741" r:id="rId7"/>
    <p:sldLayoutId id="2147483743" r:id="rId8"/>
  </p:sldLayoutIdLst>
  <mc:AlternateContent>
    <mc:Choice Requires="p15">
      <p:transition spd="slow" advTm="4000" p14:dur="2000">
        <p15:prstTrans prst="fallOver"/>
      </p:transition>
    </mc:Choice>
    <mc:Fallback>
      <p:transition spd="slow" advTm="4000">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2020/7/3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99348142"/>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 Id="rId3" Target="../media/image4.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1.xml" Type="http://schemas.openxmlformats.org/officeDocument/2006/relationships/notesSlide"/><Relationship Id="rId3" Target="../media/image9.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2.xml" Type="http://schemas.openxmlformats.org/officeDocument/2006/relationships/notesSlide"/><Relationship Id="rId3" Target="../media/image10.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3.xml" Type="http://schemas.openxmlformats.org/officeDocument/2006/relationships/notesSlide"/><Relationship Id="rId3" Target="../media/image11.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4.xml" Type="http://schemas.openxmlformats.org/officeDocument/2006/relationships/notesSlide"/><Relationship Id="rId3" Target="../media/image1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5.xml" Type="http://schemas.openxmlformats.org/officeDocument/2006/relationships/notesSlide"/><Relationship Id="rId3" Target="../media/image1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media/image4.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7.xml" Type="http://schemas.openxmlformats.org/officeDocument/2006/relationships/notesSlide"/><Relationship Id="rId3" Target="../media/image14.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9.xml" Type="http://schemas.openxmlformats.org/officeDocument/2006/relationships/notesSlide"/><Relationship Id="rId3" Target="../media/image15.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4.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0.xml" Type="http://schemas.openxmlformats.org/officeDocument/2006/relationships/notesSlide"/><Relationship Id="rId3" Target="../media/image16.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1.xml" Type="http://schemas.openxmlformats.org/officeDocument/2006/relationships/notesSlide"/><Relationship Id="rId3" Target="../media/image17.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3.xml" Type="http://schemas.openxmlformats.org/officeDocument/2006/relationships/notesSlide"/><Relationship Id="rId3" Target="../media/image18.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4.xml" Type="http://schemas.openxmlformats.org/officeDocument/2006/relationships/notesSlide"/><Relationship Id="rId3" Target="../media/image19.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5.xml" Type="http://schemas.openxmlformats.org/officeDocument/2006/relationships/notesSlide"/><Relationship Id="rId3" Target="../media/image4.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7.xml" Type="http://schemas.openxmlformats.org/officeDocument/2006/relationships/notesSlide"/><Relationship Id="rId3" Target="../media/image20.pn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9.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4.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5.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6.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7.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8.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0" name="矩形 49">
            <a:extLst>
              <a:ext uri="{FF2B5EF4-FFF2-40B4-BE49-F238E27FC236}">
                <a16:creationId xmlns:a16="http://schemas.microsoft.com/office/drawing/2014/main" id="{8B23F2A7-BB4B-4276-87F2-607B096ECC77}"/>
              </a:ext>
            </a:extLst>
          </p:cNvPr>
          <p:cNvSpPr/>
          <p:nvPr/>
        </p:nvSpPr>
        <p:spPr>
          <a:xfrm>
            <a:off x="7010399" y="361950"/>
            <a:ext cx="1625917" cy="411480"/>
          </a:xfrm>
          <a:prstGeom prst="rect">
            <a:avLst/>
          </a:prstGeom>
        </p:spPr>
        <p:txBody>
          <a:bodyPr wrap="none">
            <a:spAutoFit/>
          </a:bodyPr>
          <a:lstStyle/>
          <a:p>
            <a:pPr defTabSz="685800">
              <a:defRPr/>
            </a:pPr>
            <a:r>
              <a:rPr altLang="zh-CN" lang="en-US" sz="2100">
                <a:solidFill>
                  <a:schemeClr val="accent1"/>
                </a:solidFill>
                <a:latin charset="-122" panose="00000500000000000000" typeface="字魂59号-创粗黑"/>
                <a:ea charset="-122" panose="00000500000000000000" typeface="字魂59号-创粗黑"/>
                <a:cs typeface="+mn-ea"/>
                <a:sym typeface="+mn-lt"/>
              </a:rPr>
              <a:t>YOUR LOGO</a:t>
            </a:r>
          </a:p>
        </p:txBody>
      </p:sp>
      <p:sp>
        <p:nvSpPr>
          <p:cNvPr id="60" name="矩形 59">
            <a:extLst>
              <a:ext uri="{FF2B5EF4-FFF2-40B4-BE49-F238E27FC236}">
                <a16:creationId xmlns:a16="http://schemas.microsoft.com/office/drawing/2014/main" id="{E6AB8E07-C812-43F1-84A6-B74B771F1164}"/>
              </a:ext>
            </a:extLst>
          </p:cNvPr>
          <p:cNvSpPr/>
          <p:nvPr/>
        </p:nvSpPr>
        <p:spPr>
          <a:xfrm>
            <a:off x="837758" y="2947926"/>
            <a:ext cx="1371917" cy="274320"/>
          </a:xfrm>
          <a:prstGeom prst="rect">
            <a:avLst/>
          </a:prstGeom>
        </p:spPr>
        <p:txBody>
          <a:bodyPr wrap="none">
            <a:spAutoFit/>
          </a:bodyPr>
          <a:lstStyle/>
          <a:p>
            <a:pPr defTabSz="685800">
              <a:defRPr/>
            </a:pPr>
            <a:r>
              <a:rPr altLang="en-US" lang="zh-CN" sz="1200">
                <a:solidFill>
                  <a:schemeClr val="accent1"/>
                </a:solidFill>
                <a:latin typeface="+mn-ea"/>
                <a:cs typeface="+mn-ea"/>
                <a:sym typeface="+mn-lt"/>
              </a:rPr>
              <a:t>主讲人：优页PPT</a:t>
            </a:r>
          </a:p>
        </p:txBody>
      </p:sp>
      <p:sp>
        <p:nvSpPr>
          <p:cNvPr id="39" name="文本框 1">
            <a:extLst>
              <a:ext uri="{FF2B5EF4-FFF2-40B4-BE49-F238E27FC236}">
                <a16:creationId xmlns:a16="http://schemas.microsoft.com/office/drawing/2014/main" id="{075E1CC7-8187-4E1B-8390-EFA455894C2C}"/>
              </a:ext>
            </a:extLst>
          </p:cNvPr>
          <p:cNvSpPr>
            <a:spLocks noChangeArrowheads="1"/>
          </p:cNvSpPr>
          <p:nvPr/>
        </p:nvSpPr>
        <p:spPr bwMode="auto">
          <a:xfrm>
            <a:off x="922413" y="2693824"/>
            <a:ext cx="2776855" cy="259080"/>
          </a:xfrm>
          <a:prstGeom prst="rect">
            <a:avLst/>
          </a:prstGeom>
          <a:solidFill>
            <a:schemeClr val="bg1"/>
          </a:solidFill>
          <a:ln>
            <a:noFill/>
          </a:ln>
          <a:extLst/>
        </p:spPr>
        <p:txBody>
          <a:bodyPr wrap="none">
            <a:spAutoFit/>
          </a:bodyPr>
          <a:lstStyle>
            <a:lvl1pPr>
              <a:defRPr>
                <a:solidFill>
                  <a:schemeClr val="tx1"/>
                </a:solidFill>
                <a:latin charset="0" panose="020f0502020204030204" pitchFamily="34" typeface="Calibri"/>
                <a:ea charset="-122" panose="02010600030101010101" pitchFamily="2" typeface="SimSun"/>
              </a:defRPr>
            </a:lvl1pPr>
            <a:lvl2pPr indent="-285750" marL="742950">
              <a:defRPr>
                <a:solidFill>
                  <a:schemeClr val="tx1"/>
                </a:solidFill>
                <a:latin charset="0" panose="020f0502020204030204" pitchFamily="34" typeface="Calibri"/>
                <a:ea charset="-122" panose="02010600030101010101" pitchFamily="2" typeface="SimSun"/>
              </a:defRPr>
            </a:lvl2pPr>
            <a:lvl3pPr indent="-228600" marL="1143000">
              <a:defRPr>
                <a:solidFill>
                  <a:schemeClr val="tx1"/>
                </a:solidFill>
                <a:latin charset="0" panose="020f0502020204030204" pitchFamily="34" typeface="Calibri"/>
                <a:ea charset="-122" panose="02010600030101010101" pitchFamily="2" typeface="SimSun"/>
              </a:defRPr>
            </a:lvl3pPr>
            <a:lvl4pPr indent="-228600" marL="1600200">
              <a:defRPr>
                <a:solidFill>
                  <a:schemeClr val="tx1"/>
                </a:solidFill>
                <a:latin charset="0" panose="020f0502020204030204" pitchFamily="34" typeface="Calibri"/>
                <a:ea charset="-122" panose="02010600030101010101" pitchFamily="2" typeface="SimSun"/>
              </a:defRPr>
            </a:lvl4pPr>
            <a:lvl5pPr indent="-228600" marL="2057400">
              <a:defRPr>
                <a:solidFill>
                  <a:schemeClr val="tx1"/>
                </a:solidFill>
                <a:latin charset="0" panose="020f0502020204030204" pitchFamily="34" typeface="Calibri"/>
                <a:ea charset="-122" panose="02010600030101010101" pitchFamily="2" typeface="SimSun"/>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SimSun"/>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SimSun"/>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SimSun"/>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SimSun"/>
              </a:defRPr>
            </a:lvl9pPr>
          </a:lstStyle>
          <a:p>
            <a:pPr defTabSz="685800">
              <a:defRPr/>
            </a:pPr>
            <a:r>
              <a:rPr altLang="en-US" lang="zh-CN" smtClean="0" spc="300" sz="1100">
                <a:solidFill>
                  <a:schemeClr val="accent1"/>
                </a:solidFill>
                <a:latin typeface="+mn-ea"/>
                <a:ea typeface="+mn-ea"/>
                <a:cs typeface="+mn-ea"/>
                <a:sym typeface="+mn-lt"/>
              </a:rPr>
              <a:t>保险培训 · 金融理财 · 银行培训</a:t>
            </a:r>
          </a:p>
        </p:txBody>
      </p:sp>
      <p:sp>
        <p:nvSpPr>
          <p:cNvPr id="6" name="矩形 5">
            <a:extLst>
              <a:ext uri="{FF2B5EF4-FFF2-40B4-BE49-F238E27FC236}">
                <a16:creationId xmlns:a16="http://schemas.microsoft.com/office/drawing/2014/main" id="{214A642A-EE7F-4B42-A480-CDBAAED11686}"/>
              </a:ext>
            </a:extLst>
          </p:cNvPr>
          <p:cNvSpPr/>
          <p:nvPr/>
        </p:nvSpPr>
        <p:spPr>
          <a:xfrm>
            <a:off x="849333" y="2293263"/>
            <a:ext cx="4267200" cy="426720"/>
          </a:xfrm>
          <a:prstGeom prst="rect">
            <a:avLst/>
          </a:prstGeom>
        </p:spPr>
        <p:txBody>
          <a:bodyPr wrap="square">
            <a:spAutoFit/>
          </a:bodyPr>
          <a:lstStyle/>
          <a:p>
            <a:pPr defTabSz="685800">
              <a:defRPr/>
            </a:pPr>
            <a:r>
              <a:rPr altLang="zh-CN" lang="en-US" smtClean="0" sz="1100">
                <a:solidFill>
                  <a:schemeClr val="accent1"/>
                </a:solidFill>
                <a:latin typeface="+mn-ea"/>
                <a:cs typeface="+mn-ea"/>
                <a:sym typeface="+mn-lt"/>
              </a:rPr>
              <a:t>insurance knowledge training insurance knowledge training knowledge training insurance knowledge</a:t>
            </a:r>
          </a:p>
        </p:txBody>
      </p:sp>
      <p:pic>
        <p:nvPicPr>
          <p:cNvPr id="4" name="图片 3"/>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rcRect l="4458" r="11581" t="2005"/>
          <a:stretch>
            <a:fillRect/>
          </a:stretch>
        </p:blipFill>
        <p:spPr>
          <a:xfrm>
            <a:off x="4648200" y="1100976"/>
            <a:ext cx="4446856" cy="3748452"/>
          </a:xfrm>
          <a:prstGeom prst="rect">
            <a:avLst/>
          </a:prstGeom>
        </p:spPr>
      </p:pic>
      <p:grpSp>
        <p:nvGrpSpPr>
          <p:cNvPr id="13" name="组合 12"/>
          <p:cNvGrpSpPr/>
          <p:nvPr/>
        </p:nvGrpSpPr>
        <p:grpSpPr>
          <a:xfrm>
            <a:off x="784134" y="1241371"/>
            <a:ext cx="5669280" cy="1188720"/>
            <a:chOff x="784134" y="1241371"/>
            <a:chExt cx="5669280" cy="1188720"/>
          </a:xfrm>
        </p:grpSpPr>
        <p:sp>
          <p:nvSpPr>
            <p:cNvPr id="49" name="文本框 1">
              <a:extLst>
                <a:ext uri="{FF2B5EF4-FFF2-40B4-BE49-F238E27FC236}">
                  <a16:creationId xmlns:a16="http://schemas.microsoft.com/office/drawing/2014/main" id="{26F41442-7EB8-4991-885E-E0FDD65D1B86}"/>
                </a:ext>
              </a:extLst>
            </p:cNvPr>
            <p:cNvSpPr>
              <a:spLocks noChangeArrowheads="1"/>
            </p:cNvSpPr>
            <p:nvPr/>
          </p:nvSpPr>
          <p:spPr bwMode="auto">
            <a:xfrm>
              <a:off x="784134" y="1241371"/>
              <a:ext cx="5669280"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ea charset="-122" panose="02010600030101010101" pitchFamily="2" typeface="SimSun"/>
                </a:defRPr>
              </a:lvl1pPr>
              <a:lvl2pPr indent="-285750" marL="742950">
                <a:defRPr>
                  <a:solidFill>
                    <a:schemeClr val="tx1"/>
                  </a:solidFill>
                  <a:latin charset="0" panose="020f0502020204030204" pitchFamily="34" typeface="Calibri"/>
                  <a:ea charset="-122" panose="02010600030101010101" pitchFamily="2" typeface="SimSun"/>
                </a:defRPr>
              </a:lvl2pPr>
              <a:lvl3pPr indent="-228600" marL="1143000">
                <a:defRPr>
                  <a:solidFill>
                    <a:schemeClr val="tx1"/>
                  </a:solidFill>
                  <a:latin charset="0" panose="020f0502020204030204" pitchFamily="34" typeface="Calibri"/>
                  <a:ea charset="-122" panose="02010600030101010101" pitchFamily="2" typeface="SimSun"/>
                </a:defRPr>
              </a:lvl3pPr>
              <a:lvl4pPr indent="-228600" marL="1600200">
                <a:defRPr>
                  <a:solidFill>
                    <a:schemeClr val="tx1"/>
                  </a:solidFill>
                  <a:latin charset="0" panose="020f0502020204030204" pitchFamily="34" typeface="Calibri"/>
                  <a:ea charset="-122" panose="02010600030101010101" pitchFamily="2" typeface="SimSun"/>
                </a:defRPr>
              </a:lvl4pPr>
              <a:lvl5pPr indent="-228600" marL="2057400">
                <a:defRPr>
                  <a:solidFill>
                    <a:schemeClr val="tx1"/>
                  </a:solidFill>
                  <a:latin charset="0" panose="020f0502020204030204" pitchFamily="34" typeface="Calibri"/>
                  <a:ea charset="-122" panose="02010600030101010101" pitchFamily="2" typeface="SimSun"/>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SimSun"/>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SimSun"/>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SimSun"/>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SimSun"/>
                </a:defRPr>
              </a:lvl9pPr>
            </a:lstStyle>
            <a:p>
              <a:pPr defTabSz="685800">
                <a:defRPr/>
              </a:pPr>
              <a:r>
                <a:rPr altLang="en-US" b="1" lang="zh-CN" smtClean="0" sz="7200">
                  <a:ln w="10160">
                    <a:solidFill>
                      <a:schemeClr val="accent5"/>
                    </a:solidFill>
                    <a:prstDash val="solid"/>
                  </a:ln>
                  <a:solidFill>
                    <a:srgbClr val="FFFFFF"/>
                  </a:solidFill>
                  <a:effectLst>
                    <a:outerShdw algn="tl" blurRad="38100" dir="5400000" dist="22860" rotWithShape="0">
                      <a:srgbClr val="000000">
                        <a:alpha val="30000"/>
                      </a:srgbClr>
                    </a:outerShdw>
                  </a:effectLst>
                  <a:latin typeface="+mn-ea"/>
                  <a:ea typeface="+mn-ea"/>
                  <a:cs typeface="+mn-ea"/>
                  <a:sym typeface="+mn-lt"/>
                </a:rPr>
                <a:t>保险知识培训</a:t>
              </a:r>
            </a:p>
          </p:txBody>
        </p:sp>
        <p:sp>
          <p:nvSpPr>
            <p:cNvPr id="5" name="矩形 4"/>
            <p:cNvSpPr/>
            <p:nvPr/>
          </p:nvSpPr>
          <p:spPr>
            <a:xfrm>
              <a:off x="2661387" y="1393773"/>
              <a:ext cx="2602230" cy="335280"/>
            </a:xfrm>
            <a:prstGeom prst="rect">
              <a:avLst/>
            </a:prstGeom>
          </p:spPr>
          <p:txBody>
            <a:bodyPr wrap="none">
              <a:spAutoFit/>
            </a:bodyPr>
            <a:lstStyle/>
            <a:p>
              <a:r>
                <a:rPr altLang="en-US" b="1" lang="zh-CN" sz="1600">
                  <a:ln w="10160">
                    <a:solidFill>
                      <a:schemeClr val="accent5"/>
                    </a:solidFill>
                    <a:prstDash val="solid"/>
                  </a:ln>
                  <a:solidFill>
                    <a:srgbClr val="FFFFFF"/>
                  </a:solidFill>
                  <a:effectLst>
                    <a:outerShdw algn="tl" blurRad="38100" dir="5400000" dist="22860" rotWithShape="0">
                      <a:srgbClr val="000000">
                        <a:alpha val="30000"/>
                      </a:srgbClr>
                    </a:outerShdw>
                  </a:effectLst>
                  <a:latin typeface="+mn-ea"/>
                  <a:cs typeface="+mn-ea"/>
                  <a:sym typeface="+mn-lt"/>
                </a:rPr>
                <a:t>INSURANCE TRAINING </a:t>
              </a:r>
            </a:p>
          </p:txBody>
        </p:sp>
      </p:grpSp>
      <p:grpSp>
        <p:nvGrpSpPr>
          <p:cNvPr id="10" name="组合 9"/>
          <p:cNvGrpSpPr/>
          <p:nvPr/>
        </p:nvGrpSpPr>
        <p:grpSpPr>
          <a:xfrm>
            <a:off x="2564991" y="666750"/>
            <a:ext cx="2494795" cy="739603"/>
            <a:chOff x="2305162" y="701727"/>
            <a:chExt cx="2494795" cy="739603"/>
          </a:xfrm>
        </p:grpSpPr>
        <p:sp>
          <p:nvSpPr>
            <p:cNvPr id="9" name="五角星 8"/>
            <p:cNvSpPr/>
            <p:nvPr/>
          </p:nvSpPr>
          <p:spPr>
            <a:xfrm rot="20194368">
              <a:off x="2305162" y="1292569"/>
              <a:ext cx="148761" cy="148761"/>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五角星 32"/>
            <p:cNvSpPr/>
            <p:nvPr/>
          </p:nvSpPr>
          <p:spPr>
            <a:xfrm rot="20194368">
              <a:off x="2664500" y="1087833"/>
              <a:ext cx="231763" cy="231763"/>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五角星 33"/>
            <p:cNvSpPr/>
            <p:nvPr/>
          </p:nvSpPr>
          <p:spPr>
            <a:xfrm rot="20194368">
              <a:off x="3043036" y="804855"/>
              <a:ext cx="473140" cy="473140"/>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五角星 40"/>
            <p:cNvSpPr/>
            <p:nvPr/>
          </p:nvSpPr>
          <p:spPr>
            <a:xfrm rot="963524">
              <a:off x="3687335" y="701727"/>
              <a:ext cx="581714" cy="581714"/>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五角星 41"/>
            <p:cNvSpPr/>
            <p:nvPr/>
          </p:nvSpPr>
          <p:spPr>
            <a:xfrm rot="1232591">
              <a:off x="4404952" y="976999"/>
              <a:ext cx="395005" cy="395005"/>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1" name="图片 10"/>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609600" y="3158588"/>
            <a:ext cx="2396968" cy="1546762"/>
          </a:xfrm>
          <a:prstGeom prst="rect">
            <a:avLst/>
          </a:prstGeom>
        </p:spPr>
      </p:pic>
      <p:sp>
        <p:nvSpPr>
          <p:cNvPr id="12" name="矩形 11"/>
          <p:cNvSpPr/>
          <p:nvPr/>
        </p:nvSpPr>
        <p:spPr>
          <a:xfrm rot="349763">
            <a:off x="2826934" y="3725578"/>
            <a:ext cx="1733867" cy="396240"/>
          </a:xfrm>
          <a:prstGeom prst="rect">
            <a:avLst/>
          </a:prstGeom>
        </p:spPr>
        <p:txBody>
          <a:bodyPr wrap="none">
            <a:prstTxWarp prst="textChevron">
              <a:avLst/>
            </a:prstTxWarp>
            <a:spAutoFit/>
          </a:bodyPr>
          <a:lstStyle/>
          <a:p>
            <a:r>
              <a:rPr altLang="en-US" b="1" lang="zh-CN" sz="2000">
                <a:ln w="10160">
                  <a:solidFill>
                    <a:schemeClr val="accent5"/>
                  </a:solidFill>
                  <a:prstDash val="solid"/>
                </a:ln>
                <a:solidFill>
                  <a:srgbClr val="FFFFFF"/>
                </a:solidFill>
                <a:effectLst>
                  <a:outerShdw algn="tl" blurRad="38100" dir="5400000" dist="22860" rotWithShape="0">
                    <a:srgbClr val="000000">
                      <a:alpha val="30000"/>
                    </a:srgbClr>
                  </a:outerShdw>
                </a:effectLst>
                <a:latin typeface="+mn-ea"/>
                <a:cs typeface="+mn-ea"/>
                <a:sym typeface="+mn-lt"/>
              </a:rPr>
              <a:t>INSURANCE</a:t>
            </a:r>
          </a:p>
        </p:txBody>
      </p:sp>
    </p:spTree>
    <p:extLst>
      <p:ext uri="{BB962C8B-B14F-4D97-AF65-F5344CB8AC3E}">
        <p14:creationId val="1036520715"/>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1+#ppt_w/2"/>
                                          </p:val>
                                        </p:tav>
                                        <p:tav tm="100000">
                                          <p:val>
                                            <p:strVal val="#ppt_x"/>
                                          </p:val>
                                        </p:tav>
                                      </p:tavLst>
                                    </p:anim>
                                    <p:anim calcmode="lin" valueType="num">
                                      <p:cBhvr additive="base">
                                        <p:cTn dur="1000" fill="hold" id="8"/>
                                        <p:tgtEl>
                                          <p:spTgt spid="4"/>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1">
                                  <p:stCondLst>
                                    <p:cond delay="0"/>
                                  </p:stCondLst>
                                  <p:childTnLst>
                                    <p:set>
                                      <p:cBhvr>
                                        <p:cTn dur="1" fill="hold" id="10">
                                          <p:stCondLst>
                                            <p:cond delay="0"/>
                                          </p:stCondLst>
                                        </p:cTn>
                                        <p:tgtEl>
                                          <p:spTgt spid="50"/>
                                        </p:tgtEl>
                                        <p:attrNameLst>
                                          <p:attrName>style.visibility</p:attrName>
                                        </p:attrNameLst>
                                      </p:cBhvr>
                                      <p:to>
                                        <p:strVal val="visible"/>
                                      </p:to>
                                    </p:set>
                                    <p:anim calcmode="lin" valueType="num">
                                      <p:cBhvr additive="base">
                                        <p:cTn dur="1000" fill="hold" id="11"/>
                                        <p:tgtEl>
                                          <p:spTgt spid="50"/>
                                        </p:tgtEl>
                                        <p:attrNameLst>
                                          <p:attrName>ppt_x</p:attrName>
                                        </p:attrNameLst>
                                      </p:cBhvr>
                                      <p:tavLst>
                                        <p:tav tm="0">
                                          <p:val>
                                            <p:strVal val="#ppt_x"/>
                                          </p:val>
                                        </p:tav>
                                        <p:tav tm="100000">
                                          <p:val>
                                            <p:strVal val="#ppt_x"/>
                                          </p:val>
                                        </p:tav>
                                      </p:tavLst>
                                    </p:anim>
                                    <p:anim calcmode="lin" valueType="num">
                                      <p:cBhvr additive="base">
                                        <p:cTn dur="1000" fill="hold" id="12"/>
                                        <p:tgtEl>
                                          <p:spTgt spid="50"/>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53" presetSubtype="0">
                                  <p:stCondLst>
                                    <p:cond delay="0"/>
                                  </p:stCondLst>
                                  <p:childTnLst>
                                    <p:set>
                                      <p:cBhvr>
                                        <p:cTn dur="1" fill="hold" id="15">
                                          <p:stCondLst>
                                            <p:cond delay="0"/>
                                          </p:stCondLst>
                                        </p:cTn>
                                        <p:tgtEl>
                                          <p:spTgt spid="13"/>
                                        </p:tgtEl>
                                        <p:attrNameLst>
                                          <p:attrName>style.visibility</p:attrName>
                                        </p:attrNameLst>
                                      </p:cBhvr>
                                      <p:to>
                                        <p:strVal val="visible"/>
                                      </p:to>
                                    </p:set>
                                    <p:anim calcmode="lin" valueType="num">
                                      <p:cBhvr>
                                        <p:cTn dur="500" fill="hold" id="16"/>
                                        <p:tgtEl>
                                          <p:spTgt spid="13"/>
                                        </p:tgtEl>
                                        <p:attrNameLst>
                                          <p:attrName>ppt_w</p:attrName>
                                        </p:attrNameLst>
                                      </p:cBhvr>
                                      <p:tavLst>
                                        <p:tav tm="0">
                                          <p:val>
                                            <p:fltVal val="0"/>
                                          </p:val>
                                        </p:tav>
                                        <p:tav tm="100000">
                                          <p:val>
                                            <p:strVal val="#ppt_w"/>
                                          </p:val>
                                        </p:tav>
                                      </p:tavLst>
                                    </p:anim>
                                    <p:anim calcmode="lin" valueType="num">
                                      <p:cBhvr>
                                        <p:cTn dur="500" fill="hold" id="17"/>
                                        <p:tgtEl>
                                          <p:spTgt spid="13"/>
                                        </p:tgtEl>
                                        <p:attrNameLst>
                                          <p:attrName>ppt_h</p:attrName>
                                        </p:attrNameLst>
                                      </p:cBhvr>
                                      <p:tavLst>
                                        <p:tav tm="0">
                                          <p:val>
                                            <p:fltVal val="0"/>
                                          </p:val>
                                        </p:tav>
                                        <p:tav tm="100000">
                                          <p:val>
                                            <p:strVal val="#ppt_h"/>
                                          </p:val>
                                        </p:tav>
                                      </p:tavLst>
                                    </p:anim>
                                    <p:animEffect filter="fade" transition="in">
                                      <p:cBhvr>
                                        <p:cTn dur="500" id="18"/>
                                        <p:tgtEl>
                                          <p:spTgt spid="13"/>
                                        </p:tgtEl>
                                      </p:cBhvr>
                                    </p:animEffect>
                                  </p:childTnLst>
                                </p:cTn>
                              </p:par>
                            </p:childTnLst>
                          </p:cTn>
                        </p:par>
                        <p:par>
                          <p:cTn fill="hold" id="19" nodeType="afterGroup">
                            <p:stCondLst>
                              <p:cond delay="1500"/>
                            </p:stCondLst>
                            <p:childTnLst>
                              <p:par>
                                <p:cTn fill="hold" id="20" nodeType="afterEffect" presetClass="entr" presetID="22" presetSubtype="8">
                                  <p:stCondLst>
                                    <p:cond delay="0"/>
                                  </p:stCondLst>
                                  <p:childTnLst>
                                    <p:set>
                                      <p:cBhvr>
                                        <p:cTn dur="1" fill="hold" id="21">
                                          <p:stCondLst>
                                            <p:cond delay="0"/>
                                          </p:stCondLst>
                                        </p:cTn>
                                        <p:tgtEl>
                                          <p:spTgt spid="10"/>
                                        </p:tgtEl>
                                        <p:attrNameLst>
                                          <p:attrName>style.visibility</p:attrName>
                                        </p:attrNameLst>
                                      </p:cBhvr>
                                      <p:to>
                                        <p:strVal val="visible"/>
                                      </p:to>
                                    </p:set>
                                    <p:animEffect filter="wipe(left)" transition="in">
                                      <p:cBhvr>
                                        <p:cTn dur="500" id="22"/>
                                        <p:tgtEl>
                                          <p:spTgt spid="10"/>
                                        </p:tgtEl>
                                      </p:cBhvr>
                                    </p:animEffect>
                                  </p:childTnLst>
                                </p:cTn>
                              </p:par>
                            </p:childTnLst>
                          </p:cTn>
                        </p:par>
                        <p:par>
                          <p:cTn fill="hold" id="23" nodeType="afterGroup">
                            <p:stCondLst>
                              <p:cond delay="2000"/>
                            </p:stCondLst>
                            <p:childTnLst>
                              <p:par>
                                <p:cTn fill="hold" grpId="0" id="24" nodeType="afterEffect" presetClass="entr" presetID="53" presetSubtype="0">
                                  <p:stCondLst>
                                    <p:cond delay="0"/>
                                  </p:stCondLst>
                                  <p:childTnLst>
                                    <p:set>
                                      <p:cBhvr>
                                        <p:cTn dur="1" fill="hold" id="25">
                                          <p:stCondLst>
                                            <p:cond delay="0"/>
                                          </p:stCondLst>
                                        </p:cTn>
                                        <p:tgtEl>
                                          <p:spTgt spid="6"/>
                                        </p:tgtEl>
                                        <p:attrNameLst>
                                          <p:attrName>style.visibility</p:attrName>
                                        </p:attrNameLst>
                                      </p:cBhvr>
                                      <p:to>
                                        <p:strVal val="visible"/>
                                      </p:to>
                                    </p:set>
                                    <p:anim calcmode="lin" valueType="num">
                                      <p:cBhvr>
                                        <p:cTn dur="500" fill="hold" id="26"/>
                                        <p:tgtEl>
                                          <p:spTgt spid="6"/>
                                        </p:tgtEl>
                                        <p:attrNameLst>
                                          <p:attrName>ppt_w</p:attrName>
                                        </p:attrNameLst>
                                      </p:cBhvr>
                                      <p:tavLst>
                                        <p:tav tm="0">
                                          <p:val>
                                            <p:fltVal val="0"/>
                                          </p:val>
                                        </p:tav>
                                        <p:tav tm="100000">
                                          <p:val>
                                            <p:strVal val="#ppt_w"/>
                                          </p:val>
                                        </p:tav>
                                      </p:tavLst>
                                    </p:anim>
                                    <p:anim calcmode="lin" valueType="num">
                                      <p:cBhvr>
                                        <p:cTn dur="500" fill="hold" id="27"/>
                                        <p:tgtEl>
                                          <p:spTgt spid="6"/>
                                        </p:tgtEl>
                                        <p:attrNameLst>
                                          <p:attrName>ppt_h</p:attrName>
                                        </p:attrNameLst>
                                      </p:cBhvr>
                                      <p:tavLst>
                                        <p:tav tm="0">
                                          <p:val>
                                            <p:fltVal val="0"/>
                                          </p:val>
                                        </p:tav>
                                        <p:tav tm="100000">
                                          <p:val>
                                            <p:strVal val="#ppt_h"/>
                                          </p:val>
                                        </p:tav>
                                      </p:tavLst>
                                    </p:anim>
                                    <p:animEffect filter="fade" transition="in">
                                      <p:cBhvr>
                                        <p:cTn dur="500" id="28"/>
                                        <p:tgtEl>
                                          <p:spTgt spid="6"/>
                                        </p:tgtEl>
                                      </p:cBhvr>
                                    </p:animEffect>
                                  </p:childTnLst>
                                </p:cTn>
                              </p:par>
                            </p:childTnLst>
                          </p:cTn>
                        </p:par>
                        <p:par>
                          <p:cTn fill="hold" id="29" nodeType="afterGroup">
                            <p:stCondLst>
                              <p:cond delay="2500"/>
                            </p:stCondLst>
                            <p:childTnLst>
                              <p:par>
                                <p:cTn fill="hold" grpId="0" id="30" nodeType="afterEffect" presetClass="entr" presetID="53" presetSubtype="0">
                                  <p:stCondLst>
                                    <p:cond delay="0"/>
                                  </p:stCondLst>
                                  <p:childTnLst>
                                    <p:set>
                                      <p:cBhvr>
                                        <p:cTn dur="1" fill="hold" id="31">
                                          <p:stCondLst>
                                            <p:cond delay="0"/>
                                          </p:stCondLst>
                                        </p:cTn>
                                        <p:tgtEl>
                                          <p:spTgt spid="39"/>
                                        </p:tgtEl>
                                        <p:attrNameLst>
                                          <p:attrName>style.visibility</p:attrName>
                                        </p:attrNameLst>
                                      </p:cBhvr>
                                      <p:to>
                                        <p:strVal val="visible"/>
                                      </p:to>
                                    </p:set>
                                    <p:anim calcmode="lin" valueType="num">
                                      <p:cBhvr>
                                        <p:cTn dur="500" fill="hold" id="32"/>
                                        <p:tgtEl>
                                          <p:spTgt spid="39"/>
                                        </p:tgtEl>
                                        <p:attrNameLst>
                                          <p:attrName>ppt_w</p:attrName>
                                        </p:attrNameLst>
                                      </p:cBhvr>
                                      <p:tavLst>
                                        <p:tav tm="0">
                                          <p:val>
                                            <p:fltVal val="0"/>
                                          </p:val>
                                        </p:tav>
                                        <p:tav tm="100000">
                                          <p:val>
                                            <p:strVal val="#ppt_w"/>
                                          </p:val>
                                        </p:tav>
                                      </p:tavLst>
                                    </p:anim>
                                    <p:anim calcmode="lin" valueType="num">
                                      <p:cBhvr>
                                        <p:cTn dur="500" fill="hold" id="33"/>
                                        <p:tgtEl>
                                          <p:spTgt spid="39"/>
                                        </p:tgtEl>
                                        <p:attrNameLst>
                                          <p:attrName>ppt_h</p:attrName>
                                        </p:attrNameLst>
                                      </p:cBhvr>
                                      <p:tavLst>
                                        <p:tav tm="0">
                                          <p:val>
                                            <p:fltVal val="0"/>
                                          </p:val>
                                        </p:tav>
                                        <p:tav tm="100000">
                                          <p:val>
                                            <p:strVal val="#ppt_h"/>
                                          </p:val>
                                        </p:tav>
                                      </p:tavLst>
                                    </p:anim>
                                    <p:animEffect filter="fade" transition="in">
                                      <p:cBhvr>
                                        <p:cTn dur="500" id="34"/>
                                        <p:tgtEl>
                                          <p:spTgt spid="39"/>
                                        </p:tgtEl>
                                      </p:cBhvr>
                                    </p:animEffect>
                                  </p:childTnLst>
                                </p:cTn>
                              </p:par>
                            </p:childTnLst>
                          </p:cTn>
                        </p:par>
                        <p:par>
                          <p:cTn fill="hold" id="35" nodeType="afterGroup">
                            <p:stCondLst>
                              <p:cond delay="3000"/>
                            </p:stCondLst>
                            <p:childTnLst>
                              <p:par>
                                <p:cTn fill="hold" grpId="0" id="36" nodeType="afterEffect" presetClass="entr" presetID="22" presetSubtype="8">
                                  <p:stCondLst>
                                    <p:cond delay="0"/>
                                  </p:stCondLst>
                                  <p:childTnLst>
                                    <p:set>
                                      <p:cBhvr>
                                        <p:cTn dur="1" fill="hold" id="37">
                                          <p:stCondLst>
                                            <p:cond delay="0"/>
                                          </p:stCondLst>
                                        </p:cTn>
                                        <p:tgtEl>
                                          <p:spTgt spid="60"/>
                                        </p:tgtEl>
                                        <p:attrNameLst>
                                          <p:attrName>style.visibility</p:attrName>
                                        </p:attrNameLst>
                                      </p:cBhvr>
                                      <p:to>
                                        <p:strVal val="visible"/>
                                      </p:to>
                                    </p:set>
                                    <p:animEffect filter="wipe(left)" transition="in">
                                      <p:cBhvr>
                                        <p:cTn dur="500" id="38"/>
                                        <p:tgtEl>
                                          <p:spTgt spid="60"/>
                                        </p:tgtEl>
                                      </p:cBhvr>
                                    </p:animEffect>
                                  </p:childTnLst>
                                </p:cTn>
                              </p:par>
                            </p:childTnLst>
                          </p:cTn>
                        </p:par>
                        <p:par>
                          <p:cTn fill="hold" id="39" nodeType="afterGroup">
                            <p:stCondLst>
                              <p:cond delay="3500"/>
                            </p:stCondLst>
                            <p:childTnLst>
                              <p:par>
                                <p:cTn fill="hold" id="40" nodeType="afterEffect" presetClass="entr" presetID="2" presetSubtype="4">
                                  <p:stCondLst>
                                    <p:cond delay="0"/>
                                  </p:stCondLst>
                                  <p:childTnLst>
                                    <p:set>
                                      <p:cBhvr>
                                        <p:cTn dur="1" fill="hold" id="41">
                                          <p:stCondLst>
                                            <p:cond delay="0"/>
                                          </p:stCondLst>
                                        </p:cTn>
                                        <p:tgtEl>
                                          <p:spTgt spid="11"/>
                                        </p:tgtEl>
                                        <p:attrNameLst>
                                          <p:attrName>style.visibility</p:attrName>
                                        </p:attrNameLst>
                                      </p:cBhvr>
                                      <p:to>
                                        <p:strVal val="visible"/>
                                      </p:to>
                                    </p:set>
                                    <p:anim calcmode="lin" valueType="num">
                                      <p:cBhvr additive="base">
                                        <p:cTn dur="500" fill="hold" id="42"/>
                                        <p:tgtEl>
                                          <p:spTgt spid="11"/>
                                        </p:tgtEl>
                                        <p:attrNameLst>
                                          <p:attrName>ppt_x</p:attrName>
                                        </p:attrNameLst>
                                      </p:cBhvr>
                                      <p:tavLst>
                                        <p:tav tm="0">
                                          <p:val>
                                            <p:strVal val="#ppt_x"/>
                                          </p:val>
                                        </p:tav>
                                        <p:tav tm="100000">
                                          <p:val>
                                            <p:strVal val="#ppt_x"/>
                                          </p:val>
                                        </p:tav>
                                      </p:tavLst>
                                    </p:anim>
                                    <p:anim calcmode="lin" valueType="num">
                                      <p:cBhvr additive="base">
                                        <p:cTn dur="500" fill="hold" id="43"/>
                                        <p:tgtEl>
                                          <p:spTgt spid="11"/>
                                        </p:tgtEl>
                                        <p:attrNameLst>
                                          <p:attrName>ppt_y</p:attrName>
                                        </p:attrNameLst>
                                      </p:cBhvr>
                                      <p:tavLst>
                                        <p:tav tm="0">
                                          <p:val>
                                            <p:strVal val="1+#ppt_h/2"/>
                                          </p:val>
                                        </p:tav>
                                        <p:tav tm="100000">
                                          <p:val>
                                            <p:strVal val="#ppt_y"/>
                                          </p:val>
                                        </p:tav>
                                      </p:tavLst>
                                    </p:anim>
                                  </p:childTnLst>
                                </p:cTn>
                              </p:par>
                            </p:childTnLst>
                          </p:cTn>
                        </p:par>
                        <p:par>
                          <p:cTn fill="hold" id="44" nodeType="afterGroup">
                            <p:stCondLst>
                              <p:cond delay="4000"/>
                            </p:stCondLst>
                            <p:childTnLst>
                              <p:par>
                                <p:cTn fill="hold" grpId="0" id="45" nodeType="afterEffect" presetClass="entr" presetID="22" presetSubtype="8">
                                  <p:stCondLst>
                                    <p:cond delay="0"/>
                                  </p:stCondLst>
                                  <p:childTnLst>
                                    <p:set>
                                      <p:cBhvr>
                                        <p:cTn dur="1" fill="hold" id="46">
                                          <p:stCondLst>
                                            <p:cond delay="0"/>
                                          </p:stCondLst>
                                        </p:cTn>
                                        <p:tgtEl>
                                          <p:spTgt spid="12"/>
                                        </p:tgtEl>
                                        <p:attrNameLst>
                                          <p:attrName>style.visibility</p:attrName>
                                        </p:attrNameLst>
                                      </p:cBhvr>
                                      <p:to>
                                        <p:strVal val="visible"/>
                                      </p:to>
                                    </p:set>
                                    <p:animEffect filter="wipe(left)" transition="in">
                                      <p:cBhvr>
                                        <p:cTn dur="500" id="47"/>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60"/>
      <p:bldP grpId="0" spid="39"/>
      <p:bldP grpId="0" spid="6"/>
      <p:bldP grpId="0" spid="1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flipH="1">
            <a:off x="838200" y="1047750"/>
            <a:ext cx="2494795" cy="739603"/>
            <a:chOff x="2305162" y="701727"/>
            <a:chExt cx="2494795" cy="739603"/>
          </a:xfrm>
        </p:grpSpPr>
        <p:sp>
          <p:nvSpPr>
            <p:cNvPr id="9" name="五角星 8"/>
            <p:cNvSpPr/>
            <p:nvPr/>
          </p:nvSpPr>
          <p:spPr>
            <a:xfrm rot="20194368">
              <a:off x="2305162" y="1292569"/>
              <a:ext cx="148761" cy="148761"/>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五角星 32"/>
            <p:cNvSpPr/>
            <p:nvPr/>
          </p:nvSpPr>
          <p:spPr>
            <a:xfrm rot="20194368">
              <a:off x="2664500" y="1087833"/>
              <a:ext cx="231763" cy="231763"/>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五角星 33"/>
            <p:cNvSpPr/>
            <p:nvPr/>
          </p:nvSpPr>
          <p:spPr>
            <a:xfrm rot="20194368">
              <a:off x="3043036" y="804855"/>
              <a:ext cx="473140" cy="473140"/>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五角星 40"/>
            <p:cNvSpPr/>
            <p:nvPr/>
          </p:nvSpPr>
          <p:spPr>
            <a:xfrm rot="963524">
              <a:off x="3687335" y="701727"/>
              <a:ext cx="581714" cy="581714"/>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五角星 41"/>
            <p:cNvSpPr/>
            <p:nvPr/>
          </p:nvSpPr>
          <p:spPr>
            <a:xfrm rot="1232591">
              <a:off x="4404952" y="976999"/>
              <a:ext cx="395005" cy="395005"/>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1" name="图片 10"/>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flipH="1">
            <a:off x="4344718" y="1352550"/>
            <a:ext cx="4930948" cy="3181938"/>
          </a:xfrm>
          <a:prstGeom prst="rect">
            <a:avLst/>
          </a:prstGeom>
        </p:spPr>
      </p:pic>
      <p:sp>
        <p:nvSpPr>
          <p:cNvPr id="32" name="文本框 31">
            <a:extLst>
              <a:ext uri="{FF2B5EF4-FFF2-40B4-BE49-F238E27FC236}">
                <a16:creationId xmlns:a16="http://schemas.microsoft.com/office/drawing/2014/main" id="{9F5D9486-AE49-446C-A2D9-32A3479702E6}"/>
              </a:ext>
            </a:extLst>
          </p:cNvPr>
          <p:cNvSpPr txBox="1"/>
          <p:nvPr/>
        </p:nvSpPr>
        <p:spPr>
          <a:xfrm>
            <a:off x="904124" y="1694285"/>
            <a:ext cx="2346642" cy="701040"/>
          </a:xfrm>
          <a:prstGeom prst="rect">
            <a:avLst/>
          </a:prstGeom>
          <a:noFill/>
        </p:spPr>
        <p:txBody>
          <a:bodyPr rtlCol="0" wrap="none">
            <a:spAutoFit/>
          </a:bodyPr>
          <a:lstStyle/>
          <a:p>
            <a:pPr defTabSz="685800">
              <a:defRPr/>
            </a:pPr>
            <a:r>
              <a:rPr altLang="zh-CN" b="1" lang="en-US" sz="4000">
                <a:solidFill>
                  <a:schemeClr val="accent1"/>
                </a:solidFill>
                <a:latin typeface="+mn-ea"/>
                <a:cs typeface="+mn-ea"/>
                <a:sym typeface="+mn-lt"/>
              </a:rPr>
              <a:t>PART 02</a:t>
            </a:r>
          </a:p>
        </p:txBody>
      </p:sp>
      <p:sp>
        <p:nvSpPr>
          <p:cNvPr id="35" name="文本框 1">
            <a:extLst>
              <a:ext uri="{FF2B5EF4-FFF2-40B4-BE49-F238E27FC236}">
                <a16:creationId xmlns:a16="http://schemas.microsoft.com/office/drawing/2014/main" id="{F0711527-C41D-433F-8BCA-E8F62469ED9D}"/>
              </a:ext>
            </a:extLst>
          </p:cNvPr>
          <p:cNvSpPr>
            <a:spLocks noChangeArrowheads="1"/>
          </p:cNvSpPr>
          <p:nvPr/>
        </p:nvSpPr>
        <p:spPr bwMode="auto">
          <a:xfrm>
            <a:off x="856129" y="2265817"/>
            <a:ext cx="3164205" cy="7086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ea charset="-122" panose="02010600030101010101" pitchFamily="2" typeface="SimSun"/>
              </a:defRPr>
            </a:lvl1pPr>
            <a:lvl2pPr indent="-285750" marL="742950">
              <a:defRPr>
                <a:solidFill>
                  <a:schemeClr val="tx1"/>
                </a:solidFill>
                <a:latin charset="0" panose="020f0502020204030204" pitchFamily="34" typeface="Calibri"/>
                <a:ea charset="-122" panose="02010600030101010101" pitchFamily="2" typeface="SimSun"/>
              </a:defRPr>
            </a:lvl2pPr>
            <a:lvl3pPr indent="-228600" marL="1143000">
              <a:defRPr>
                <a:solidFill>
                  <a:schemeClr val="tx1"/>
                </a:solidFill>
                <a:latin charset="0" panose="020f0502020204030204" pitchFamily="34" typeface="Calibri"/>
                <a:ea charset="-122" panose="02010600030101010101" pitchFamily="2" typeface="SimSun"/>
              </a:defRPr>
            </a:lvl3pPr>
            <a:lvl4pPr indent="-228600" marL="1600200">
              <a:defRPr>
                <a:solidFill>
                  <a:schemeClr val="tx1"/>
                </a:solidFill>
                <a:latin charset="0" panose="020f0502020204030204" pitchFamily="34" typeface="Calibri"/>
                <a:ea charset="-122" panose="02010600030101010101" pitchFamily="2" typeface="SimSun"/>
              </a:defRPr>
            </a:lvl4pPr>
            <a:lvl5pPr indent="-228600" marL="2057400">
              <a:defRPr>
                <a:solidFill>
                  <a:schemeClr val="tx1"/>
                </a:solidFill>
                <a:latin charset="0" panose="020f0502020204030204" pitchFamily="34" typeface="Calibri"/>
                <a:ea charset="-122" panose="02010600030101010101" pitchFamily="2" typeface="SimSun"/>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SimSun"/>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SimSun"/>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SimSun"/>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SimSun"/>
              </a:defRPr>
            </a:lvl9pPr>
          </a:lstStyle>
          <a:p>
            <a:pPr lvl="0">
              <a:defRPr/>
            </a:pPr>
            <a:r>
              <a:rPr altLang="en-US" b="1" lang="zh-CN" smtClean="0" sz="4050">
                <a:solidFill>
                  <a:schemeClr val="accent1"/>
                </a:solidFill>
                <a:latin typeface="+mn-ea"/>
                <a:ea typeface="+mn-ea"/>
                <a:cs typeface="+mn-ea"/>
                <a:sym typeface="+mn-lt"/>
              </a:rPr>
              <a:t>保  险  概  述</a:t>
            </a:r>
          </a:p>
        </p:txBody>
      </p:sp>
      <p:sp>
        <p:nvSpPr>
          <p:cNvPr id="36" name="TextBox 11">
            <a:extLst>
              <a:ext uri="{FF2B5EF4-FFF2-40B4-BE49-F238E27FC236}">
                <a16:creationId xmlns:a16="http://schemas.microsoft.com/office/drawing/2014/main" id="{F5D2B8F1-69FA-452A-9CBE-307F9C4F8DA1}"/>
              </a:ext>
            </a:extLst>
          </p:cNvPr>
          <p:cNvSpPr txBox="1"/>
          <p:nvPr/>
        </p:nvSpPr>
        <p:spPr>
          <a:xfrm>
            <a:off x="869159" y="2918354"/>
            <a:ext cx="3807247" cy="426720"/>
          </a:xfrm>
          <a:prstGeom prst="rect">
            <a:avLst/>
          </a:prstGeom>
        </p:spPr>
        <p:txBody>
          <a:bodyPr wrap="square">
            <a:spAutoFit/>
          </a:bodyPr>
          <a:lstStyle>
            <a:defPPr>
              <a:defRPr lang="zh-CN"/>
            </a:defPPr>
            <a:lvl1pPr>
              <a:defRPr sz="2400">
                <a:solidFill>
                  <a:srgbClr val="376092"/>
                </a:solidFill>
                <a:latin charset="0" panose="020b0806030902050204" pitchFamily="34" typeface="Impact"/>
                <a:ea charset="-122" panose="020b0503020204020204" pitchFamily="34" typeface="微软雅黑"/>
              </a:defRPr>
            </a:lvl1pPr>
          </a:lstStyle>
          <a:p>
            <a:pPr defTabSz="685800">
              <a:defRPr/>
            </a:pPr>
            <a:r>
              <a:rPr altLang="zh-CN" lang="en-US" sz="1100">
                <a:solidFill>
                  <a:schemeClr val="accent1"/>
                </a:solidFill>
                <a:latin typeface="+mj-ea"/>
                <a:ea typeface="+mj-ea"/>
                <a:cs typeface="+mn-ea"/>
                <a:sym typeface="+mn-lt"/>
              </a:rPr>
              <a:t>Risk and risk management Risk and risk management</a:t>
            </a:r>
          </a:p>
          <a:p>
            <a:pPr defTabSz="685800">
              <a:defRPr/>
            </a:pPr>
            <a:r>
              <a:rPr altLang="zh-CN" lang="en-US" sz="1100">
                <a:solidFill>
                  <a:schemeClr val="accent1"/>
                </a:solidFill>
                <a:latin typeface="+mj-ea"/>
                <a:ea typeface="+mj-ea"/>
                <a:cs typeface="+mn-ea"/>
                <a:sym typeface="+mn-lt"/>
              </a:rPr>
              <a:t>risk management Risk and risk management</a:t>
            </a:r>
          </a:p>
        </p:txBody>
      </p:sp>
    </p:spTree>
    <p:extLst>
      <p:ext uri="{BB962C8B-B14F-4D97-AF65-F5344CB8AC3E}">
        <p14:creationId val="813499176"/>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2" presetSubtype="8">
                                  <p:stCondLst>
                                    <p:cond delay="0"/>
                                  </p:stCondLst>
                                  <p:childTnLst>
                                    <p:set>
                                      <p:cBhvr>
                                        <p:cTn dur="1" fill="hold" id="11">
                                          <p:stCondLst>
                                            <p:cond delay="0"/>
                                          </p:stCondLst>
                                        </p:cTn>
                                        <p:tgtEl>
                                          <p:spTgt spid="10"/>
                                        </p:tgtEl>
                                        <p:attrNameLst>
                                          <p:attrName>style.visibility</p:attrName>
                                        </p:attrNameLst>
                                      </p:cBhvr>
                                      <p:to>
                                        <p:strVal val="visible"/>
                                      </p:to>
                                    </p:set>
                                    <p:animEffect filter="wipe(left)" transition="in">
                                      <p:cBhvr>
                                        <p:cTn dur="500" id="12"/>
                                        <p:tgtEl>
                                          <p:spTgt spid="10"/>
                                        </p:tgtEl>
                                      </p:cBhvr>
                                    </p:animEffect>
                                  </p:childTnLst>
                                </p:cTn>
                              </p:par>
                            </p:childTnLst>
                          </p:cTn>
                        </p:par>
                        <p:par>
                          <p:cTn fill="hold" id="13" nodeType="afterGroup">
                            <p:stCondLst>
                              <p:cond delay="1000"/>
                            </p:stCondLst>
                            <p:childTnLst>
                              <p:par>
                                <p:cTn fill="hold" grpId="0" id="14" nodeType="afterEffect" presetClass="entr" presetID="22" presetSubtype="8">
                                  <p:stCondLst>
                                    <p:cond delay="0"/>
                                  </p:stCondLst>
                                  <p:childTnLst>
                                    <p:set>
                                      <p:cBhvr>
                                        <p:cTn dur="1" fill="hold" id="15">
                                          <p:stCondLst>
                                            <p:cond delay="0"/>
                                          </p:stCondLst>
                                        </p:cTn>
                                        <p:tgtEl>
                                          <p:spTgt spid="32"/>
                                        </p:tgtEl>
                                        <p:attrNameLst>
                                          <p:attrName>style.visibility</p:attrName>
                                        </p:attrNameLst>
                                      </p:cBhvr>
                                      <p:to>
                                        <p:strVal val="visible"/>
                                      </p:to>
                                    </p:set>
                                    <p:animEffect filter="wipe(left)" transition="in">
                                      <p:cBhvr>
                                        <p:cTn dur="500" id="16"/>
                                        <p:tgtEl>
                                          <p:spTgt spid="32"/>
                                        </p:tgtEl>
                                      </p:cBhvr>
                                    </p:animEffect>
                                  </p:childTnLst>
                                </p:cTn>
                              </p:par>
                            </p:childTnLst>
                          </p:cTn>
                        </p:par>
                        <p:par>
                          <p:cTn fill="hold" id="17" nodeType="afterGroup">
                            <p:stCondLst>
                              <p:cond delay="1500"/>
                            </p:stCondLst>
                            <p:childTnLst>
                              <p:par>
                                <p:cTn fill="hold" grpId="0" id="18" nodeType="afterEffect" presetClass="entr" presetID="53" presetSubtype="0">
                                  <p:stCondLst>
                                    <p:cond delay="0"/>
                                  </p:stCondLst>
                                  <p:childTnLst>
                                    <p:set>
                                      <p:cBhvr>
                                        <p:cTn dur="1" fill="hold" id="19">
                                          <p:stCondLst>
                                            <p:cond delay="0"/>
                                          </p:stCondLst>
                                        </p:cTn>
                                        <p:tgtEl>
                                          <p:spTgt spid="35"/>
                                        </p:tgtEl>
                                        <p:attrNameLst>
                                          <p:attrName>style.visibility</p:attrName>
                                        </p:attrNameLst>
                                      </p:cBhvr>
                                      <p:to>
                                        <p:strVal val="visible"/>
                                      </p:to>
                                    </p:set>
                                    <p:anim calcmode="lin" valueType="num">
                                      <p:cBhvr>
                                        <p:cTn dur="500" fill="hold" id="20"/>
                                        <p:tgtEl>
                                          <p:spTgt spid="35"/>
                                        </p:tgtEl>
                                        <p:attrNameLst>
                                          <p:attrName>ppt_w</p:attrName>
                                        </p:attrNameLst>
                                      </p:cBhvr>
                                      <p:tavLst>
                                        <p:tav tm="0">
                                          <p:val>
                                            <p:fltVal val="0"/>
                                          </p:val>
                                        </p:tav>
                                        <p:tav tm="100000">
                                          <p:val>
                                            <p:strVal val="#ppt_w"/>
                                          </p:val>
                                        </p:tav>
                                      </p:tavLst>
                                    </p:anim>
                                    <p:anim calcmode="lin" valueType="num">
                                      <p:cBhvr>
                                        <p:cTn dur="500" fill="hold" id="21"/>
                                        <p:tgtEl>
                                          <p:spTgt spid="35"/>
                                        </p:tgtEl>
                                        <p:attrNameLst>
                                          <p:attrName>ppt_h</p:attrName>
                                        </p:attrNameLst>
                                      </p:cBhvr>
                                      <p:tavLst>
                                        <p:tav tm="0">
                                          <p:val>
                                            <p:fltVal val="0"/>
                                          </p:val>
                                        </p:tav>
                                        <p:tav tm="100000">
                                          <p:val>
                                            <p:strVal val="#ppt_h"/>
                                          </p:val>
                                        </p:tav>
                                      </p:tavLst>
                                    </p:anim>
                                    <p:animEffect filter="fade" transition="in">
                                      <p:cBhvr>
                                        <p:cTn dur="500" id="22"/>
                                        <p:tgtEl>
                                          <p:spTgt spid="35"/>
                                        </p:tgtEl>
                                      </p:cBhvr>
                                    </p:animEffect>
                                  </p:childTnLst>
                                </p:cTn>
                              </p:par>
                            </p:childTnLst>
                          </p:cTn>
                        </p:par>
                        <p:par>
                          <p:cTn fill="hold" id="23" nodeType="afterGroup">
                            <p:stCondLst>
                              <p:cond delay="2000"/>
                            </p:stCondLst>
                            <p:childTnLst>
                              <p:par>
                                <p:cTn fill="hold" grpId="0" id="24" nodeType="afterEffect" presetClass="entr" presetID="2" presetSubtype="4">
                                  <p:stCondLst>
                                    <p:cond delay="0"/>
                                  </p:stCondLst>
                                  <p:childTnLst>
                                    <p:set>
                                      <p:cBhvr>
                                        <p:cTn dur="1" fill="hold" id="25">
                                          <p:stCondLst>
                                            <p:cond delay="0"/>
                                          </p:stCondLst>
                                        </p:cTn>
                                        <p:tgtEl>
                                          <p:spTgt spid="36"/>
                                        </p:tgtEl>
                                        <p:attrNameLst>
                                          <p:attrName>style.visibility</p:attrName>
                                        </p:attrNameLst>
                                      </p:cBhvr>
                                      <p:to>
                                        <p:strVal val="visible"/>
                                      </p:to>
                                    </p:set>
                                    <p:anim calcmode="lin" valueType="num">
                                      <p:cBhvr additive="base">
                                        <p:cTn dur="500" fill="hold" id="26"/>
                                        <p:tgtEl>
                                          <p:spTgt spid="36"/>
                                        </p:tgtEl>
                                        <p:attrNameLst>
                                          <p:attrName>ppt_x</p:attrName>
                                        </p:attrNameLst>
                                      </p:cBhvr>
                                      <p:tavLst>
                                        <p:tav tm="0">
                                          <p:val>
                                            <p:strVal val="#ppt_x"/>
                                          </p:val>
                                        </p:tav>
                                        <p:tav tm="100000">
                                          <p:val>
                                            <p:strVal val="#ppt_x"/>
                                          </p:val>
                                        </p:tav>
                                      </p:tavLst>
                                    </p:anim>
                                    <p:anim calcmode="lin" valueType="num">
                                      <p:cBhvr additive="base">
                                        <p:cTn dur="500" fill="hold" id="27"/>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5"/>
      <p:bldP grpId="0" spid="36"/>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4009926" y="2182561"/>
            <a:ext cx="1561640" cy="394394"/>
            <a:chOff x="5835171" y="992251"/>
            <a:chExt cx="1561640" cy="554130"/>
          </a:xfrm>
        </p:grpSpPr>
        <p:sp>
          <p:nvSpPr>
            <p:cNvPr id="17" name="圆角矩形 16"/>
            <p:cNvSpPr/>
            <p:nvPr/>
          </p:nvSpPr>
          <p:spPr>
            <a:xfrm>
              <a:off x="5835171" y="992251"/>
              <a:ext cx="1561640" cy="554130"/>
            </a:xfrm>
            <a:prstGeom prst="roundRect">
              <a:avLst/>
            </a:prstGeom>
            <a:solidFill>
              <a:schemeClr val="accent3"/>
            </a:solidFill>
            <a:ln>
              <a:noFill/>
            </a:ln>
          </p:spPr>
          <p:txBody>
            <a:bodyPr/>
            <a:lstStyle/>
            <a:p>
              <a:pPr defTabSz="685800">
                <a:spcBef>
                  <a:spcPct val="0"/>
                </a:spcBef>
                <a:defRPr/>
              </a:pPr>
              <a:endParaRPr altLang="en-US" lang="zh-CN">
                <a:solidFill>
                  <a:schemeClr val="bg1"/>
                </a:solidFill>
                <a:latin typeface="+mn-ea"/>
                <a:cs typeface="+mn-ea"/>
                <a:sym typeface="+mn-lt"/>
              </a:endParaRPr>
            </a:p>
          </p:txBody>
        </p:sp>
        <p:sp>
          <p:nvSpPr>
            <p:cNvPr id="18" name="圆角矩形 17"/>
            <p:cNvSpPr/>
            <p:nvPr/>
          </p:nvSpPr>
          <p:spPr>
            <a:xfrm>
              <a:off x="5873035" y="1030059"/>
              <a:ext cx="1485912" cy="478514"/>
            </a:xfrm>
            <a:prstGeom prst="roundRect">
              <a:avLst/>
            </a:prstGeom>
            <a:noFill/>
            <a:ln w="19050">
              <a:solidFill>
                <a:schemeClr val="accent3">
                  <a:lumMod val="10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chemeClr val="bg1"/>
                </a:solidFill>
                <a:latin typeface="+mn-ea"/>
                <a:cs typeface="+mn-ea"/>
                <a:sym typeface="+mn-lt"/>
              </a:endParaRPr>
            </a:p>
          </p:txBody>
        </p:sp>
      </p:grpSp>
      <p:sp>
        <p:nvSpPr>
          <p:cNvPr id="20" name="圆角矩形 19"/>
          <p:cNvSpPr/>
          <p:nvPr/>
        </p:nvSpPr>
        <p:spPr>
          <a:xfrm>
            <a:off x="4009926" y="3416213"/>
            <a:ext cx="1561640" cy="394394"/>
          </a:xfrm>
          <a:prstGeom prst="roundRect">
            <a:avLst/>
          </a:prstGeom>
          <a:solidFill>
            <a:schemeClr val="accent2"/>
          </a:solidFill>
          <a:ln>
            <a:noFill/>
          </a:ln>
        </p:spPr>
        <p:txBody>
          <a:bodyPr/>
          <a:lstStyle/>
          <a:p>
            <a:pPr defTabSz="685800">
              <a:spcBef>
                <a:spcPct val="0"/>
              </a:spcBef>
              <a:defRPr/>
            </a:pPr>
            <a:endParaRPr altLang="en-US" lang="zh-CN">
              <a:solidFill>
                <a:srgbClr val="000000"/>
              </a:solidFill>
              <a:latin typeface="+mn-ea"/>
              <a:cs typeface="+mn-ea"/>
              <a:sym typeface="+mn-lt"/>
            </a:endParaRPr>
          </a:p>
        </p:txBody>
      </p:sp>
      <p:grpSp>
        <p:nvGrpSpPr>
          <p:cNvPr id="2" name="组合 1"/>
          <p:cNvGrpSpPr/>
          <p:nvPr/>
        </p:nvGrpSpPr>
        <p:grpSpPr>
          <a:xfrm>
            <a:off x="4009926" y="1123950"/>
            <a:ext cx="1561640" cy="394394"/>
            <a:chOff x="1446043" y="1555120"/>
            <a:chExt cx="1561640" cy="554130"/>
          </a:xfrm>
        </p:grpSpPr>
        <p:sp>
          <p:nvSpPr>
            <p:cNvPr id="23" name="圆角矩形 22"/>
            <p:cNvSpPr/>
            <p:nvPr/>
          </p:nvSpPr>
          <p:spPr>
            <a:xfrm>
              <a:off x="1446043" y="1555120"/>
              <a:ext cx="1561640" cy="554130"/>
            </a:xfrm>
            <a:prstGeom prst="roundRect">
              <a:avLst/>
            </a:prstGeom>
            <a:solidFill>
              <a:schemeClr val="accent1"/>
            </a:solidFill>
            <a:ln>
              <a:noFill/>
            </a:ln>
          </p:spPr>
          <p:txBody>
            <a:bodyPr/>
            <a:lstStyle/>
            <a:p>
              <a:pPr defTabSz="685800">
                <a:spcBef>
                  <a:spcPct val="0"/>
                </a:spcBef>
                <a:defRPr/>
              </a:pPr>
              <a:endParaRPr altLang="en-US" lang="zh-CN">
                <a:solidFill>
                  <a:schemeClr val="bg1"/>
                </a:solidFill>
                <a:latin typeface="+mn-ea"/>
                <a:cs typeface="+mn-ea"/>
                <a:sym typeface="+mn-lt"/>
              </a:endParaRPr>
            </a:p>
          </p:txBody>
        </p:sp>
        <p:sp>
          <p:nvSpPr>
            <p:cNvPr id="24" name="圆角矩形 23"/>
            <p:cNvSpPr/>
            <p:nvPr/>
          </p:nvSpPr>
          <p:spPr>
            <a:xfrm>
              <a:off x="1483907" y="1592929"/>
              <a:ext cx="1485912" cy="478514"/>
            </a:xfrm>
            <a:prstGeom prst="roundRect">
              <a:avLst/>
            </a:prstGeom>
            <a:noFill/>
            <a:ln w="19050">
              <a:solidFill>
                <a:schemeClr val="accent3">
                  <a:lumMod val="10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chemeClr val="bg1"/>
                </a:solidFill>
                <a:latin typeface="+mn-ea"/>
                <a:cs typeface="+mn-ea"/>
                <a:sym typeface="+mn-lt"/>
              </a:endParaRPr>
            </a:p>
          </p:txBody>
        </p:sp>
      </p:grpSp>
      <p:sp>
        <p:nvSpPr>
          <p:cNvPr id="26" name="TextBox 25"/>
          <p:cNvSpPr txBox="1"/>
          <p:nvPr/>
        </p:nvSpPr>
        <p:spPr>
          <a:xfrm>
            <a:off x="4227026" y="1168193"/>
            <a:ext cx="1127442" cy="396240"/>
          </a:xfrm>
          <a:prstGeom prst="rect">
            <a:avLst/>
          </a:prstGeom>
          <a:noFill/>
          <a:effectLst/>
        </p:spPr>
        <p:txBody>
          <a:bodyPr rtlCol="0" wrap="none">
            <a:spAutoFit/>
          </a:bodyPr>
          <a:lstStyle/>
          <a:p>
            <a:pPr algn="ctr" defTabSz="685800">
              <a:defRPr/>
            </a:pPr>
            <a:r>
              <a:rPr altLang="zh-CN" lang="en-US" sz="2000">
                <a:solidFill>
                  <a:schemeClr val="bg1"/>
                </a:solidFill>
                <a:latin typeface="+mn-ea"/>
                <a:cs typeface="+mn-ea"/>
                <a:sym typeface="+mn-lt"/>
              </a:rPr>
              <a:t>PART01</a:t>
            </a:r>
          </a:p>
        </p:txBody>
      </p:sp>
      <p:sp>
        <p:nvSpPr>
          <p:cNvPr id="27" name="TextBox 26"/>
          <p:cNvSpPr txBox="1"/>
          <p:nvPr/>
        </p:nvSpPr>
        <p:spPr>
          <a:xfrm>
            <a:off x="4227026" y="2156115"/>
            <a:ext cx="1127442" cy="396240"/>
          </a:xfrm>
          <a:prstGeom prst="rect">
            <a:avLst/>
          </a:prstGeom>
          <a:noFill/>
          <a:effectLst/>
        </p:spPr>
        <p:txBody>
          <a:bodyPr rtlCol="0" wrap="none">
            <a:spAutoFit/>
          </a:bodyPr>
          <a:lstStyle/>
          <a:p>
            <a:pPr algn="ctr" defTabSz="685800">
              <a:defRPr/>
            </a:pPr>
            <a:r>
              <a:rPr altLang="zh-CN" lang="en-US" sz="2000">
                <a:solidFill>
                  <a:schemeClr val="bg1"/>
                </a:solidFill>
                <a:latin typeface="+mn-ea"/>
                <a:cs typeface="+mn-ea"/>
                <a:sym typeface="+mn-lt"/>
              </a:rPr>
              <a:t>PART02</a:t>
            </a:r>
          </a:p>
        </p:txBody>
      </p:sp>
      <p:sp>
        <p:nvSpPr>
          <p:cNvPr id="28" name="TextBox 27"/>
          <p:cNvSpPr txBox="1"/>
          <p:nvPr/>
        </p:nvSpPr>
        <p:spPr>
          <a:xfrm>
            <a:off x="4227026" y="3397103"/>
            <a:ext cx="1127442" cy="396240"/>
          </a:xfrm>
          <a:prstGeom prst="rect">
            <a:avLst/>
          </a:prstGeom>
          <a:noFill/>
          <a:effectLst/>
        </p:spPr>
        <p:txBody>
          <a:bodyPr rtlCol="0" wrap="none">
            <a:spAutoFit/>
          </a:bodyPr>
          <a:lstStyle/>
          <a:p>
            <a:pPr algn="ctr" defTabSz="685800">
              <a:defRPr/>
            </a:pPr>
            <a:r>
              <a:rPr altLang="zh-CN" lang="en-US" sz="2000">
                <a:solidFill>
                  <a:schemeClr val="bg1"/>
                </a:solidFill>
                <a:latin typeface="+mn-ea"/>
                <a:cs typeface="+mn-ea"/>
                <a:sym typeface="+mn-lt"/>
              </a:rPr>
              <a:t>PART03</a:t>
            </a:r>
          </a:p>
        </p:txBody>
      </p:sp>
      <p:sp>
        <p:nvSpPr>
          <p:cNvPr id="29" name="TextBox 28"/>
          <p:cNvSpPr txBox="1"/>
          <p:nvPr/>
        </p:nvSpPr>
        <p:spPr>
          <a:xfrm>
            <a:off x="3865206" y="1528429"/>
            <a:ext cx="4335720" cy="527304"/>
          </a:xfrm>
          <a:prstGeom prst="rect">
            <a:avLst/>
          </a:prstGeom>
          <a:noFill/>
        </p:spPr>
        <p:txBody>
          <a:bodyPr rtlCol="0" wrap="square">
            <a:spAutoFit/>
          </a:bodyPr>
          <a:lstStyle/>
          <a:p>
            <a:pPr defTabSz="685800">
              <a:lnSpc>
                <a:spcPct val="130000"/>
              </a:lnSpc>
              <a:defRPr/>
            </a:pPr>
            <a:r>
              <a:rPr altLang="en-US" lang="zh-CN" sz="1100">
                <a:solidFill>
                  <a:schemeClr val="dk1"/>
                </a:solidFill>
                <a:latin typeface="+mn-ea"/>
                <a:cs typeface="+mn-ea"/>
                <a:sym typeface="+mn-lt"/>
              </a:rPr>
              <a:t>在损失发生时保险公司只是起到了组织分摊损失的作用，并且因有效的组织风险损失分摊获得了相应的报酬</a:t>
            </a:r>
          </a:p>
        </p:txBody>
      </p:sp>
      <p:sp>
        <p:nvSpPr>
          <p:cNvPr id="30" name="TextBox 29"/>
          <p:cNvSpPr txBox="1"/>
          <p:nvPr/>
        </p:nvSpPr>
        <p:spPr>
          <a:xfrm>
            <a:off x="3932056" y="2581085"/>
            <a:ext cx="4573670" cy="745236"/>
          </a:xfrm>
          <a:prstGeom prst="rect">
            <a:avLst/>
          </a:prstGeom>
          <a:noFill/>
        </p:spPr>
        <p:txBody>
          <a:bodyPr rtlCol="0" wrap="square">
            <a:spAutoFit/>
          </a:bodyPr>
          <a:lstStyle/>
          <a:p>
            <a:pPr defTabSz="685800">
              <a:lnSpc>
                <a:spcPct val="130000"/>
              </a:lnSpc>
              <a:defRPr/>
            </a:pPr>
            <a:r>
              <a:rPr altLang="en-US" lang="zh-CN" sz="1100">
                <a:solidFill>
                  <a:schemeClr val="dk1"/>
                </a:solidFill>
                <a:latin typeface="+mn-ea"/>
                <a:cs typeface="+mn-ea"/>
                <a:sym typeface="+mn-lt"/>
              </a:rPr>
              <a:t>保险人要保证兑现它的承诺就必须对风险发生的频率有准确的估计。如果估计发生的频率低于实际发生的频率，保险人就可能因入不敷出而无力履行自己的诺言</a:t>
            </a:r>
          </a:p>
        </p:txBody>
      </p:sp>
      <p:sp>
        <p:nvSpPr>
          <p:cNvPr id="31" name="TextBox 30"/>
          <p:cNvSpPr txBox="1"/>
          <p:nvPr/>
        </p:nvSpPr>
        <p:spPr>
          <a:xfrm>
            <a:off x="3913054" y="3810607"/>
            <a:ext cx="4592672" cy="745236"/>
          </a:xfrm>
          <a:prstGeom prst="rect">
            <a:avLst/>
          </a:prstGeom>
          <a:noFill/>
        </p:spPr>
        <p:txBody>
          <a:bodyPr rtlCol="0" wrap="square">
            <a:spAutoFit/>
          </a:bodyPr>
          <a:lstStyle/>
          <a:p>
            <a:pPr defTabSz="685800">
              <a:lnSpc>
                <a:spcPct val="130000"/>
              </a:lnSpc>
              <a:defRPr/>
            </a:pPr>
            <a:r>
              <a:rPr altLang="en-US" lang="zh-CN" sz="1100">
                <a:solidFill>
                  <a:schemeClr val="dk1"/>
                </a:solidFill>
                <a:latin typeface="+mn-ea"/>
                <a:cs typeface="+mn-ea"/>
                <a:sym typeface="+mn-lt"/>
              </a:rPr>
              <a:t>保险人通过大数法则估测风险发生频率，为此要尽可能扩大风险单位数并且风险事件必须是随机事件，满足大数法则的要求条件，将来该事件的发生条件与以往的条件基本一致</a:t>
            </a:r>
          </a:p>
        </p:txBody>
      </p:sp>
      <p:pic>
        <p:nvPicPr>
          <p:cNvPr id="5" name="图片 4"/>
          <p:cNvPicPr>
            <a:picLocks noChangeAspect="1"/>
          </p:cNvPicPr>
          <p:nvPr/>
        </p:nvPicPr>
        <p:blipFill>
          <a:blip r:embed="rId3">
            <a:extLst>
              <a:ext uri="{28A0092B-C50C-407E-A947-70E740481C1C}">
                <a14:useLocalDpi val="0"/>
              </a:ext>
            </a:extLst>
          </a:blip>
          <a:stretch>
            <a:fillRect/>
          </a:stretch>
        </p:blipFill>
        <p:spPr>
          <a:xfrm>
            <a:off x="304800" y="1096021"/>
            <a:ext cx="3686194" cy="3467100"/>
          </a:xfrm>
          <a:prstGeom prst="rect">
            <a:avLst/>
          </a:prstGeom>
        </p:spPr>
      </p:pic>
    </p:spTree>
    <p:extLst>
      <p:ext uri="{BB962C8B-B14F-4D97-AF65-F5344CB8AC3E}">
        <p14:creationId val="4130122383"/>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26"/>
                                        </p:tgtEl>
                                        <p:attrNameLst>
                                          <p:attrName>style.visibility</p:attrName>
                                        </p:attrNameLst>
                                      </p:cBhvr>
                                      <p:to>
                                        <p:strVal val="visible"/>
                                      </p:to>
                                    </p:set>
                                    <p:anim calcmode="lin" valueType="num">
                                      <p:cBhvr>
                                        <p:cTn dur="500" fill="hold" id="12"/>
                                        <p:tgtEl>
                                          <p:spTgt spid="26"/>
                                        </p:tgtEl>
                                        <p:attrNameLst>
                                          <p:attrName>ppt_w</p:attrName>
                                        </p:attrNameLst>
                                      </p:cBhvr>
                                      <p:tavLst>
                                        <p:tav tm="0">
                                          <p:val>
                                            <p:fltVal val="0"/>
                                          </p:val>
                                        </p:tav>
                                        <p:tav tm="100000">
                                          <p:val>
                                            <p:strVal val="#ppt_w"/>
                                          </p:val>
                                        </p:tav>
                                      </p:tavLst>
                                    </p:anim>
                                    <p:anim calcmode="lin" valueType="num">
                                      <p:cBhvr>
                                        <p:cTn dur="500" fill="hold" id="13"/>
                                        <p:tgtEl>
                                          <p:spTgt spid="26"/>
                                        </p:tgtEl>
                                        <p:attrNameLst>
                                          <p:attrName>ppt_h</p:attrName>
                                        </p:attrNameLst>
                                      </p:cBhvr>
                                      <p:tavLst>
                                        <p:tav tm="0">
                                          <p:val>
                                            <p:fltVal val="0"/>
                                          </p:val>
                                        </p:tav>
                                        <p:tav tm="100000">
                                          <p:val>
                                            <p:strVal val="#ppt_h"/>
                                          </p:val>
                                        </p:tav>
                                      </p:tavLst>
                                    </p:anim>
                                    <p:animEffect filter="fade" transition="in">
                                      <p:cBhvr>
                                        <p:cTn dur="500" id="14"/>
                                        <p:tgtEl>
                                          <p:spTgt spid="26"/>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29"/>
                                        </p:tgtEl>
                                        <p:attrNameLst>
                                          <p:attrName>style.visibility</p:attrName>
                                        </p:attrNameLst>
                                      </p:cBhvr>
                                      <p:to>
                                        <p:strVal val="visible"/>
                                      </p:to>
                                    </p:set>
                                    <p:anim calcmode="lin" valueType="num">
                                      <p:cBhvr>
                                        <p:cTn dur="500" fill="hold" id="17"/>
                                        <p:tgtEl>
                                          <p:spTgt spid="29"/>
                                        </p:tgtEl>
                                        <p:attrNameLst>
                                          <p:attrName>ppt_w</p:attrName>
                                        </p:attrNameLst>
                                      </p:cBhvr>
                                      <p:tavLst>
                                        <p:tav tm="0">
                                          <p:val>
                                            <p:fltVal val="0"/>
                                          </p:val>
                                        </p:tav>
                                        <p:tav tm="100000">
                                          <p:val>
                                            <p:strVal val="#ppt_w"/>
                                          </p:val>
                                        </p:tav>
                                      </p:tavLst>
                                    </p:anim>
                                    <p:anim calcmode="lin" valueType="num">
                                      <p:cBhvr>
                                        <p:cTn dur="500" fill="hold" id="18"/>
                                        <p:tgtEl>
                                          <p:spTgt spid="29"/>
                                        </p:tgtEl>
                                        <p:attrNameLst>
                                          <p:attrName>ppt_h</p:attrName>
                                        </p:attrNameLst>
                                      </p:cBhvr>
                                      <p:tavLst>
                                        <p:tav tm="0">
                                          <p:val>
                                            <p:fltVal val="0"/>
                                          </p:val>
                                        </p:tav>
                                        <p:tav tm="100000">
                                          <p:val>
                                            <p:strVal val="#ppt_h"/>
                                          </p:val>
                                        </p:tav>
                                      </p:tavLst>
                                    </p:anim>
                                    <p:animEffect filter="fade" transition="in">
                                      <p:cBhvr>
                                        <p:cTn dur="500" id="19"/>
                                        <p:tgtEl>
                                          <p:spTgt spid="29"/>
                                        </p:tgtEl>
                                      </p:cBhvr>
                                    </p:animEffect>
                                  </p:childTnLst>
                                </p:cTn>
                              </p:par>
                              <p:par>
                                <p:cTn fill="hold" id="20" nodeType="withEffect" presetClass="entr" presetID="53" presetSubtype="0">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p:cTn dur="500" fill="hold" id="22"/>
                                        <p:tgtEl>
                                          <p:spTgt spid="3"/>
                                        </p:tgtEl>
                                        <p:attrNameLst>
                                          <p:attrName>ppt_w</p:attrName>
                                        </p:attrNameLst>
                                      </p:cBhvr>
                                      <p:tavLst>
                                        <p:tav tm="0">
                                          <p:val>
                                            <p:fltVal val="0"/>
                                          </p:val>
                                        </p:tav>
                                        <p:tav tm="100000">
                                          <p:val>
                                            <p:strVal val="#ppt_w"/>
                                          </p:val>
                                        </p:tav>
                                      </p:tavLst>
                                    </p:anim>
                                    <p:anim calcmode="lin" valueType="num">
                                      <p:cBhvr>
                                        <p:cTn dur="500" fill="hold" id="23"/>
                                        <p:tgtEl>
                                          <p:spTgt spid="3"/>
                                        </p:tgtEl>
                                        <p:attrNameLst>
                                          <p:attrName>ppt_h</p:attrName>
                                        </p:attrNameLst>
                                      </p:cBhvr>
                                      <p:tavLst>
                                        <p:tav tm="0">
                                          <p:val>
                                            <p:fltVal val="0"/>
                                          </p:val>
                                        </p:tav>
                                        <p:tav tm="100000">
                                          <p:val>
                                            <p:strVal val="#ppt_h"/>
                                          </p:val>
                                        </p:tav>
                                      </p:tavLst>
                                    </p:anim>
                                    <p:animEffect filter="fade" transition="in">
                                      <p:cBhvr>
                                        <p:cTn dur="500" id="24"/>
                                        <p:tgtEl>
                                          <p:spTgt spid="3"/>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27"/>
                                        </p:tgtEl>
                                        <p:attrNameLst>
                                          <p:attrName>style.visibility</p:attrName>
                                        </p:attrNameLst>
                                      </p:cBhvr>
                                      <p:to>
                                        <p:strVal val="visible"/>
                                      </p:to>
                                    </p:set>
                                    <p:anim calcmode="lin" valueType="num">
                                      <p:cBhvr>
                                        <p:cTn dur="500" fill="hold" id="27"/>
                                        <p:tgtEl>
                                          <p:spTgt spid="27"/>
                                        </p:tgtEl>
                                        <p:attrNameLst>
                                          <p:attrName>ppt_w</p:attrName>
                                        </p:attrNameLst>
                                      </p:cBhvr>
                                      <p:tavLst>
                                        <p:tav tm="0">
                                          <p:val>
                                            <p:fltVal val="0"/>
                                          </p:val>
                                        </p:tav>
                                        <p:tav tm="100000">
                                          <p:val>
                                            <p:strVal val="#ppt_w"/>
                                          </p:val>
                                        </p:tav>
                                      </p:tavLst>
                                    </p:anim>
                                    <p:anim calcmode="lin" valueType="num">
                                      <p:cBhvr>
                                        <p:cTn dur="500" fill="hold" id="28"/>
                                        <p:tgtEl>
                                          <p:spTgt spid="27"/>
                                        </p:tgtEl>
                                        <p:attrNameLst>
                                          <p:attrName>ppt_h</p:attrName>
                                        </p:attrNameLst>
                                      </p:cBhvr>
                                      <p:tavLst>
                                        <p:tav tm="0">
                                          <p:val>
                                            <p:fltVal val="0"/>
                                          </p:val>
                                        </p:tav>
                                        <p:tav tm="100000">
                                          <p:val>
                                            <p:strVal val="#ppt_h"/>
                                          </p:val>
                                        </p:tav>
                                      </p:tavLst>
                                    </p:anim>
                                    <p:animEffect filter="fade" transition="in">
                                      <p:cBhvr>
                                        <p:cTn dur="500" id="29"/>
                                        <p:tgtEl>
                                          <p:spTgt spid="27"/>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30"/>
                                        </p:tgtEl>
                                        <p:attrNameLst>
                                          <p:attrName>style.visibility</p:attrName>
                                        </p:attrNameLst>
                                      </p:cBhvr>
                                      <p:to>
                                        <p:strVal val="visible"/>
                                      </p:to>
                                    </p:set>
                                    <p:anim calcmode="lin" valueType="num">
                                      <p:cBhvr>
                                        <p:cTn dur="500" fill="hold" id="32"/>
                                        <p:tgtEl>
                                          <p:spTgt spid="30"/>
                                        </p:tgtEl>
                                        <p:attrNameLst>
                                          <p:attrName>ppt_w</p:attrName>
                                        </p:attrNameLst>
                                      </p:cBhvr>
                                      <p:tavLst>
                                        <p:tav tm="0">
                                          <p:val>
                                            <p:fltVal val="0"/>
                                          </p:val>
                                        </p:tav>
                                        <p:tav tm="100000">
                                          <p:val>
                                            <p:strVal val="#ppt_w"/>
                                          </p:val>
                                        </p:tav>
                                      </p:tavLst>
                                    </p:anim>
                                    <p:anim calcmode="lin" valueType="num">
                                      <p:cBhvr>
                                        <p:cTn dur="500" fill="hold" id="33"/>
                                        <p:tgtEl>
                                          <p:spTgt spid="30"/>
                                        </p:tgtEl>
                                        <p:attrNameLst>
                                          <p:attrName>ppt_h</p:attrName>
                                        </p:attrNameLst>
                                      </p:cBhvr>
                                      <p:tavLst>
                                        <p:tav tm="0">
                                          <p:val>
                                            <p:fltVal val="0"/>
                                          </p:val>
                                        </p:tav>
                                        <p:tav tm="100000">
                                          <p:val>
                                            <p:strVal val="#ppt_h"/>
                                          </p:val>
                                        </p:tav>
                                      </p:tavLst>
                                    </p:anim>
                                    <p:animEffect filter="fade" transition="in">
                                      <p:cBhvr>
                                        <p:cTn dur="500" id="34"/>
                                        <p:tgtEl>
                                          <p:spTgt spid="30"/>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8"/>
                                        </p:tgtEl>
                                        <p:attrNameLst>
                                          <p:attrName>style.visibility</p:attrName>
                                        </p:attrNameLst>
                                      </p:cBhvr>
                                      <p:to>
                                        <p:strVal val="visible"/>
                                      </p:to>
                                    </p:set>
                                    <p:anim calcmode="lin" valueType="num">
                                      <p:cBhvr>
                                        <p:cTn dur="500" fill="hold" id="37"/>
                                        <p:tgtEl>
                                          <p:spTgt spid="28"/>
                                        </p:tgtEl>
                                        <p:attrNameLst>
                                          <p:attrName>ppt_w</p:attrName>
                                        </p:attrNameLst>
                                      </p:cBhvr>
                                      <p:tavLst>
                                        <p:tav tm="0">
                                          <p:val>
                                            <p:fltVal val="0"/>
                                          </p:val>
                                        </p:tav>
                                        <p:tav tm="100000">
                                          <p:val>
                                            <p:strVal val="#ppt_w"/>
                                          </p:val>
                                        </p:tav>
                                      </p:tavLst>
                                    </p:anim>
                                    <p:anim calcmode="lin" valueType="num">
                                      <p:cBhvr>
                                        <p:cTn dur="500" fill="hold" id="38"/>
                                        <p:tgtEl>
                                          <p:spTgt spid="28"/>
                                        </p:tgtEl>
                                        <p:attrNameLst>
                                          <p:attrName>ppt_h</p:attrName>
                                        </p:attrNameLst>
                                      </p:cBhvr>
                                      <p:tavLst>
                                        <p:tav tm="0">
                                          <p:val>
                                            <p:fltVal val="0"/>
                                          </p:val>
                                        </p:tav>
                                        <p:tav tm="100000">
                                          <p:val>
                                            <p:strVal val="#ppt_h"/>
                                          </p:val>
                                        </p:tav>
                                      </p:tavLst>
                                    </p:anim>
                                    <p:animEffect filter="fade" transition="in">
                                      <p:cBhvr>
                                        <p:cTn dur="500" id="39"/>
                                        <p:tgtEl>
                                          <p:spTgt spid="28"/>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31"/>
                                        </p:tgtEl>
                                        <p:attrNameLst>
                                          <p:attrName>style.visibility</p:attrName>
                                        </p:attrNameLst>
                                      </p:cBhvr>
                                      <p:to>
                                        <p:strVal val="visible"/>
                                      </p:to>
                                    </p:set>
                                    <p:anim calcmode="lin" valueType="num">
                                      <p:cBhvr>
                                        <p:cTn dur="500" fill="hold" id="42"/>
                                        <p:tgtEl>
                                          <p:spTgt spid="31"/>
                                        </p:tgtEl>
                                        <p:attrNameLst>
                                          <p:attrName>ppt_w</p:attrName>
                                        </p:attrNameLst>
                                      </p:cBhvr>
                                      <p:tavLst>
                                        <p:tav tm="0">
                                          <p:val>
                                            <p:fltVal val="0"/>
                                          </p:val>
                                        </p:tav>
                                        <p:tav tm="100000">
                                          <p:val>
                                            <p:strVal val="#ppt_w"/>
                                          </p:val>
                                        </p:tav>
                                      </p:tavLst>
                                    </p:anim>
                                    <p:anim calcmode="lin" valueType="num">
                                      <p:cBhvr>
                                        <p:cTn dur="500" fill="hold" id="43"/>
                                        <p:tgtEl>
                                          <p:spTgt spid="31"/>
                                        </p:tgtEl>
                                        <p:attrNameLst>
                                          <p:attrName>ppt_h</p:attrName>
                                        </p:attrNameLst>
                                      </p:cBhvr>
                                      <p:tavLst>
                                        <p:tav tm="0">
                                          <p:val>
                                            <p:fltVal val="0"/>
                                          </p:val>
                                        </p:tav>
                                        <p:tav tm="100000">
                                          <p:val>
                                            <p:strVal val="#ppt_h"/>
                                          </p:val>
                                        </p:tav>
                                      </p:tavLst>
                                    </p:anim>
                                    <p:animEffect filter="fade" transition="in">
                                      <p:cBhvr>
                                        <p:cTn dur="500" id="44"/>
                                        <p:tgtEl>
                                          <p:spTgt spid="31"/>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20"/>
                                        </p:tgtEl>
                                        <p:attrNameLst>
                                          <p:attrName>style.visibility</p:attrName>
                                        </p:attrNameLst>
                                      </p:cBhvr>
                                      <p:to>
                                        <p:strVal val="visible"/>
                                      </p:to>
                                    </p:set>
                                    <p:anim calcmode="lin" valueType="num">
                                      <p:cBhvr>
                                        <p:cTn dur="500" fill="hold" id="47"/>
                                        <p:tgtEl>
                                          <p:spTgt spid="20"/>
                                        </p:tgtEl>
                                        <p:attrNameLst>
                                          <p:attrName>ppt_w</p:attrName>
                                        </p:attrNameLst>
                                      </p:cBhvr>
                                      <p:tavLst>
                                        <p:tav tm="0">
                                          <p:val>
                                            <p:fltVal val="0"/>
                                          </p:val>
                                        </p:tav>
                                        <p:tav tm="100000">
                                          <p:val>
                                            <p:strVal val="#ppt_w"/>
                                          </p:val>
                                        </p:tav>
                                      </p:tavLst>
                                    </p:anim>
                                    <p:anim calcmode="lin" valueType="num">
                                      <p:cBhvr>
                                        <p:cTn dur="500" fill="hold" id="48"/>
                                        <p:tgtEl>
                                          <p:spTgt spid="20"/>
                                        </p:tgtEl>
                                        <p:attrNameLst>
                                          <p:attrName>ppt_h</p:attrName>
                                        </p:attrNameLst>
                                      </p:cBhvr>
                                      <p:tavLst>
                                        <p:tav tm="0">
                                          <p:val>
                                            <p:fltVal val="0"/>
                                          </p:val>
                                        </p:tav>
                                        <p:tav tm="100000">
                                          <p:val>
                                            <p:strVal val="#ppt_h"/>
                                          </p:val>
                                        </p:tav>
                                      </p:tavLst>
                                    </p:anim>
                                    <p:animEffect filter="fade" transition="in">
                                      <p:cBhvr>
                                        <p:cTn dur="500" id="49"/>
                                        <p:tgtEl>
                                          <p:spTgt spid="20"/>
                                        </p:tgtEl>
                                      </p:cBhvr>
                                    </p:animEffect>
                                  </p:childTnLst>
                                </p:cTn>
                              </p:par>
                              <p:par>
                                <p:cTn fill="hold" id="50" nodeType="withEffect" presetClass="entr" presetID="53" presetSubtype="0">
                                  <p:stCondLst>
                                    <p:cond delay="0"/>
                                  </p:stCondLst>
                                  <p:childTnLst>
                                    <p:set>
                                      <p:cBhvr>
                                        <p:cTn dur="1" fill="hold" id="51">
                                          <p:stCondLst>
                                            <p:cond delay="0"/>
                                          </p:stCondLst>
                                        </p:cTn>
                                        <p:tgtEl>
                                          <p:spTgt spid="5"/>
                                        </p:tgtEl>
                                        <p:attrNameLst>
                                          <p:attrName>style.visibility</p:attrName>
                                        </p:attrNameLst>
                                      </p:cBhvr>
                                      <p:to>
                                        <p:strVal val="visible"/>
                                      </p:to>
                                    </p:set>
                                    <p:anim calcmode="lin" valueType="num">
                                      <p:cBhvr>
                                        <p:cTn dur="500" fill="hold" id="52"/>
                                        <p:tgtEl>
                                          <p:spTgt spid="5"/>
                                        </p:tgtEl>
                                        <p:attrNameLst>
                                          <p:attrName>ppt_w</p:attrName>
                                        </p:attrNameLst>
                                      </p:cBhvr>
                                      <p:tavLst>
                                        <p:tav tm="0">
                                          <p:val>
                                            <p:fltVal val="0"/>
                                          </p:val>
                                        </p:tav>
                                        <p:tav tm="100000">
                                          <p:val>
                                            <p:strVal val="#ppt_w"/>
                                          </p:val>
                                        </p:tav>
                                      </p:tavLst>
                                    </p:anim>
                                    <p:anim calcmode="lin" valueType="num">
                                      <p:cBhvr>
                                        <p:cTn dur="500" fill="hold" id="53"/>
                                        <p:tgtEl>
                                          <p:spTgt spid="5"/>
                                        </p:tgtEl>
                                        <p:attrNameLst>
                                          <p:attrName>ppt_h</p:attrName>
                                        </p:attrNameLst>
                                      </p:cBhvr>
                                      <p:tavLst>
                                        <p:tav tm="0">
                                          <p:val>
                                            <p:fltVal val="0"/>
                                          </p:val>
                                        </p:tav>
                                        <p:tav tm="100000">
                                          <p:val>
                                            <p:strVal val="#ppt_h"/>
                                          </p:val>
                                        </p:tav>
                                      </p:tavLst>
                                    </p:anim>
                                    <p:animEffect filter="fade" transition="in">
                                      <p:cBhvr>
                                        <p:cTn dur="500" id="54"/>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6"/>
      <p:bldP grpId="0" spid="27"/>
      <p:bldP grpId="0" spid="28"/>
      <p:bldP grpId="0" spid="29"/>
      <p:bldP grpId="0" spid="30"/>
      <p:bldP grpId="0" spid="31"/>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9" name="TextBox 28"/>
          <p:cNvSpPr txBox="1"/>
          <p:nvPr/>
        </p:nvSpPr>
        <p:spPr>
          <a:xfrm>
            <a:off x="6247663" y="1722980"/>
            <a:ext cx="2500802" cy="804672"/>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保险是以风险损失分摊机制为基础的，而这一机制的成功运作需要集合相当数量的同质风险</a:t>
            </a:r>
          </a:p>
        </p:txBody>
      </p:sp>
      <p:sp>
        <p:nvSpPr>
          <p:cNvPr id="30" name="矩形 29"/>
          <p:cNvSpPr/>
          <p:nvPr/>
        </p:nvSpPr>
        <p:spPr>
          <a:xfrm>
            <a:off x="6247663" y="1223165"/>
            <a:ext cx="2500802" cy="518160"/>
          </a:xfrm>
          <a:prstGeom prst="rect">
            <a:avLst/>
          </a:prstGeom>
        </p:spPr>
        <p:txBody>
          <a:bodyPr wrap="square">
            <a:spAutoFit/>
          </a:bodyPr>
          <a:lstStyle/>
          <a:p>
            <a:pPr defTabSz="685800">
              <a:defRPr/>
            </a:pPr>
            <a:r>
              <a:rPr altLang="en-US" b="1" lang="zh-CN" sz="1400">
                <a:latin charset="-122" panose="00000500000000000000" typeface="字魂59号-创粗黑"/>
                <a:ea charset="-122" panose="00000500000000000000" typeface="字魂59号-创粗黑"/>
                <a:cs typeface="+mn-ea"/>
                <a:sym typeface="+mn-lt"/>
              </a:rPr>
              <a:t>集合众多经济单位或个人所面临的同质风险</a:t>
            </a:r>
          </a:p>
        </p:txBody>
      </p:sp>
      <p:sp>
        <p:nvSpPr>
          <p:cNvPr id="31" name="TextBox 30"/>
          <p:cNvSpPr txBox="1"/>
          <p:nvPr/>
        </p:nvSpPr>
        <p:spPr>
          <a:xfrm>
            <a:off x="6247663" y="3511821"/>
            <a:ext cx="2500802" cy="804672"/>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保险风险损失分摊机制的成功运作要求专门的组织机构来进行操作和营运管理</a:t>
            </a:r>
          </a:p>
        </p:txBody>
      </p:sp>
      <p:sp>
        <p:nvSpPr>
          <p:cNvPr id="32" name="矩形 31"/>
          <p:cNvSpPr/>
          <p:nvPr/>
        </p:nvSpPr>
        <p:spPr>
          <a:xfrm>
            <a:off x="6247663" y="3012006"/>
            <a:ext cx="2500802" cy="518160"/>
          </a:xfrm>
          <a:prstGeom prst="rect">
            <a:avLst/>
          </a:prstGeom>
        </p:spPr>
        <p:txBody>
          <a:bodyPr wrap="square">
            <a:spAutoFit/>
          </a:bodyPr>
          <a:lstStyle/>
          <a:p>
            <a:pPr defTabSz="685800">
              <a:defRPr/>
            </a:pPr>
            <a:r>
              <a:rPr altLang="en-US" b="1" lang="zh-CN" sz="1400">
                <a:solidFill>
                  <a:schemeClr val="dk1"/>
                </a:solidFill>
                <a:latin charset="-122" panose="00000500000000000000" typeface="字魂59号-创粗黑"/>
                <a:ea charset="-122" panose="00000500000000000000" typeface="字魂59号-创粗黑"/>
                <a:cs typeface="+mn-ea"/>
                <a:sym typeface="+mn-lt"/>
              </a:rPr>
              <a:t>营运风险损失分摊机制的组织机构</a:t>
            </a:r>
          </a:p>
        </p:txBody>
      </p:sp>
      <p:sp>
        <p:nvSpPr>
          <p:cNvPr id="33" name="TextBox 32"/>
          <p:cNvSpPr txBox="1"/>
          <p:nvPr/>
        </p:nvSpPr>
        <p:spPr>
          <a:xfrm>
            <a:off x="547198" y="1722980"/>
            <a:ext cx="2500802" cy="804672"/>
          </a:xfrm>
          <a:prstGeom prst="rect">
            <a:avLst/>
          </a:prstGeom>
          <a:noFill/>
        </p:spPr>
        <p:txBody>
          <a:bodyPr rtlCol="0" wrap="square">
            <a:spAutoFit/>
          </a:bodyPr>
          <a:lstStyle/>
          <a:p>
            <a:pPr algn="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并非所有的风险都可以以保险的方式进行处理，保险人所承保的风险必须是可保风险</a:t>
            </a:r>
          </a:p>
        </p:txBody>
      </p:sp>
      <p:sp>
        <p:nvSpPr>
          <p:cNvPr id="34" name="矩形 33"/>
          <p:cNvSpPr/>
          <p:nvPr/>
        </p:nvSpPr>
        <p:spPr>
          <a:xfrm>
            <a:off x="547198" y="1366600"/>
            <a:ext cx="2500802" cy="304800"/>
          </a:xfrm>
          <a:prstGeom prst="rect">
            <a:avLst/>
          </a:prstGeom>
        </p:spPr>
        <p:txBody>
          <a:bodyPr wrap="square">
            <a:spAutoFit/>
          </a:bodyPr>
          <a:lstStyle/>
          <a:p>
            <a:pPr algn="r" defTabSz="685800">
              <a:defRPr/>
            </a:pPr>
            <a:r>
              <a:rPr altLang="en-US" b="1" lang="zh-CN" sz="1400">
                <a:solidFill>
                  <a:schemeClr val="dk1"/>
                </a:solidFill>
                <a:latin charset="-122" panose="00000500000000000000" typeface="字魂59号-创粗黑"/>
                <a:ea charset="-122" panose="00000500000000000000" typeface="字魂59号-创粗黑"/>
                <a:cs typeface="+mn-ea"/>
                <a:sym typeface="+mn-lt"/>
              </a:rPr>
              <a:t>可保风险</a:t>
            </a:r>
          </a:p>
        </p:txBody>
      </p:sp>
      <p:sp>
        <p:nvSpPr>
          <p:cNvPr id="35" name="TextBox 34"/>
          <p:cNvSpPr txBox="1"/>
          <p:nvPr/>
        </p:nvSpPr>
        <p:spPr>
          <a:xfrm>
            <a:off x="547198" y="3498449"/>
            <a:ext cx="2500802" cy="566928"/>
          </a:xfrm>
          <a:prstGeom prst="rect">
            <a:avLst/>
          </a:prstGeom>
          <a:noFill/>
        </p:spPr>
        <p:txBody>
          <a:bodyPr rtlCol="0" wrap="square">
            <a:spAutoFit/>
          </a:bodyPr>
          <a:lstStyle/>
          <a:p>
            <a:pPr algn="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经济单位和个人要获得保险保障就必须缴纳必要的保险费</a:t>
            </a:r>
          </a:p>
        </p:txBody>
      </p:sp>
      <p:sp>
        <p:nvSpPr>
          <p:cNvPr id="36" name="矩形 35"/>
          <p:cNvSpPr/>
          <p:nvPr/>
        </p:nvSpPr>
        <p:spPr>
          <a:xfrm>
            <a:off x="547198" y="3142069"/>
            <a:ext cx="2500802" cy="304800"/>
          </a:xfrm>
          <a:prstGeom prst="rect">
            <a:avLst/>
          </a:prstGeom>
        </p:spPr>
        <p:txBody>
          <a:bodyPr wrap="square">
            <a:spAutoFit/>
          </a:bodyPr>
          <a:lstStyle/>
          <a:p>
            <a:pPr algn="r" defTabSz="685800">
              <a:defRPr/>
            </a:pPr>
            <a:r>
              <a:rPr altLang="en-US" b="1" lang="zh-CN" sz="1400">
                <a:latin charset="-122" panose="00000500000000000000" typeface="字魂59号-创粗黑"/>
                <a:ea charset="-122" panose="00000500000000000000" typeface="字魂59号-创粗黑"/>
                <a:cs typeface="+mn-ea"/>
                <a:sym typeface="+mn-lt"/>
              </a:rPr>
              <a:t>保险基金</a:t>
            </a:r>
          </a:p>
        </p:txBody>
      </p:sp>
      <p:pic>
        <p:nvPicPr>
          <p:cNvPr id="4" name="图片 3"/>
          <p:cNvPicPr>
            <a:picLocks noChangeAspect="1"/>
          </p:cNvPicPr>
          <p:nvPr/>
        </p:nvPicPr>
        <p:blipFill>
          <a:blip r:embed="rId3">
            <a:extLst>
              <a:ext uri="{28A0092B-C50C-407E-A947-70E740481C1C}">
                <a14:useLocalDpi val="0"/>
              </a:ext>
            </a:extLst>
          </a:blip>
          <a:stretch>
            <a:fillRect/>
          </a:stretch>
        </p:blipFill>
        <p:spPr>
          <a:xfrm>
            <a:off x="3124200" y="914917"/>
            <a:ext cx="3232983" cy="3232983"/>
          </a:xfrm>
          <a:prstGeom prst="rect">
            <a:avLst/>
          </a:prstGeom>
        </p:spPr>
      </p:pic>
    </p:spTree>
    <p:extLst>
      <p:ext uri="{BB962C8B-B14F-4D97-AF65-F5344CB8AC3E}">
        <p14:creationId val="1591668441"/>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34"/>
                                        </p:tgtEl>
                                        <p:attrNameLst>
                                          <p:attrName>style.visibility</p:attrName>
                                        </p:attrNameLst>
                                      </p:cBhvr>
                                      <p:to>
                                        <p:strVal val="visible"/>
                                      </p:to>
                                    </p:set>
                                    <p:anim calcmode="lin" valueType="num">
                                      <p:cBhvr additive="base">
                                        <p:cTn dur="500" fill="hold" id="7"/>
                                        <p:tgtEl>
                                          <p:spTgt spid="34"/>
                                        </p:tgtEl>
                                        <p:attrNameLst>
                                          <p:attrName>ppt_x</p:attrName>
                                        </p:attrNameLst>
                                      </p:cBhvr>
                                      <p:tavLst>
                                        <p:tav tm="0">
                                          <p:val>
                                            <p:strVal val="#ppt_x"/>
                                          </p:val>
                                        </p:tav>
                                        <p:tav tm="100000">
                                          <p:val>
                                            <p:strVal val="#ppt_x"/>
                                          </p:val>
                                        </p:tav>
                                      </p:tavLst>
                                    </p:anim>
                                    <p:anim calcmode="lin" valueType="num">
                                      <p:cBhvr additive="base">
                                        <p:cTn dur="500" fill="hold" id="8"/>
                                        <p:tgtEl>
                                          <p:spTgt spid="34"/>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33"/>
                                        </p:tgtEl>
                                        <p:attrNameLst>
                                          <p:attrName>style.visibility</p:attrName>
                                        </p:attrNameLst>
                                      </p:cBhvr>
                                      <p:to>
                                        <p:strVal val="visible"/>
                                      </p:to>
                                    </p:set>
                                    <p:anim calcmode="lin" valueType="num">
                                      <p:cBhvr additive="base">
                                        <p:cTn dur="500" fill="hold" id="11"/>
                                        <p:tgtEl>
                                          <p:spTgt spid="33"/>
                                        </p:tgtEl>
                                        <p:attrNameLst>
                                          <p:attrName>ppt_x</p:attrName>
                                        </p:attrNameLst>
                                      </p:cBhvr>
                                      <p:tavLst>
                                        <p:tav tm="0">
                                          <p:val>
                                            <p:strVal val="#ppt_x"/>
                                          </p:val>
                                        </p:tav>
                                        <p:tav tm="100000">
                                          <p:val>
                                            <p:strVal val="#ppt_x"/>
                                          </p:val>
                                        </p:tav>
                                      </p:tavLst>
                                    </p:anim>
                                    <p:anim calcmode="lin" valueType="num">
                                      <p:cBhvr additive="base">
                                        <p:cTn dur="500" fill="hold" id="12"/>
                                        <p:tgtEl>
                                          <p:spTgt spid="33"/>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30"/>
                                        </p:tgtEl>
                                        <p:attrNameLst>
                                          <p:attrName>style.visibility</p:attrName>
                                        </p:attrNameLst>
                                      </p:cBhvr>
                                      <p:to>
                                        <p:strVal val="visible"/>
                                      </p:to>
                                    </p:set>
                                    <p:anim calcmode="lin" valueType="num">
                                      <p:cBhvr additive="base">
                                        <p:cTn dur="500" fill="hold" id="15"/>
                                        <p:tgtEl>
                                          <p:spTgt spid="30"/>
                                        </p:tgtEl>
                                        <p:attrNameLst>
                                          <p:attrName>ppt_x</p:attrName>
                                        </p:attrNameLst>
                                      </p:cBhvr>
                                      <p:tavLst>
                                        <p:tav tm="0">
                                          <p:val>
                                            <p:strVal val="#ppt_x"/>
                                          </p:val>
                                        </p:tav>
                                        <p:tav tm="100000">
                                          <p:val>
                                            <p:strVal val="#ppt_x"/>
                                          </p:val>
                                        </p:tav>
                                      </p:tavLst>
                                    </p:anim>
                                    <p:anim calcmode="lin" valueType="num">
                                      <p:cBhvr additive="base">
                                        <p:cTn dur="500" fill="hold" id="16"/>
                                        <p:tgtEl>
                                          <p:spTgt spid="30"/>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29"/>
                                        </p:tgtEl>
                                        <p:attrNameLst>
                                          <p:attrName>style.visibility</p:attrName>
                                        </p:attrNameLst>
                                      </p:cBhvr>
                                      <p:to>
                                        <p:strVal val="visible"/>
                                      </p:to>
                                    </p:set>
                                    <p:anim calcmode="lin" valueType="num">
                                      <p:cBhvr additive="base">
                                        <p:cTn dur="500" fill="hold" id="19"/>
                                        <p:tgtEl>
                                          <p:spTgt spid="29"/>
                                        </p:tgtEl>
                                        <p:attrNameLst>
                                          <p:attrName>ppt_x</p:attrName>
                                        </p:attrNameLst>
                                      </p:cBhvr>
                                      <p:tavLst>
                                        <p:tav tm="0">
                                          <p:val>
                                            <p:strVal val="#ppt_x"/>
                                          </p:val>
                                        </p:tav>
                                        <p:tav tm="100000">
                                          <p:val>
                                            <p:strVal val="#ppt_x"/>
                                          </p:val>
                                        </p:tav>
                                      </p:tavLst>
                                    </p:anim>
                                    <p:anim calcmode="lin" valueType="num">
                                      <p:cBhvr additive="base">
                                        <p:cTn dur="500" fill="hold" id="20"/>
                                        <p:tgtEl>
                                          <p:spTgt spid="29"/>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36"/>
                                        </p:tgtEl>
                                        <p:attrNameLst>
                                          <p:attrName>style.visibility</p:attrName>
                                        </p:attrNameLst>
                                      </p:cBhvr>
                                      <p:to>
                                        <p:strVal val="visible"/>
                                      </p:to>
                                    </p:set>
                                    <p:anim calcmode="lin" valueType="num">
                                      <p:cBhvr additive="base">
                                        <p:cTn dur="500" fill="hold" id="23"/>
                                        <p:tgtEl>
                                          <p:spTgt spid="36"/>
                                        </p:tgtEl>
                                        <p:attrNameLst>
                                          <p:attrName>ppt_x</p:attrName>
                                        </p:attrNameLst>
                                      </p:cBhvr>
                                      <p:tavLst>
                                        <p:tav tm="0">
                                          <p:val>
                                            <p:strVal val="#ppt_x"/>
                                          </p:val>
                                        </p:tav>
                                        <p:tav tm="100000">
                                          <p:val>
                                            <p:strVal val="#ppt_x"/>
                                          </p:val>
                                        </p:tav>
                                      </p:tavLst>
                                    </p:anim>
                                    <p:anim calcmode="lin" valueType="num">
                                      <p:cBhvr additive="base">
                                        <p:cTn dur="500" fill="hold" id="24"/>
                                        <p:tgtEl>
                                          <p:spTgt spid="36"/>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35"/>
                                        </p:tgtEl>
                                        <p:attrNameLst>
                                          <p:attrName>style.visibility</p:attrName>
                                        </p:attrNameLst>
                                      </p:cBhvr>
                                      <p:to>
                                        <p:strVal val="visible"/>
                                      </p:to>
                                    </p:set>
                                    <p:anim calcmode="lin" valueType="num">
                                      <p:cBhvr additive="base">
                                        <p:cTn dur="500" fill="hold" id="27"/>
                                        <p:tgtEl>
                                          <p:spTgt spid="35"/>
                                        </p:tgtEl>
                                        <p:attrNameLst>
                                          <p:attrName>ppt_x</p:attrName>
                                        </p:attrNameLst>
                                      </p:cBhvr>
                                      <p:tavLst>
                                        <p:tav tm="0">
                                          <p:val>
                                            <p:strVal val="#ppt_x"/>
                                          </p:val>
                                        </p:tav>
                                        <p:tav tm="100000">
                                          <p:val>
                                            <p:strVal val="#ppt_x"/>
                                          </p:val>
                                        </p:tav>
                                      </p:tavLst>
                                    </p:anim>
                                    <p:anim calcmode="lin" valueType="num">
                                      <p:cBhvr additive="base">
                                        <p:cTn dur="500" fill="hold" id="28"/>
                                        <p:tgtEl>
                                          <p:spTgt spid="35"/>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0"/>
                                  </p:stCondLst>
                                  <p:childTnLst>
                                    <p:set>
                                      <p:cBhvr>
                                        <p:cTn dur="1" fill="hold" id="30">
                                          <p:stCondLst>
                                            <p:cond delay="0"/>
                                          </p:stCondLst>
                                        </p:cTn>
                                        <p:tgtEl>
                                          <p:spTgt spid="32"/>
                                        </p:tgtEl>
                                        <p:attrNameLst>
                                          <p:attrName>style.visibility</p:attrName>
                                        </p:attrNameLst>
                                      </p:cBhvr>
                                      <p:to>
                                        <p:strVal val="visible"/>
                                      </p:to>
                                    </p:set>
                                    <p:anim calcmode="lin" valueType="num">
                                      <p:cBhvr additive="base">
                                        <p:cTn dur="500" fill="hold" id="31"/>
                                        <p:tgtEl>
                                          <p:spTgt spid="32"/>
                                        </p:tgtEl>
                                        <p:attrNameLst>
                                          <p:attrName>ppt_x</p:attrName>
                                        </p:attrNameLst>
                                      </p:cBhvr>
                                      <p:tavLst>
                                        <p:tav tm="0">
                                          <p:val>
                                            <p:strVal val="#ppt_x"/>
                                          </p:val>
                                        </p:tav>
                                        <p:tav tm="100000">
                                          <p:val>
                                            <p:strVal val="#ppt_x"/>
                                          </p:val>
                                        </p:tav>
                                      </p:tavLst>
                                    </p:anim>
                                    <p:anim calcmode="lin" valueType="num">
                                      <p:cBhvr additive="base">
                                        <p:cTn dur="500" fill="hold" id="32"/>
                                        <p:tgtEl>
                                          <p:spTgt spid="32"/>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4">
                                  <p:stCondLst>
                                    <p:cond delay="0"/>
                                  </p:stCondLst>
                                  <p:childTnLst>
                                    <p:set>
                                      <p:cBhvr>
                                        <p:cTn dur="1" fill="hold" id="34">
                                          <p:stCondLst>
                                            <p:cond delay="0"/>
                                          </p:stCondLst>
                                        </p:cTn>
                                        <p:tgtEl>
                                          <p:spTgt spid="31"/>
                                        </p:tgtEl>
                                        <p:attrNameLst>
                                          <p:attrName>style.visibility</p:attrName>
                                        </p:attrNameLst>
                                      </p:cBhvr>
                                      <p:to>
                                        <p:strVal val="visible"/>
                                      </p:to>
                                    </p:set>
                                    <p:anim calcmode="lin" valueType="num">
                                      <p:cBhvr additive="base">
                                        <p:cTn dur="500" fill="hold" id="35"/>
                                        <p:tgtEl>
                                          <p:spTgt spid="31"/>
                                        </p:tgtEl>
                                        <p:attrNameLst>
                                          <p:attrName>ppt_x</p:attrName>
                                        </p:attrNameLst>
                                      </p:cBhvr>
                                      <p:tavLst>
                                        <p:tav tm="0">
                                          <p:val>
                                            <p:strVal val="#ppt_x"/>
                                          </p:val>
                                        </p:tav>
                                        <p:tav tm="100000">
                                          <p:val>
                                            <p:strVal val="#ppt_x"/>
                                          </p:val>
                                        </p:tav>
                                      </p:tavLst>
                                    </p:anim>
                                    <p:anim calcmode="lin" valueType="num">
                                      <p:cBhvr additive="base">
                                        <p:cTn dur="500" fill="hold" id="36"/>
                                        <p:tgtEl>
                                          <p:spTgt spid="31"/>
                                        </p:tgtEl>
                                        <p:attrNameLst>
                                          <p:attrName>ppt_y</p:attrName>
                                        </p:attrNameLst>
                                      </p:cBhvr>
                                      <p:tavLst>
                                        <p:tav tm="0">
                                          <p:val>
                                            <p:strVal val="1+#ppt_h/2"/>
                                          </p:val>
                                        </p:tav>
                                        <p:tav tm="100000">
                                          <p:val>
                                            <p:strVal val="#ppt_y"/>
                                          </p:val>
                                        </p:tav>
                                      </p:tavLst>
                                    </p:anim>
                                  </p:childTnLst>
                                </p:cTn>
                              </p:par>
                              <p:par>
                                <p:cTn fill="hold" id="37" nodeType="withEffect" presetClass="entr" presetID="2" presetSubtype="4">
                                  <p:stCondLst>
                                    <p:cond delay="0"/>
                                  </p:stCondLst>
                                  <p:childTnLst>
                                    <p:set>
                                      <p:cBhvr>
                                        <p:cTn dur="1" fill="hold" id="38">
                                          <p:stCondLst>
                                            <p:cond delay="0"/>
                                          </p:stCondLst>
                                        </p:cTn>
                                        <p:tgtEl>
                                          <p:spTgt spid="4"/>
                                        </p:tgtEl>
                                        <p:attrNameLst>
                                          <p:attrName>style.visibility</p:attrName>
                                        </p:attrNameLst>
                                      </p:cBhvr>
                                      <p:to>
                                        <p:strVal val="visible"/>
                                      </p:to>
                                    </p:set>
                                    <p:anim calcmode="lin" valueType="num">
                                      <p:cBhvr additive="base">
                                        <p:cTn dur="500" fill="hold" id="39"/>
                                        <p:tgtEl>
                                          <p:spTgt spid="4"/>
                                        </p:tgtEl>
                                        <p:attrNameLst>
                                          <p:attrName>ppt_x</p:attrName>
                                        </p:attrNameLst>
                                      </p:cBhvr>
                                      <p:tavLst>
                                        <p:tav tm="0">
                                          <p:val>
                                            <p:strVal val="#ppt_x"/>
                                          </p:val>
                                        </p:tav>
                                        <p:tav tm="100000">
                                          <p:val>
                                            <p:strVal val="#ppt_x"/>
                                          </p:val>
                                        </p:tav>
                                      </p:tavLst>
                                    </p:anim>
                                    <p:anim calcmode="lin" valueType="num">
                                      <p:cBhvr additive="base">
                                        <p:cTn dur="500" fill="hold" id="40"/>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0"/>
      <p:bldP grpId="0" spid="31"/>
      <p:bldP grpId="0" spid="32"/>
      <p:bldP grpId="0" spid="33"/>
      <p:bldP grpId="0" spid="34"/>
      <p:bldP grpId="0" spid="35"/>
      <p:bldP grpId="0" spid="36"/>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TextBox 25"/>
          <p:cNvSpPr txBox="1"/>
          <p:nvPr/>
        </p:nvSpPr>
        <p:spPr>
          <a:xfrm>
            <a:off x="4597891" y="1733550"/>
            <a:ext cx="3707908" cy="2171700"/>
          </a:xfrm>
          <a:prstGeom prst="rect">
            <a:avLst/>
          </a:prstGeom>
          <a:noFill/>
        </p:spPr>
        <p:txBody>
          <a:bodyPr rtlCol="0" wrap="square">
            <a:spAutoFit/>
          </a:bodyPr>
          <a:lstStyle/>
          <a:p>
            <a:pPr defTabSz="685800">
              <a:lnSpc>
                <a:spcPct val="130000"/>
              </a:lnSpc>
              <a:defRPr/>
            </a:pPr>
            <a:r>
              <a:rPr altLang="en-US" b="1" lang="zh-CN" smtClean="0" sz="1500">
                <a:solidFill>
                  <a:schemeClr val="dk1"/>
                </a:solidFill>
                <a:latin charset="-122" panose="00000500000000000000" typeface="字魂59号-创粗黑"/>
                <a:ea charset="-122" panose="00000500000000000000" typeface="字魂59号-创粗黑"/>
                <a:cs typeface="+mn-ea"/>
                <a:sym typeface="+mn-lt"/>
              </a:rPr>
              <a:t>我国《保险法》将保险定义为</a:t>
            </a:r>
          </a:p>
          <a:p>
            <a:pPr defTabSz="685800">
              <a:lnSpc>
                <a:spcPct val="130000"/>
              </a:lnSpc>
              <a:defRPr/>
            </a:pPr>
            <a:r>
              <a:rPr altLang="en-US" b="1" lang="zh-CN" smtClean="0" sz="1500">
                <a:solidFill>
                  <a:schemeClr val="dk1"/>
                </a:solidFill>
                <a:latin charset="-122" panose="00000500000000000000" typeface="字魂59号-创粗黑"/>
                <a:ea charset="-122" panose="00000500000000000000" typeface="字魂59号-创粗黑"/>
                <a:cs typeface="+mn-ea"/>
                <a:sym typeface="+mn-lt"/>
              </a:rPr>
              <a:t>“投保人根据合同约定，向保险人支付保险费，保险人对于合同约定的可能发生的事故因其发生所造成的财产损失承担赔偿保险金的责任，或者当被保险人死亡、伤残、疾病或者达到合同约定的年龄、期限时承担给付保险金责任的商业保险行为”。</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654542" y="858329"/>
            <a:ext cx="3943350" cy="3943350"/>
          </a:xfrm>
          <a:prstGeom prst="rect">
            <a:avLst/>
          </a:prstGeom>
        </p:spPr>
      </p:pic>
    </p:spTree>
    <p:extLst>
      <p:ext uri="{BB962C8B-B14F-4D97-AF65-F5344CB8AC3E}">
        <p14:creationId val="932005247"/>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par>
                                <p:cTn fill="hold" id="10" nodeType="withEffect" presetClass="entr" presetID="53" presetSubtype="0">
                                  <p:stCondLst>
                                    <p:cond delay="0"/>
                                  </p:stCondLst>
                                  <p:childTnLst>
                                    <p:set>
                                      <p:cBhvr>
                                        <p:cTn dur="1" fill="hold" id="11">
                                          <p:stCondLst>
                                            <p:cond delay="0"/>
                                          </p:stCondLst>
                                        </p:cTn>
                                        <p:tgtEl>
                                          <p:spTgt spid="2"/>
                                        </p:tgtEl>
                                        <p:attrNameLst>
                                          <p:attrName>style.visibility</p:attrName>
                                        </p:attrNameLst>
                                      </p:cBhvr>
                                      <p:to>
                                        <p:strVal val="visible"/>
                                      </p:to>
                                    </p:set>
                                    <p:anim calcmode="lin" valueType="num">
                                      <p:cBhvr>
                                        <p:cTn dur="500" fill="hold" id="12"/>
                                        <p:tgtEl>
                                          <p:spTgt spid="2"/>
                                        </p:tgtEl>
                                        <p:attrNameLst>
                                          <p:attrName>ppt_w</p:attrName>
                                        </p:attrNameLst>
                                      </p:cBhvr>
                                      <p:tavLst>
                                        <p:tav tm="0">
                                          <p:val>
                                            <p:fltVal val="0"/>
                                          </p:val>
                                        </p:tav>
                                        <p:tav tm="100000">
                                          <p:val>
                                            <p:strVal val="#ppt_w"/>
                                          </p:val>
                                        </p:tav>
                                      </p:tavLst>
                                    </p:anim>
                                    <p:anim calcmode="lin" valueType="num">
                                      <p:cBhvr>
                                        <p:cTn dur="500" fill="hold" id="13"/>
                                        <p:tgtEl>
                                          <p:spTgt spid="2"/>
                                        </p:tgtEl>
                                        <p:attrNameLst>
                                          <p:attrName>ppt_h</p:attrName>
                                        </p:attrNameLst>
                                      </p:cBhvr>
                                      <p:tavLst>
                                        <p:tav tm="0">
                                          <p:val>
                                            <p:fltVal val="0"/>
                                          </p:val>
                                        </p:tav>
                                        <p:tav tm="100000">
                                          <p:val>
                                            <p:strVal val="#ppt_h"/>
                                          </p:val>
                                        </p:tav>
                                      </p:tavLst>
                                    </p:anim>
                                    <p:animEffect filter="fade" transition="in">
                                      <p:cBhvr>
                                        <p:cTn dur="500" id="14"/>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TextBox 20"/>
          <p:cNvSpPr txBox="1"/>
          <p:nvPr/>
        </p:nvSpPr>
        <p:spPr>
          <a:xfrm>
            <a:off x="6012161" y="1644896"/>
            <a:ext cx="2704595" cy="1042416"/>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从个别经济单位或个人的角度出发，保险是处理风险的一种经济方法，它具有使自己所承担的风险损失最低的特点</a:t>
            </a:r>
          </a:p>
        </p:txBody>
      </p:sp>
      <p:sp>
        <p:nvSpPr>
          <p:cNvPr id="22" name="矩形 21"/>
          <p:cNvSpPr/>
          <p:nvPr/>
        </p:nvSpPr>
        <p:spPr>
          <a:xfrm>
            <a:off x="6018742" y="1309244"/>
            <a:ext cx="2500802" cy="335280"/>
          </a:xfrm>
          <a:prstGeom prst="rect">
            <a:avLst/>
          </a:prstGeom>
        </p:spPr>
        <p:txBody>
          <a:bodyPr wrap="square">
            <a:spAutoFit/>
          </a:bodyPr>
          <a:lstStyle/>
          <a:p>
            <a:pPr defTabSz="685800">
              <a:defRPr/>
            </a:pPr>
            <a:r>
              <a:rPr altLang="en-US" b="1" lang="zh-CN" sz="1600">
                <a:solidFill>
                  <a:schemeClr val="dk1"/>
                </a:solidFill>
                <a:latin charset="-122" panose="00000500000000000000" typeface="字魂59号-创粗黑"/>
                <a:ea charset="-122" panose="00000500000000000000" typeface="字魂59号-创粗黑"/>
                <a:cs typeface="+mn-ea"/>
                <a:sym typeface="+mn-lt"/>
              </a:rPr>
              <a:t>经济性</a:t>
            </a:r>
          </a:p>
        </p:txBody>
      </p:sp>
      <p:sp>
        <p:nvSpPr>
          <p:cNvPr id="23" name="TextBox 22"/>
          <p:cNvSpPr txBox="1"/>
          <p:nvPr/>
        </p:nvSpPr>
        <p:spPr>
          <a:xfrm>
            <a:off x="6012161" y="3232163"/>
            <a:ext cx="2704595" cy="1042416"/>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风险损失分摊机制得以实现是建立在有效测定风险发生频率的基础之上的，其所运用的数理统计工具具有较精确的科学性</a:t>
            </a:r>
          </a:p>
        </p:txBody>
      </p:sp>
      <p:sp>
        <p:nvSpPr>
          <p:cNvPr id="24" name="矩形 23"/>
          <p:cNvSpPr/>
          <p:nvPr/>
        </p:nvSpPr>
        <p:spPr>
          <a:xfrm>
            <a:off x="6018742" y="2896512"/>
            <a:ext cx="2500802" cy="335280"/>
          </a:xfrm>
          <a:prstGeom prst="rect">
            <a:avLst/>
          </a:prstGeom>
        </p:spPr>
        <p:txBody>
          <a:bodyPr wrap="square">
            <a:spAutoFit/>
          </a:bodyPr>
          <a:lstStyle/>
          <a:p>
            <a:pPr defTabSz="685800">
              <a:defRPr/>
            </a:pPr>
            <a:r>
              <a:rPr altLang="en-US" b="1" lang="zh-CN" sz="1600">
                <a:latin charset="-122" panose="00000500000000000000" typeface="字魂59号-创粗黑"/>
                <a:ea charset="-122" panose="00000500000000000000" typeface="字魂59号-创粗黑"/>
                <a:cs typeface="+mn-ea"/>
                <a:sym typeface="+mn-lt"/>
              </a:rPr>
              <a:t>科学性</a:t>
            </a:r>
          </a:p>
        </p:txBody>
      </p:sp>
      <p:sp>
        <p:nvSpPr>
          <p:cNvPr id="25" name="TextBox 24"/>
          <p:cNvSpPr txBox="1"/>
          <p:nvPr/>
        </p:nvSpPr>
        <p:spPr>
          <a:xfrm>
            <a:off x="407768" y="1671554"/>
            <a:ext cx="2704595" cy="1042416"/>
          </a:xfrm>
          <a:prstGeom prst="rect">
            <a:avLst/>
          </a:prstGeom>
          <a:noFill/>
        </p:spPr>
        <p:txBody>
          <a:bodyPr rtlCol="0" wrap="square">
            <a:spAutoFit/>
          </a:bodyPr>
          <a:lstStyle/>
          <a:p>
            <a:pPr algn="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保险是一种经济互助机制，一旦个别经济单位或个人遭受风险损失，则其他经济单位或个人所缴纳的保险费可以用来为其提供补偿</a:t>
            </a:r>
          </a:p>
        </p:txBody>
      </p:sp>
      <p:sp>
        <p:nvSpPr>
          <p:cNvPr id="26" name="矩形 25"/>
          <p:cNvSpPr/>
          <p:nvPr/>
        </p:nvSpPr>
        <p:spPr>
          <a:xfrm>
            <a:off x="611560" y="1335902"/>
            <a:ext cx="2500802" cy="335280"/>
          </a:xfrm>
          <a:prstGeom prst="rect">
            <a:avLst/>
          </a:prstGeom>
        </p:spPr>
        <p:txBody>
          <a:bodyPr wrap="square">
            <a:spAutoFit/>
          </a:bodyPr>
          <a:lstStyle/>
          <a:p>
            <a:pPr algn="r" defTabSz="685800">
              <a:defRPr/>
            </a:pPr>
            <a:r>
              <a:rPr altLang="en-US" b="1" lang="zh-CN" sz="1600">
                <a:latin charset="-122" panose="00000500000000000000" typeface="字魂59号-创粗黑"/>
                <a:ea charset="-122" panose="00000500000000000000" typeface="字魂59号-创粗黑"/>
                <a:cs typeface="+mn-ea"/>
                <a:sym typeface="+mn-lt"/>
              </a:rPr>
              <a:t>互助性</a:t>
            </a:r>
          </a:p>
        </p:txBody>
      </p:sp>
      <p:sp>
        <p:nvSpPr>
          <p:cNvPr id="27" name="TextBox 26"/>
          <p:cNvSpPr txBox="1"/>
          <p:nvPr/>
        </p:nvSpPr>
        <p:spPr>
          <a:xfrm>
            <a:off x="407768" y="3258821"/>
            <a:ext cx="2704595" cy="804672"/>
          </a:xfrm>
          <a:prstGeom prst="rect">
            <a:avLst/>
          </a:prstGeom>
          <a:noFill/>
        </p:spPr>
        <p:txBody>
          <a:bodyPr rtlCol="0" wrap="square">
            <a:spAutoFit/>
          </a:bodyPr>
          <a:lstStyle/>
          <a:p>
            <a:pPr algn="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从法律的角度看，投保过程即是投保人和保险人双方签定了保险合同，体现的是双方当事人的一种交换关系</a:t>
            </a:r>
          </a:p>
        </p:txBody>
      </p:sp>
      <p:sp>
        <p:nvSpPr>
          <p:cNvPr id="28" name="矩形 27"/>
          <p:cNvSpPr/>
          <p:nvPr/>
        </p:nvSpPr>
        <p:spPr>
          <a:xfrm>
            <a:off x="611560" y="2923170"/>
            <a:ext cx="2500802" cy="335280"/>
          </a:xfrm>
          <a:prstGeom prst="rect">
            <a:avLst/>
          </a:prstGeom>
        </p:spPr>
        <p:txBody>
          <a:bodyPr wrap="square">
            <a:spAutoFit/>
          </a:bodyPr>
          <a:lstStyle/>
          <a:p>
            <a:pPr algn="r" defTabSz="685800">
              <a:defRPr/>
            </a:pPr>
            <a:r>
              <a:rPr altLang="en-US" b="1" lang="zh-CN" sz="1600">
                <a:solidFill>
                  <a:schemeClr val="dk1"/>
                </a:solidFill>
                <a:latin charset="-122" panose="00000500000000000000" typeface="字魂59号-创粗黑"/>
                <a:ea charset="-122" panose="00000500000000000000" typeface="字魂59号-创粗黑"/>
                <a:cs typeface="+mn-ea"/>
                <a:sym typeface="+mn-lt"/>
              </a:rPr>
              <a:t>契约性</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2964512" y="1235772"/>
            <a:ext cx="3235555" cy="3235555"/>
          </a:xfrm>
          <a:prstGeom prst="rect">
            <a:avLst/>
          </a:prstGeom>
        </p:spPr>
      </p:pic>
    </p:spTree>
    <p:extLst>
      <p:ext uri="{BB962C8B-B14F-4D97-AF65-F5344CB8AC3E}">
        <p14:creationId val="3206432460"/>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25"/>
                                        </p:tgtEl>
                                        <p:attrNameLst>
                                          <p:attrName>style.visibility</p:attrName>
                                        </p:attrNameLst>
                                      </p:cBhvr>
                                      <p:to>
                                        <p:strVal val="visible"/>
                                      </p:to>
                                    </p:set>
                                    <p:anim calcmode="lin" valueType="num">
                                      <p:cBhvr>
                                        <p:cTn dur="500" fill="hold" id="12"/>
                                        <p:tgtEl>
                                          <p:spTgt spid="25"/>
                                        </p:tgtEl>
                                        <p:attrNameLst>
                                          <p:attrName>ppt_w</p:attrName>
                                        </p:attrNameLst>
                                      </p:cBhvr>
                                      <p:tavLst>
                                        <p:tav tm="0">
                                          <p:val>
                                            <p:fltVal val="0"/>
                                          </p:val>
                                        </p:tav>
                                        <p:tav tm="100000">
                                          <p:val>
                                            <p:strVal val="#ppt_w"/>
                                          </p:val>
                                        </p:tav>
                                      </p:tavLst>
                                    </p:anim>
                                    <p:anim calcmode="lin" valueType="num">
                                      <p:cBhvr>
                                        <p:cTn dur="500" fill="hold" id="13"/>
                                        <p:tgtEl>
                                          <p:spTgt spid="25"/>
                                        </p:tgtEl>
                                        <p:attrNameLst>
                                          <p:attrName>ppt_h</p:attrName>
                                        </p:attrNameLst>
                                      </p:cBhvr>
                                      <p:tavLst>
                                        <p:tav tm="0">
                                          <p:val>
                                            <p:fltVal val="0"/>
                                          </p:val>
                                        </p:tav>
                                        <p:tav tm="100000">
                                          <p:val>
                                            <p:strVal val="#ppt_h"/>
                                          </p:val>
                                        </p:tav>
                                      </p:tavLst>
                                    </p:anim>
                                    <p:animEffect filter="fade" transition="in">
                                      <p:cBhvr>
                                        <p:cTn dur="500" id="14"/>
                                        <p:tgtEl>
                                          <p:spTgt spid="2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p:cTn dur="500" fill="hold" id="17"/>
                                        <p:tgtEl>
                                          <p:spTgt spid="22"/>
                                        </p:tgtEl>
                                        <p:attrNameLst>
                                          <p:attrName>ppt_w</p:attrName>
                                        </p:attrNameLst>
                                      </p:cBhvr>
                                      <p:tavLst>
                                        <p:tav tm="0">
                                          <p:val>
                                            <p:fltVal val="0"/>
                                          </p:val>
                                        </p:tav>
                                        <p:tav tm="100000">
                                          <p:val>
                                            <p:strVal val="#ppt_w"/>
                                          </p:val>
                                        </p:tav>
                                      </p:tavLst>
                                    </p:anim>
                                    <p:anim calcmode="lin" valueType="num">
                                      <p:cBhvr>
                                        <p:cTn dur="500" fill="hold" id="18"/>
                                        <p:tgtEl>
                                          <p:spTgt spid="22"/>
                                        </p:tgtEl>
                                        <p:attrNameLst>
                                          <p:attrName>ppt_h</p:attrName>
                                        </p:attrNameLst>
                                      </p:cBhvr>
                                      <p:tavLst>
                                        <p:tav tm="0">
                                          <p:val>
                                            <p:fltVal val="0"/>
                                          </p:val>
                                        </p:tav>
                                        <p:tav tm="100000">
                                          <p:val>
                                            <p:strVal val="#ppt_h"/>
                                          </p:val>
                                        </p:tav>
                                      </p:tavLst>
                                    </p:anim>
                                    <p:animEffect filter="fade" transition="in">
                                      <p:cBhvr>
                                        <p:cTn dur="500" id="19"/>
                                        <p:tgtEl>
                                          <p:spTgt spid="22"/>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21"/>
                                        </p:tgtEl>
                                        <p:attrNameLst>
                                          <p:attrName>style.visibility</p:attrName>
                                        </p:attrNameLst>
                                      </p:cBhvr>
                                      <p:to>
                                        <p:strVal val="visible"/>
                                      </p:to>
                                    </p:set>
                                    <p:anim calcmode="lin" valueType="num">
                                      <p:cBhvr>
                                        <p:cTn dur="500" fill="hold" id="22"/>
                                        <p:tgtEl>
                                          <p:spTgt spid="21"/>
                                        </p:tgtEl>
                                        <p:attrNameLst>
                                          <p:attrName>ppt_w</p:attrName>
                                        </p:attrNameLst>
                                      </p:cBhvr>
                                      <p:tavLst>
                                        <p:tav tm="0">
                                          <p:val>
                                            <p:fltVal val="0"/>
                                          </p:val>
                                        </p:tav>
                                        <p:tav tm="100000">
                                          <p:val>
                                            <p:strVal val="#ppt_w"/>
                                          </p:val>
                                        </p:tav>
                                      </p:tavLst>
                                    </p:anim>
                                    <p:anim calcmode="lin" valueType="num">
                                      <p:cBhvr>
                                        <p:cTn dur="500" fill="hold" id="23"/>
                                        <p:tgtEl>
                                          <p:spTgt spid="21"/>
                                        </p:tgtEl>
                                        <p:attrNameLst>
                                          <p:attrName>ppt_h</p:attrName>
                                        </p:attrNameLst>
                                      </p:cBhvr>
                                      <p:tavLst>
                                        <p:tav tm="0">
                                          <p:val>
                                            <p:fltVal val="0"/>
                                          </p:val>
                                        </p:tav>
                                        <p:tav tm="100000">
                                          <p:val>
                                            <p:strVal val="#ppt_h"/>
                                          </p:val>
                                        </p:tav>
                                      </p:tavLst>
                                    </p:anim>
                                    <p:animEffect filter="fade" transition="in">
                                      <p:cBhvr>
                                        <p:cTn dur="500" id="24"/>
                                        <p:tgtEl>
                                          <p:spTgt spid="21"/>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28"/>
                                        </p:tgtEl>
                                        <p:attrNameLst>
                                          <p:attrName>style.visibility</p:attrName>
                                        </p:attrNameLst>
                                      </p:cBhvr>
                                      <p:to>
                                        <p:strVal val="visible"/>
                                      </p:to>
                                    </p:set>
                                    <p:anim calcmode="lin" valueType="num">
                                      <p:cBhvr>
                                        <p:cTn dur="500" fill="hold" id="27"/>
                                        <p:tgtEl>
                                          <p:spTgt spid="28"/>
                                        </p:tgtEl>
                                        <p:attrNameLst>
                                          <p:attrName>ppt_w</p:attrName>
                                        </p:attrNameLst>
                                      </p:cBhvr>
                                      <p:tavLst>
                                        <p:tav tm="0">
                                          <p:val>
                                            <p:fltVal val="0"/>
                                          </p:val>
                                        </p:tav>
                                        <p:tav tm="100000">
                                          <p:val>
                                            <p:strVal val="#ppt_w"/>
                                          </p:val>
                                        </p:tav>
                                      </p:tavLst>
                                    </p:anim>
                                    <p:anim calcmode="lin" valueType="num">
                                      <p:cBhvr>
                                        <p:cTn dur="500" fill="hold" id="28"/>
                                        <p:tgtEl>
                                          <p:spTgt spid="28"/>
                                        </p:tgtEl>
                                        <p:attrNameLst>
                                          <p:attrName>ppt_h</p:attrName>
                                        </p:attrNameLst>
                                      </p:cBhvr>
                                      <p:tavLst>
                                        <p:tav tm="0">
                                          <p:val>
                                            <p:fltVal val="0"/>
                                          </p:val>
                                        </p:tav>
                                        <p:tav tm="100000">
                                          <p:val>
                                            <p:strVal val="#ppt_h"/>
                                          </p:val>
                                        </p:tav>
                                      </p:tavLst>
                                    </p:anim>
                                    <p:animEffect filter="fade" transition="in">
                                      <p:cBhvr>
                                        <p:cTn dur="500" id="29"/>
                                        <p:tgtEl>
                                          <p:spTgt spid="28"/>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27"/>
                                        </p:tgtEl>
                                        <p:attrNameLst>
                                          <p:attrName>style.visibility</p:attrName>
                                        </p:attrNameLst>
                                      </p:cBhvr>
                                      <p:to>
                                        <p:strVal val="visible"/>
                                      </p:to>
                                    </p:set>
                                    <p:anim calcmode="lin" valueType="num">
                                      <p:cBhvr>
                                        <p:cTn dur="500" fill="hold" id="32"/>
                                        <p:tgtEl>
                                          <p:spTgt spid="27"/>
                                        </p:tgtEl>
                                        <p:attrNameLst>
                                          <p:attrName>ppt_w</p:attrName>
                                        </p:attrNameLst>
                                      </p:cBhvr>
                                      <p:tavLst>
                                        <p:tav tm="0">
                                          <p:val>
                                            <p:fltVal val="0"/>
                                          </p:val>
                                        </p:tav>
                                        <p:tav tm="100000">
                                          <p:val>
                                            <p:strVal val="#ppt_w"/>
                                          </p:val>
                                        </p:tav>
                                      </p:tavLst>
                                    </p:anim>
                                    <p:anim calcmode="lin" valueType="num">
                                      <p:cBhvr>
                                        <p:cTn dur="500" fill="hold" id="33"/>
                                        <p:tgtEl>
                                          <p:spTgt spid="27"/>
                                        </p:tgtEl>
                                        <p:attrNameLst>
                                          <p:attrName>ppt_h</p:attrName>
                                        </p:attrNameLst>
                                      </p:cBhvr>
                                      <p:tavLst>
                                        <p:tav tm="0">
                                          <p:val>
                                            <p:fltVal val="0"/>
                                          </p:val>
                                        </p:tav>
                                        <p:tav tm="100000">
                                          <p:val>
                                            <p:strVal val="#ppt_h"/>
                                          </p:val>
                                        </p:tav>
                                      </p:tavLst>
                                    </p:anim>
                                    <p:animEffect filter="fade" transition="in">
                                      <p:cBhvr>
                                        <p:cTn dur="500" id="34"/>
                                        <p:tgtEl>
                                          <p:spTgt spid="27"/>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4"/>
                                        </p:tgtEl>
                                        <p:attrNameLst>
                                          <p:attrName>style.visibility</p:attrName>
                                        </p:attrNameLst>
                                      </p:cBhvr>
                                      <p:to>
                                        <p:strVal val="visible"/>
                                      </p:to>
                                    </p:set>
                                    <p:anim calcmode="lin" valueType="num">
                                      <p:cBhvr>
                                        <p:cTn dur="500" fill="hold" id="37"/>
                                        <p:tgtEl>
                                          <p:spTgt spid="24"/>
                                        </p:tgtEl>
                                        <p:attrNameLst>
                                          <p:attrName>ppt_w</p:attrName>
                                        </p:attrNameLst>
                                      </p:cBhvr>
                                      <p:tavLst>
                                        <p:tav tm="0">
                                          <p:val>
                                            <p:fltVal val="0"/>
                                          </p:val>
                                        </p:tav>
                                        <p:tav tm="100000">
                                          <p:val>
                                            <p:strVal val="#ppt_w"/>
                                          </p:val>
                                        </p:tav>
                                      </p:tavLst>
                                    </p:anim>
                                    <p:anim calcmode="lin" valueType="num">
                                      <p:cBhvr>
                                        <p:cTn dur="500" fill="hold" id="38"/>
                                        <p:tgtEl>
                                          <p:spTgt spid="24"/>
                                        </p:tgtEl>
                                        <p:attrNameLst>
                                          <p:attrName>ppt_h</p:attrName>
                                        </p:attrNameLst>
                                      </p:cBhvr>
                                      <p:tavLst>
                                        <p:tav tm="0">
                                          <p:val>
                                            <p:fltVal val="0"/>
                                          </p:val>
                                        </p:tav>
                                        <p:tav tm="100000">
                                          <p:val>
                                            <p:strVal val="#ppt_h"/>
                                          </p:val>
                                        </p:tav>
                                      </p:tavLst>
                                    </p:anim>
                                    <p:animEffect filter="fade" transition="in">
                                      <p:cBhvr>
                                        <p:cTn dur="500" id="39"/>
                                        <p:tgtEl>
                                          <p:spTgt spid="24"/>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23"/>
                                        </p:tgtEl>
                                        <p:attrNameLst>
                                          <p:attrName>style.visibility</p:attrName>
                                        </p:attrNameLst>
                                      </p:cBhvr>
                                      <p:to>
                                        <p:strVal val="visible"/>
                                      </p:to>
                                    </p:set>
                                    <p:anim calcmode="lin" valueType="num">
                                      <p:cBhvr>
                                        <p:cTn dur="500" fill="hold" id="42"/>
                                        <p:tgtEl>
                                          <p:spTgt spid="23"/>
                                        </p:tgtEl>
                                        <p:attrNameLst>
                                          <p:attrName>ppt_w</p:attrName>
                                        </p:attrNameLst>
                                      </p:cBhvr>
                                      <p:tavLst>
                                        <p:tav tm="0">
                                          <p:val>
                                            <p:fltVal val="0"/>
                                          </p:val>
                                        </p:tav>
                                        <p:tav tm="100000">
                                          <p:val>
                                            <p:strVal val="#ppt_w"/>
                                          </p:val>
                                        </p:tav>
                                      </p:tavLst>
                                    </p:anim>
                                    <p:anim calcmode="lin" valueType="num">
                                      <p:cBhvr>
                                        <p:cTn dur="500" fill="hold" id="43"/>
                                        <p:tgtEl>
                                          <p:spTgt spid="23"/>
                                        </p:tgtEl>
                                        <p:attrNameLst>
                                          <p:attrName>ppt_h</p:attrName>
                                        </p:attrNameLst>
                                      </p:cBhvr>
                                      <p:tavLst>
                                        <p:tav tm="0">
                                          <p:val>
                                            <p:fltVal val="0"/>
                                          </p:val>
                                        </p:tav>
                                        <p:tav tm="100000">
                                          <p:val>
                                            <p:strVal val="#ppt_h"/>
                                          </p:val>
                                        </p:tav>
                                      </p:tavLst>
                                    </p:anim>
                                    <p:animEffect filter="fade" transition="in">
                                      <p:cBhvr>
                                        <p:cTn dur="500" id="44"/>
                                        <p:tgtEl>
                                          <p:spTgt spid="23"/>
                                        </p:tgtEl>
                                      </p:cBhvr>
                                    </p:animEffect>
                                  </p:childTnLst>
                                </p:cTn>
                              </p:par>
                              <p:par>
                                <p:cTn fill="hold" id="45" nodeType="withEffect" presetClass="entr" presetID="53" presetSubtype="0">
                                  <p:stCondLst>
                                    <p:cond delay="0"/>
                                  </p:stCondLst>
                                  <p:childTnLst>
                                    <p:set>
                                      <p:cBhvr>
                                        <p:cTn dur="1" fill="hold" id="46">
                                          <p:stCondLst>
                                            <p:cond delay="0"/>
                                          </p:stCondLst>
                                        </p:cTn>
                                        <p:tgtEl>
                                          <p:spTgt spid="2"/>
                                        </p:tgtEl>
                                        <p:attrNameLst>
                                          <p:attrName>style.visibility</p:attrName>
                                        </p:attrNameLst>
                                      </p:cBhvr>
                                      <p:to>
                                        <p:strVal val="visible"/>
                                      </p:to>
                                    </p:set>
                                    <p:anim calcmode="lin" valueType="num">
                                      <p:cBhvr>
                                        <p:cTn dur="500" fill="hold" id="47"/>
                                        <p:tgtEl>
                                          <p:spTgt spid="2"/>
                                        </p:tgtEl>
                                        <p:attrNameLst>
                                          <p:attrName>ppt_w</p:attrName>
                                        </p:attrNameLst>
                                      </p:cBhvr>
                                      <p:tavLst>
                                        <p:tav tm="0">
                                          <p:val>
                                            <p:fltVal val="0"/>
                                          </p:val>
                                        </p:tav>
                                        <p:tav tm="100000">
                                          <p:val>
                                            <p:strVal val="#ppt_w"/>
                                          </p:val>
                                        </p:tav>
                                      </p:tavLst>
                                    </p:anim>
                                    <p:anim calcmode="lin" valueType="num">
                                      <p:cBhvr>
                                        <p:cTn dur="500" fill="hold" id="48"/>
                                        <p:tgtEl>
                                          <p:spTgt spid="2"/>
                                        </p:tgtEl>
                                        <p:attrNameLst>
                                          <p:attrName>ppt_h</p:attrName>
                                        </p:attrNameLst>
                                      </p:cBhvr>
                                      <p:tavLst>
                                        <p:tav tm="0">
                                          <p:val>
                                            <p:fltVal val="0"/>
                                          </p:val>
                                        </p:tav>
                                        <p:tav tm="100000">
                                          <p:val>
                                            <p:strVal val="#ppt_h"/>
                                          </p:val>
                                        </p:tav>
                                      </p:tavLst>
                                    </p:anim>
                                    <p:animEffect filter="fade" transition="in">
                                      <p:cBhvr>
                                        <p:cTn dur="500" id="4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23"/>
      <p:bldP grpId="0" spid="24"/>
      <p:bldP grpId="0" spid="25"/>
      <p:bldP grpId="0" spid="26"/>
      <p:bldP grpId="0" spid="27"/>
      <p:bldP grpId="0" spid="2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矩形 9"/>
          <p:cNvSpPr/>
          <p:nvPr/>
        </p:nvSpPr>
        <p:spPr>
          <a:xfrm>
            <a:off x="686510" y="1203690"/>
            <a:ext cx="2666290" cy="2952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typeface="+mn-ea"/>
              <a:cs typeface="+mn-ea"/>
              <a:sym typeface="+mn-lt"/>
            </a:endParaRPr>
          </a:p>
        </p:txBody>
      </p:sp>
      <p:sp>
        <p:nvSpPr>
          <p:cNvPr id="11" name="矩形 10"/>
          <p:cNvSpPr/>
          <p:nvPr/>
        </p:nvSpPr>
        <p:spPr>
          <a:xfrm>
            <a:off x="5715000" y="1203690"/>
            <a:ext cx="2666290" cy="2952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typeface="+mn-ea"/>
              <a:cs typeface="+mn-ea"/>
              <a:sym typeface="+mn-lt"/>
            </a:endParaRPr>
          </a:p>
        </p:txBody>
      </p:sp>
      <p:sp>
        <p:nvSpPr>
          <p:cNvPr id="12" name="矩形 11"/>
          <p:cNvSpPr/>
          <p:nvPr/>
        </p:nvSpPr>
        <p:spPr>
          <a:xfrm>
            <a:off x="1061772" y="1419714"/>
            <a:ext cx="1915764" cy="504000"/>
          </a:xfrm>
          <a:prstGeom prst="rect">
            <a:avLst/>
          </a:prstGeom>
          <a:solidFill>
            <a:schemeClr val="accent2"/>
          </a:solidFill>
          <a:ln w="3175">
            <a:noFill/>
          </a:ln>
          <a:effectLst>
            <a:outerShdw algn="ctr" blurRad="63500" rotWithShape="0" sx="102000" sy="10200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typeface="+mn-ea"/>
              <a:cs typeface="+mn-ea"/>
              <a:sym typeface="+mn-lt"/>
            </a:endParaRPr>
          </a:p>
        </p:txBody>
      </p:sp>
      <p:sp>
        <p:nvSpPr>
          <p:cNvPr id="13" name="矩形 12"/>
          <p:cNvSpPr/>
          <p:nvPr/>
        </p:nvSpPr>
        <p:spPr>
          <a:xfrm>
            <a:off x="6148045" y="1420633"/>
            <a:ext cx="1800200" cy="504000"/>
          </a:xfrm>
          <a:prstGeom prst="rect">
            <a:avLst/>
          </a:prstGeom>
          <a:solidFill>
            <a:schemeClr val="accent2"/>
          </a:solidFill>
          <a:ln w="3175">
            <a:noFill/>
          </a:ln>
          <a:effectLst>
            <a:outerShdw algn="ctr" blurRad="63500" rotWithShape="0" sx="102000" sy="10200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typeface="+mn-ea"/>
              <a:cs typeface="+mn-ea"/>
              <a:sym typeface="+mn-lt"/>
            </a:endParaRPr>
          </a:p>
        </p:txBody>
      </p:sp>
      <p:sp>
        <p:nvSpPr>
          <p:cNvPr id="14" name="TextBox 13"/>
          <p:cNvSpPr txBox="1"/>
          <p:nvPr/>
        </p:nvSpPr>
        <p:spPr>
          <a:xfrm>
            <a:off x="1436091" y="1487049"/>
            <a:ext cx="1167130" cy="365760"/>
          </a:xfrm>
          <a:prstGeom prst="rect">
            <a:avLst/>
          </a:prstGeom>
          <a:noFill/>
        </p:spPr>
        <p:txBody>
          <a:bodyPr rtlCol="0" wrap="none">
            <a:spAutoFit/>
          </a:bodyPr>
          <a:lstStyle/>
          <a:p>
            <a:pPr algn="ctr" defTabSz="685800">
              <a:defRPr/>
            </a:pPr>
            <a:r>
              <a:rPr altLang="zh-CN" lang="en-US">
                <a:solidFill>
                  <a:schemeClr val="dk1"/>
                </a:solidFill>
                <a:latin typeface="+mn-ea"/>
                <a:cs typeface="+mn-ea"/>
                <a:sym typeface="+mn-lt"/>
              </a:rPr>
              <a:t>PART  01</a:t>
            </a:r>
          </a:p>
        </p:txBody>
      </p:sp>
      <p:sp>
        <p:nvSpPr>
          <p:cNvPr id="15" name="TextBox 14"/>
          <p:cNvSpPr txBox="1"/>
          <p:nvPr/>
        </p:nvSpPr>
        <p:spPr>
          <a:xfrm>
            <a:off x="6130176" y="1487968"/>
            <a:ext cx="1926348" cy="365760"/>
          </a:xfrm>
          <a:prstGeom prst="rect">
            <a:avLst/>
          </a:prstGeom>
          <a:noFill/>
        </p:spPr>
        <p:txBody>
          <a:bodyPr rtlCol="0" wrap="square">
            <a:spAutoFit/>
          </a:bodyPr>
          <a:lstStyle/>
          <a:p>
            <a:pPr algn="ctr" defTabSz="685800">
              <a:defRPr/>
            </a:pPr>
            <a:r>
              <a:rPr altLang="zh-CN" lang="en-US">
                <a:solidFill>
                  <a:schemeClr val="dk1"/>
                </a:solidFill>
                <a:latin typeface="+mn-ea"/>
                <a:cs typeface="+mn-ea"/>
                <a:sym typeface="+mn-lt"/>
              </a:rPr>
              <a:t>PART  02</a:t>
            </a:r>
          </a:p>
        </p:txBody>
      </p:sp>
      <p:sp>
        <p:nvSpPr>
          <p:cNvPr id="16" name="TextBox 15"/>
          <p:cNvSpPr txBox="1"/>
          <p:nvPr/>
        </p:nvSpPr>
        <p:spPr>
          <a:xfrm>
            <a:off x="984789" y="2347969"/>
            <a:ext cx="2079452" cy="1121664"/>
          </a:xfrm>
          <a:prstGeom prst="rect">
            <a:avLst/>
          </a:prstGeom>
          <a:noFill/>
        </p:spPr>
        <p:txBody>
          <a:bodyPr rtlCol="0" wrap="square">
            <a:spAutoFit/>
          </a:bodyPr>
          <a:lstStyle/>
          <a:p>
            <a:pPr defTabSz="685800" indent="-171446" marL="171446">
              <a:lnSpc>
                <a:spcPct val="130000"/>
              </a:lnSpc>
              <a:buFont charset="2" panose="05000000000000000000" pitchFamily="2" typeface="Wingdings"/>
              <a:buChar char="l"/>
              <a:defRPr/>
            </a:pPr>
            <a:r>
              <a:rPr altLang="en-US" lang="zh-CN" sz="1300">
                <a:solidFill>
                  <a:schemeClr val="dk1"/>
                </a:solidFill>
                <a:latin typeface="+mn-ea"/>
                <a:cs typeface="+mn-ea"/>
                <a:sym typeface="+mn-lt"/>
              </a:rPr>
              <a:t>微观经济作用</a:t>
            </a:r>
          </a:p>
          <a:p>
            <a:pPr defTabSz="685800" indent="-171446" marL="171446">
              <a:lnSpc>
                <a:spcPct val="130000"/>
              </a:lnSpc>
              <a:buFont charset="2" panose="05000000000000000000" pitchFamily="2" typeface="Wingdings"/>
              <a:buChar char="l"/>
              <a:defRPr/>
            </a:pPr>
            <a:r>
              <a:rPr altLang="en-US" lang="zh-CN" sz="1300">
                <a:solidFill>
                  <a:schemeClr val="dk1"/>
                </a:solidFill>
                <a:latin typeface="+mn-ea"/>
                <a:cs typeface="+mn-ea"/>
                <a:sym typeface="+mn-lt"/>
              </a:rPr>
              <a:t>保障家庭生活稳定</a:t>
            </a:r>
          </a:p>
          <a:p>
            <a:pPr defTabSz="685800" indent="-171446" marL="171446">
              <a:lnSpc>
                <a:spcPct val="130000"/>
              </a:lnSpc>
              <a:buFont charset="2" panose="05000000000000000000" pitchFamily="2" typeface="Wingdings"/>
              <a:buChar char="l"/>
              <a:defRPr/>
            </a:pPr>
            <a:r>
              <a:rPr altLang="en-US" lang="zh-CN" sz="1300">
                <a:solidFill>
                  <a:schemeClr val="dk1"/>
                </a:solidFill>
                <a:latin typeface="+mn-ea"/>
                <a:cs typeface="+mn-ea"/>
                <a:sym typeface="+mn-lt"/>
              </a:rPr>
              <a:t>稳定企业经营</a:t>
            </a:r>
          </a:p>
          <a:p>
            <a:pPr defTabSz="685800" indent="-171446" marL="171446">
              <a:lnSpc>
                <a:spcPct val="130000"/>
              </a:lnSpc>
              <a:buFont charset="2" panose="05000000000000000000" pitchFamily="2" typeface="Wingdings"/>
              <a:buChar char="l"/>
              <a:defRPr/>
            </a:pPr>
            <a:r>
              <a:rPr altLang="en-US" lang="zh-CN" sz="1300">
                <a:solidFill>
                  <a:schemeClr val="dk1"/>
                </a:solidFill>
                <a:latin typeface="+mn-ea"/>
                <a:cs typeface="+mn-ea"/>
                <a:sym typeface="+mn-lt"/>
              </a:rPr>
              <a:t>提高经济单位信用</a:t>
            </a:r>
          </a:p>
        </p:txBody>
      </p:sp>
      <p:sp>
        <p:nvSpPr>
          <p:cNvPr id="18" name="TextBox 17"/>
          <p:cNvSpPr txBox="1"/>
          <p:nvPr/>
        </p:nvSpPr>
        <p:spPr>
          <a:xfrm>
            <a:off x="5891720" y="2211710"/>
            <a:ext cx="2394222" cy="1517904"/>
          </a:xfrm>
          <a:prstGeom prst="rect">
            <a:avLst/>
          </a:prstGeom>
          <a:noFill/>
        </p:spPr>
        <p:txBody>
          <a:bodyPr rtlCol="0" wrap="square">
            <a:spAutoFit/>
          </a:bodyPr>
          <a:lstStyle/>
          <a:p>
            <a:pPr defTabSz="685800" indent="-171446" marL="171446">
              <a:lnSpc>
                <a:spcPct val="130000"/>
              </a:lnSpc>
              <a:buFont charset="2" panose="05000000000000000000" pitchFamily="2" typeface="Wingdings"/>
              <a:buChar char="l"/>
              <a:defRPr/>
            </a:pPr>
            <a:r>
              <a:rPr altLang="en-US" lang="zh-CN" sz="1200">
                <a:solidFill>
                  <a:schemeClr val="dk1"/>
                </a:solidFill>
                <a:latin typeface="+mn-ea"/>
                <a:cs typeface="+mn-ea"/>
                <a:sym typeface="+mn-lt"/>
              </a:rPr>
              <a:t>宏观经济作用</a:t>
            </a:r>
          </a:p>
          <a:p>
            <a:pPr defTabSz="685800" indent="-171446" marL="171446">
              <a:lnSpc>
                <a:spcPct val="130000"/>
              </a:lnSpc>
              <a:buFont charset="2" panose="05000000000000000000" pitchFamily="2" typeface="Wingdings"/>
              <a:buChar char="l"/>
              <a:defRPr/>
            </a:pPr>
            <a:r>
              <a:rPr altLang="en-US" lang="zh-CN" sz="1200">
                <a:solidFill>
                  <a:schemeClr val="dk1"/>
                </a:solidFill>
                <a:latin typeface="+mn-ea"/>
                <a:cs typeface="+mn-ea"/>
                <a:sym typeface="+mn-lt"/>
              </a:rPr>
              <a:t>保障社会生产和再生产的顺利进行</a:t>
            </a:r>
          </a:p>
          <a:p>
            <a:pPr defTabSz="685800" indent="-171446" marL="171446">
              <a:lnSpc>
                <a:spcPct val="130000"/>
              </a:lnSpc>
              <a:buFont charset="2" panose="05000000000000000000" pitchFamily="2" typeface="Wingdings"/>
              <a:buChar char="l"/>
              <a:defRPr/>
            </a:pPr>
            <a:r>
              <a:rPr altLang="en-US" lang="zh-CN" sz="1200">
                <a:solidFill>
                  <a:schemeClr val="dk1"/>
                </a:solidFill>
                <a:latin typeface="+mn-ea"/>
                <a:cs typeface="+mn-ea"/>
                <a:sym typeface="+mn-lt"/>
              </a:rPr>
              <a:t>稳定社会秩序，安定社会生活</a:t>
            </a:r>
          </a:p>
          <a:p>
            <a:pPr defTabSz="685800" indent="-171446" marL="171446">
              <a:lnSpc>
                <a:spcPct val="130000"/>
              </a:lnSpc>
              <a:buFont charset="2" panose="05000000000000000000" pitchFamily="2" typeface="Wingdings"/>
              <a:buChar char="l"/>
              <a:defRPr/>
            </a:pPr>
            <a:r>
              <a:rPr altLang="en-US" lang="zh-CN" sz="1200">
                <a:solidFill>
                  <a:schemeClr val="dk1"/>
                </a:solidFill>
                <a:latin typeface="+mn-ea"/>
                <a:cs typeface="+mn-ea"/>
                <a:sym typeface="+mn-lt"/>
              </a:rPr>
              <a:t>有利于科学技术的运用和推广</a:t>
            </a:r>
          </a:p>
          <a:p>
            <a:pPr defTabSz="685800" indent="-171446" marL="171446">
              <a:lnSpc>
                <a:spcPct val="130000"/>
              </a:lnSpc>
              <a:buFont charset="2" panose="05000000000000000000" pitchFamily="2" typeface="Wingdings"/>
              <a:buChar char="l"/>
              <a:defRPr/>
            </a:pPr>
            <a:r>
              <a:rPr altLang="en-US" lang="zh-CN" sz="1200">
                <a:solidFill>
                  <a:schemeClr val="dk1"/>
                </a:solidFill>
                <a:latin typeface="+mn-ea"/>
                <a:cs typeface="+mn-ea"/>
                <a:sym typeface="+mn-lt"/>
              </a:rPr>
              <a:t>影响金融市场的运行</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3044474" y="1191717"/>
            <a:ext cx="2960275" cy="2960275"/>
          </a:xfrm>
          <a:prstGeom prst="rect">
            <a:avLst/>
          </a:prstGeom>
        </p:spPr>
      </p:pic>
    </p:spTree>
    <p:extLst>
      <p:ext uri="{BB962C8B-B14F-4D97-AF65-F5344CB8AC3E}">
        <p14:creationId val="292514204"/>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p:cTn dur="500" fill="hold" id="7"/>
                                        <p:tgtEl>
                                          <p:spTgt spid="10"/>
                                        </p:tgtEl>
                                        <p:attrNameLst>
                                          <p:attrName>ppt_w</p:attrName>
                                        </p:attrNameLst>
                                      </p:cBhvr>
                                      <p:tavLst>
                                        <p:tav tm="0">
                                          <p:val>
                                            <p:fltVal val="0"/>
                                          </p:val>
                                        </p:tav>
                                        <p:tav tm="100000">
                                          <p:val>
                                            <p:strVal val="#ppt_w"/>
                                          </p:val>
                                        </p:tav>
                                      </p:tavLst>
                                    </p:anim>
                                    <p:anim calcmode="lin" valueType="num">
                                      <p:cBhvr>
                                        <p:cTn dur="500" fill="hold" id="8"/>
                                        <p:tgtEl>
                                          <p:spTgt spid="10"/>
                                        </p:tgtEl>
                                        <p:attrNameLst>
                                          <p:attrName>ppt_h</p:attrName>
                                        </p:attrNameLst>
                                      </p:cBhvr>
                                      <p:tavLst>
                                        <p:tav tm="0">
                                          <p:val>
                                            <p:fltVal val="0"/>
                                          </p:val>
                                        </p:tav>
                                        <p:tav tm="100000">
                                          <p:val>
                                            <p:strVal val="#ppt_h"/>
                                          </p:val>
                                        </p:tav>
                                      </p:tavLst>
                                    </p:anim>
                                    <p:animEffect filter="fade" transition="in">
                                      <p:cBhvr>
                                        <p:cTn dur="500" id="9"/>
                                        <p:tgtEl>
                                          <p:spTgt spid="10"/>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fltVal val="0"/>
                                          </p:val>
                                        </p:tav>
                                        <p:tav tm="100000">
                                          <p:val>
                                            <p:strVal val="#ppt_w"/>
                                          </p:val>
                                        </p:tav>
                                      </p:tavLst>
                                    </p:anim>
                                    <p:anim calcmode="lin" valueType="num">
                                      <p:cBhvr>
                                        <p:cTn dur="500" fill="hold" id="13"/>
                                        <p:tgtEl>
                                          <p:spTgt spid="12"/>
                                        </p:tgtEl>
                                        <p:attrNameLst>
                                          <p:attrName>ppt_h</p:attrName>
                                        </p:attrNameLst>
                                      </p:cBhvr>
                                      <p:tavLst>
                                        <p:tav tm="0">
                                          <p:val>
                                            <p:fltVal val="0"/>
                                          </p:val>
                                        </p:tav>
                                        <p:tav tm="100000">
                                          <p:val>
                                            <p:strVal val="#ppt_h"/>
                                          </p:val>
                                        </p:tav>
                                      </p:tavLst>
                                    </p:anim>
                                    <p:animEffect filter="fade" transition="in">
                                      <p:cBhvr>
                                        <p:cTn dur="500" id="14"/>
                                        <p:tgtEl>
                                          <p:spTgt spid="12"/>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4"/>
                                        </p:tgtEl>
                                        <p:attrNameLst>
                                          <p:attrName>style.visibility</p:attrName>
                                        </p:attrNameLst>
                                      </p:cBhvr>
                                      <p:to>
                                        <p:strVal val="visible"/>
                                      </p:to>
                                    </p:set>
                                    <p:anim calcmode="lin" valueType="num">
                                      <p:cBhvr>
                                        <p:cTn dur="500" fill="hold" id="17"/>
                                        <p:tgtEl>
                                          <p:spTgt spid="14"/>
                                        </p:tgtEl>
                                        <p:attrNameLst>
                                          <p:attrName>ppt_w</p:attrName>
                                        </p:attrNameLst>
                                      </p:cBhvr>
                                      <p:tavLst>
                                        <p:tav tm="0">
                                          <p:val>
                                            <p:fltVal val="0"/>
                                          </p:val>
                                        </p:tav>
                                        <p:tav tm="100000">
                                          <p:val>
                                            <p:strVal val="#ppt_w"/>
                                          </p:val>
                                        </p:tav>
                                      </p:tavLst>
                                    </p:anim>
                                    <p:anim calcmode="lin" valueType="num">
                                      <p:cBhvr>
                                        <p:cTn dur="500" fill="hold" id="18"/>
                                        <p:tgtEl>
                                          <p:spTgt spid="14"/>
                                        </p:tgtEl>
                                        <p:attrNameLst>
                                          <p:attrName>ppt_h</p:attrName>
                                        </p:attrNameLst>
                                      </p:cBhvr>
                                      <p:tavLst>
                                        <p:tav tm="0">
                                          <p:val>
                                            <p:fltVal val="0"/>
                                          </p:val>
                                        </p:tav>
                                        <p:tav tm="100000">
                                          <p:val>
                                            <p:strVal val="#ppt_h"/>
                                          </p:val>
                                        </p:tav>
                                      </p:tavLst>
                                    </p:anim>
                                    <p:animEffect filter="fade" transition="in">
                                      <p:cBhvr>
                                        <p:cTn dur="500" id="19"/>
                                        <p:tgtEl>
                                          <p:spTgt spid="14"/>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6"/>
                                        </p:tgtEl>
                                        <p:attrNameLst>
                                          <p:attrName>style.visibility</p:attrName>
                                        </p:attrNameLst>
                                      </p:cBhvr>
                                      <p:to>
                                        <p:strVal val="visible"/>
                                      </p:to>
                                    </p:set>
                                    <p:anim calcmode="lin" valueType="num">
                                      <p:cBhvr>
                                        <p:cTn dur="500" fill="hold" id="22"/>
                                        <p:tgtEl>
                                          <p:spTgt spid="16"/>
                                        </p:tgtEl>
                                        <p:attrNameLst>
                                          <p:attrName>ppt_w</p:attrName>
                                        </p:attrNameLst>
                                      </p:cBhvr>
                                      <p:tavLst>
                                        <p:tav tm="0">
                                          <p:val>
                                            <p:fltVal val="0"/>
                                          </p:val>
                                        </p:tav>
                                        <p:tav tm="100000">
                                          <p:val>
                                            <p:strVal val="#ppt_w"/>
                                          </p:val>
                                        </p:tav>
                                      </p:tavLst>
                                    </p:anim>
                                    <p:anim calcmode="lin" valueType="num">
                                      <p:cBhvr>
                                        <p:cTn dur="500" fill="hold" id="23"/>
                                        <p:tgtEl>
                                          <p:spTgt spid="16"/>
                                        </p:tgtEl>
                                        <p:attrNameLst>
                                          <p:attrName>ppt_h</p:attrName>
                                        </p:attrNameLst>
                                      </p:cBhvr>
                                      <p:tavLst>
                                        <p:tav tm="0">
                                          <p:val>
                                            <p:fltVal val="0"/>
                                          </p:val>
                                        </p:tav>
                                        <p:tav tm="100000">
                                          <p:val>
                                            <p:strVal val="#ppt_h"/>
                                          </p:val>
                                        </p:tav>
                                      </p:tavLst>
                                    </p:anim>
                                    <p:animEffect filter="fade" transition="in">
                                      <p:cBhvr>
                                        <p:cTn dur="500" id="24"/>
                                        <p:tgtEl>
                                          <p:spTgt spid="1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1"/>
                                        </p:tgtEl>
                                        <p:attrNameLst>
                                          <p:attrName>style.visibility</p:attrName>
                                        </p:attrNameLst>
                                      </p:cBhvr>
                                      <p:to>
                                        <p:strVal val="visible"/>
                                      </p:to>
                                    </p:set>
                                    <p:anim calcmode="lin" valueType="num">
                                      <p:cBhvr>
                                        <p:cTn dur="500" fill="hold" id="27"/>
                                        <p:tgtEl>
                                          <p:spTgt spid="11"/>
                                        </p:tgtEl>
                                        <p:attrNameLst>
                                          <p:attrName>ppt_w</p:attrName>
                                        </p:attrNameLst>
                                      </p:cBhvr>
                                      <p:tavLst>
                                        <p:tav tm="0">
                                          <p:val>
                                            <p:fltVal val="0"/>
                                          </p:val>
                                        </p:tav>
                                        <p:tav tm="100000">
                                          <p:val>
                                            <p:strVal val="#ppt_w"/>
                                          </p:val>
                                        </p:tav>
                                      </p:tavLst>
                                    </p:anim>
                                    <p:anim calcmode="lin" valueType="num">
                                      <p:cBhvr>
                                        <p:cTn dur="500" fill="hold" id="28"/>
                                        <p:tgtEl>
                                          <p:spTgt spid="11"/>
                                        </p:tgtEl>
                                        <p:attrNameLst>
                                          <p:attrName>ppt_h</p:attrName>
                                        </p:attrNameLst>
                                      </p:cBhvr>
                                      <p:tavLst>
                                        <p:tav tm="0">
                                          <p:val>
                                            <p:fltVal val="0"/>
                                          </p:val>
                                        </p:tav>
                                        <p:tav tm="100000">
                                          <p:val>
                                            <p:strVal val="#ppt_h"/>
                                          </p:val>
                                        </p:tav>
                                      </p:tavLst>
                                    </p:anim>
                                    <p:animEffect filter="fade" transition="in">
                                      <p:cBhvr>
                                        <p:cTn dur="500" id="29"/>
                                        <p:tgtEl>
                                          <p:spTgt spid="11"/>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3"/>
                                        </p:tgtEl>
                                        <p:attrNameLst>
                                          <p:attrName>style.visibility</p:attrName>
                                        </p:attrNameLst>
                                      </p:cBhvr>
                                      <p:to>
                                        <p:strVal val="visible"/>
                                      </p:to>
                                    </p:set>
                                    <p:anim calcmode="lin" valueType="num">
                                      <p:cBhvr>
                                        <p:cTn dur="500" fill="hold" id="32"/>
                                        <p:tgtEl>
                                          <p:spTgt spid="13"/>
                                        </p:tgtEl>
                                        <p:attrNameLst>
                                          <p:attrName>ppt_w</p:attrName>
                                        </p:attrNameLst>
                                      </p:cBhvr>
                                      <p:tavLst>
                                        <p:tav tm="0">
                                          <p:val>
                                            <p:fltVal val="0"/>
                                          </p:val>
                                        </p:tav>
                                        <p:tav tm="100000">
                                          <p:val>
                                            <p:strVal val="#ppt_w"/>
                                          </p:val>
                                        </p:tav>
                                      </p:tavLst>
                                    </p:anim>
                                    <p:anim calcmode="lin" valueType="num">
                                      <p:cBhvr>
                                        <p:cTn dur="500" fill="hold" id="33"/>
                                        <p:tgtEl>
                                          <p:spTgt spid="13"/>
                                        </p:tgtEl>
                                        <p:attrNameLst>
                                          <p:attrName>ppt_h</p:attrName>
                                        </p:attrNameLst>
                                      </p:cBhvr>
                                      <p:tavLst>
                                        <p:tav tm="0">
                                          <p:val>
                                            <p:fltVal val="0"/>
                                          </p:val>
                                        </p:tav>
                                        <p:tav tm="100000">
                                          <p:val>
                                            <p:strVal val="#ppt_h"/>
                                          </p:val>
                                        </p:tav>
                                      </p:tavLst>
                                    </p:anim>
                                    <p:animEffect filter="fade" transition="in">
                                      <p:cBhvr>
                                        <p:cTn dur="500" id="34"/>
                                        <p:tgtEl>
                                          <p:spTgt spid="13"/>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5"/>
                                        </p:tgtEl>
                                        <p:attrNameLst>
                                          <p:attrName>style.visibility</p:attrName>
                                        </p:attrNameLst>
                                      </p:cBhvr>
                                      <p:to>
                                        <p:strVal val="visible"/>
                                      </p:to>
                                    </p:set>
                                    <p:anim calcmode="lin" valueType="num">
                                      <p:cBhvr>
                                        <p:cTn dur="500" fill="hold" id="37"/>
                                        <p:tgtEl>
                                          <p:spTgt spid="15"/>
                                        </p:tgtEl>
                                        <p:attrNameLst>
                                          <p:attrName>ppt_w</p:attrName>
                                        </p:attrNameLst>
                                      </p:cBhvr>
                                      <p:tavLst>
                                        <p:tav tm="0">
                                          <p:val>
                                            <p:fltVal val="0"/>
                                          </p:val>
                                        </p:tav>
                                        <p:tav tm="100000">
                                          <p:val>
                                            <p:strVal val="#ppt_w"/>
                                          </p:val>
                                        </p:tav>
                                      </p:tavLst>
                                    </p:anim>
                                    <p:anim calcmode="lin" valueType="num">
                                      <p:cBhvr>
                                        <p:cTn dur="500" fill="hold" id="38"/>
                                        <p:tgtEl>
                                          <p:spTgt spid="15"/>
                                        </p:tgtEl>
                                        <p:attrNameLst>
                                          <p:attrName>ppt_h</p:attrName>
                                        </p:attrNameLst>
                                      </p:cBhvr>
                                      <p:tavLst>
                                        <p:tav tm="0">
                                          <p:val>
                                            <p:fltVal val="0"/>
                                          </p:val>
                                        </p:tav>
                                        <p:tav tm="100000">
                                          <p:val>
                                            <p:strVal val="#ppt_h"/>
                                          </p:val>
                                        </p:tav>
                                      </p:tavLst>
                                    </p:anim>
                                    <p:animEffect filter="fade" transition="in">
                                      <p:cBhvr>
                                        <p:cTn dur="500" id="39"/>
                                        <p:tgtEl>
                                          <p:spTgt spid="15"/>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18"/>
                                        </p:tgtEl>
                                        <p:attrNameLst>
                                          <p:attrName>style.visibility</p:attrName>
                                        </p:attrNameLst>
                                      </p:cBhvr>
                                      <p:to>
                                        <p:strVal val="visible"/>
                                      </p:to>
                                    </p:set>
                                    <p:anim calcmode="lin" valueType="num">
                                      <p:cBhvr>
                                        <p:cTn dur="500" fill="hold" id="42"/>
                                        <p:tgtEl>
                                          <p:spTgt spid="18"/>
                                        </p:tgtEl>
                                        <p:attrNameLst>
                                          <p:attrName>ppt_w</p:attrName>
                                        </p:attrNameLst>
                                      </p:cBhvr>
                                      <p:tavLst>
                                        <p:tav tm="0">
                                          <p:val>
                                            <p:fltVal val="0"/>
                                          </p:val>
                                        </p:tav>
                                        <p:tav tm="100000">
                                          <p:val>
                                            <p:strVal val="#ppt_w"/>
                                          </p:val>
                                        </p:tav>
                                      </p:tavLst>
                                    </p:anim>
                                    <p:anim calcmode="lin" valueType="num">
                                      <p:cBhvr>
                                        <p:cTn dur="500" fill="hold" id="43"/>
                                        <p:tgtEl>
                                          <p:spTgt spid="18"/>
                                        </p:tgtEl>
                                        <p:attrNameLst>
                                          <p:attrName>ppt_h</p:attrName>
                                        </p:attrNameLst>
                                      </p:cBhvr>
                                      <p:tavLst>
                                        <p:tav tm="0">
                                          <p:val>
                                            <p:fltVal val="0"/>
                                          </p:val>
                                        </p:tav>
                                        <p:tav tm="100000">
                                          <p:val>
                                            <p:strVal val="#ppt_h"/>
                                          </p:val>
                                        </p:tav>
                                      </p:tavLst>
                                    </p:anim>
                                    <p:animEffect filter="fade" transition="in">
                                      <p:cBhvr>
                                        <p:cTn dur="500" id="44"/>
                                        <p:tgtEl>
                                          <p:spTgt spid="18"/>
                                        </p:tgtEl>
                                      </p:cBhvr>
                                    </p:animEffect>
                                  </p:childTnLst>
                                </p:cTn>
                              </p:par>
                              <p:par>
                                <p:cTn fill="hold" id="45" nodeType="withEffect" presetClass="entr" presetID="53" presetSubtype="0">
                                  <p:stCondLst>
                                    <p:cond delay="0"/>
                                  </p:stCondLst>
                                  <p:childTnLst>
                                    <p:set>
                                      <p:cBhvr>
                                        <p:cTn dur="1" fill="hold" id="46">
                                          <p:stCondLst>
                                            <p:cond delay="0"/>
                                          </p:stCondLst>
                                        </p:cTn>
                                        <p:tgtEl>
                                          <p:spTgt spid="2"/>
                                        </p:tgtEl>
                                        <p:attrNameLst>
                                          <p:attrName>style.visibility</p:attrName>
                                        </p:attrNameLst>
                                      </p:cBhvr>
                                      <p:to>
                                        <p:strVal val="visible"/>
                                      </p:to>
                                    </p:set>
                                    <p:anim calcmode="lin" valueType="num">
                                      <p:cBhvr>
                                        <p:cTn dur="500" fill="hold" id="47"/>
                                        <p:tgtEl>
                                          <p:spTgt spid="2"/>
                                        </p:tgtEl>
                                        <p:attrNameLst>
                                          <p:attrName>ppt_w</p:attrName>
                                        </p:attrNameLst>
                                      </p:cBhvr>
                                      <p:tavLst>
                                        <p:tav tm="0">
                                          <p:val>
                                            <p:fltVal val="0"/>
                                          </p:val>
                                        </p:tav>
                                        <p:tav tm="100000">
                                          <p:val>
                                            <p:strVal val="#ppt_w"/>
                                          </p:val>
                                        </p:tav>
                                      </p:tavLst>
                                    </p:anim>
                                    <p:anim calcmode="lin" valueType="num">
                                      <p:cBhvr>
                                        <p:cTn dur="500" fill="hold" id="48"/>
                                        <p:tgtEl>
                                          <p:spTgt spid="2"/>
                                        </p:tgtEl>
                                        <p:attrNameLst>
                                          <p:attrName>ppt_h</p:attrName>
                                        </p:attrNameLst>
                                      </p:cBhvr>
                                      <p:tavLst>
                                        <p:tav tm="0">
                                          <p:val>
                                            <p:fltVal val="0"/>
                                          </p:val>
                                        </p:tav>
                                        <p:tav tm="100000">
                                          <p:val>
                                            <p:strVal val="#ppt_h"/>
                                          </p:val>
                                        </p:tav>
                                      </p:tavLst>
                                    </p:anim>
                                    <p:animEffect filter="fade" transition="in">
                                      <p:cBhvr>
                                        <p:cTn dur="500" id="4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16"/>
      <p:bldP grpId="0" spid="18"/>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flipH="1">
            <a:off x="838200" y="1047750"/>
            <a:ext cx="2494795" cy="739603"/>
            <a:chOff x="2305162" y="701727"/>
            <a:chExt cx="2494795" cy="739603"/>
          </a:xfrm>
        </p:grpSpPr>
        <p:sp>
          <p:nvSpPr>
            <p:cNvPr id="9" name="五角星 8"/>
            <p:cNvSpPr/>
            <p:nvPr/>
          </p:nvSpPr>
          <p:spPr>
            <a:xfrm rot="20194368">
              <a:off x="2305162" y="1292569"/>
              <a:ext cx="148761" cy="148761"/>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五角星 32"/>
            <p:cNvSpPr/>
            <p:nvPr/>
          </p:nvSpPr>
          <p:spPr>
            <a:xfrm rot="20194368">
              <a:off x="2664500" y="1087833"/>
              <a:ext cx="231763" cy="231763"/>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五角星 33"/>
            <p:cNvSpPr/>
            <p:nvPr/>
          </p:nvSpPr>
          <p:spPr>
            <a:xfrm rot="20194368">
              <a:off x="3043036" y="804855"/>
              <a:ext cx="473140" cy="473140"/>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五角星 40"/>
            <p:cNvSpPr/>
            <p:nvPr/>
          </p:nvSpPr>
          <p:spPr>
            <a:xfrm rot="963524">
              <a:off x="3687335" y="701727"/>
              <a:ext cx="581714" cy="581714"/>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五角星 41"/>
            <p:cNvSpPr/>
            <p:nvPr/>
          </p:nvSpPr>
          <p:spPr>
            <a:xfrm rot="1232591">
              <a:off x="4404952" y="976999"/>
              <a:ext cx="395005" cy="395005"/>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1" name="图片 10"/>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flipH="1">
            <a:off x="4344718" y="1352550"/>
            <a:ext cx="4930948" cy="3181938"/>
          </a:xfrm>
          <a:prstGeom prst="rect">
            <a:avLst/>
          </a:prstGeom>
        </p:spPr>
      </p:pic>
      <p:sp>
        <p:nvSpPr>
          <p:cNvPr id="32" name="文本框 31">
            <a:extLst>
              <a:ext uri="{FF2B5EF4-FFF2-40B4-BE49-F238E27FC236}">
                <a16:creationId xmlns:a16="http://schemas.microsoft.com/office/drawing/2014/main" id="{9F5D9486-AE49-446C-A2D9-32A3479702E6}"/>
              </a:ext>
            </a:extLst>
          </p:cNvPr>
          <p:cNvSpPr txBox="1"/>
          <p:nvPr/>
        </p:nvSpPr>
        <p:spPr>
          <a:xfrm>
            <a:off x="904124" y="1694285"/>
            <a:ext cx="2346642" cy="701040"/>
          </a:xfrm>
          <a:prstGeom prst="rect">
            <a:avLst/>
          </a:prstGeom>
          <a:noFill/>
        </p:spPr>
        <p:txBody>
          <a:bodyPr rtlCol="0" wrap="none">
            <a:spAutoFit/>
          </a:bodyPr>
          <a:lstStyle/>
          <a:p>
            <a:pPr defTabSz="685800">
              <a:defRPr/>
            </a:pPr>
            <a:r>
              <a:rPr altLang="zh-CN" b="1" lang="en-US" sz="4000">
                <a:solidFill>
                  <a:schemeClr val="accent1"/>
                </a:solidFill>
                <a:latin typeface="+mn-ea"/>
                <a:cs typeface="+mn-ea"/>
                <a:sym typeface="+mn-lt"/>
              </a:rPr>
              <a:t>PART 03</a:t>
            </a:r>
          </a:p>
        </p:txBody>
      </p:sp>
      <p:sp>
        <p:nvSpPr>
          <p:cNvPr id="35" name="文本框 1">
            <a:extLst>
              <a:ext uri="{FF2B5EF4-FFF2-40B4-BE49-F238E27FC236}">
                <a16:creationId xmlns:a16="http://schemas.microsoft.com/office/drawing/2014/main" id="{F0711527-C41D-433F-8BCA-E8F62469ED9D}"/>
              </a:ext>
            </a:extLst>
          </p:cNvPr>
          <p:cNvSpPr>
            <a:spLocks noChangeArrowheads="1"/>
          </p:cNvSpPr>
          <p:nvPr/>
        </p:nvSpPr>
        <p:spPr bwMode="auto">
          <a:xfrm>
            <a:off x="856129" y="2265817"/>
            <a:ext cx="3164205" cy="7086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ea charset="-122" panose="02010600030101010101" pitchFamily="2" typeface="SimSun"/>
              </a:defRPr>
            </a:lvl1pPr>
            <a:lvl2pPr indent="-285750" marL="742950">
              <a:defRPr>
                <a:solidFill>
                  <a:schemeClr val="tx1"/>
                </a:solidFill>
                <a:latin charset="0" panose="020f0502020204030204" pitchFamily="34" typeface="Calibri"/>
                <a:ea charset="-122" panose="02010600030101010101" pitchFamily="2" typeface="SimSun"/>
              </a:defRPr>
            </a:lvl2pPr>
            <a:lvl3pPr indent="-228600" marL="1143000">
              <a:defRPr>
                <a:solidFill>
                  <a:schemeClr val="tx1"/>
                </a:solidFill>
                <a:latin charset="0" panose="020f0502020204030204" pitchFamily="34" typeface="Calibri"/>
                <a:ea charset="-122" panose="02010600030101010101" pitchFamily="2" typeface="SimSun"/>
              </a:defRPr>
            </a:lvl3pPr>
            <a:lvl4pPr indent="-228600" marL="1600200">
              <a:defRPr>
                <a:solidFill>
                  <a:schemeClr val="tx1"/>
                </a:solidFill>
                <a:latin charset="0" panose="020f0502020204030204" pitchFamily="34" typeface="Calibri"/>
                <a:ea charset="-122" panose="02010600030101010101" pitchFamily="2" typeface="SimSun"/>
              </a:defRPr>
            </a:lvl4pPr>
            <a:lvl5pPr indent="-228600" marL="2057400">
              <a:defRPr>
                <a:solidFill>
                  <a:schemeClr val="tx1"/>
                </a:solidFill>
                <a:latin charset="0" panose="020f0502020204030204" pitchFamily="34" typeface="Calibri"/>
                <a:ea charset="-122" panose="02010600030101010101" pitchFamily="2" typeface="SimSun"/>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SimSun"/>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SimSun"/>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SimSun"/>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SimSun"/>
              </a:defRPr>
            </a:lvl9pPr>
          </a:lstStyle>
          <a:p>
            <a:pPr lvl="0">
              <a:defRPr/>
            </a:pPr>
            <a:r>
              <a:rPr altLang="en-US" b="1" lang="zh-CN" smtClean="0" sz="4050">
                <a:solidFill>
                  <a:schemeClr val="accent1"/>
                </a:solidFill>
                <a:latin typeface="+mn-ea"/>
                <a:ea typeface="+mn-ea"/>
                <a:cs typeface="+mn-ea"/>
                <a:sym typeface="+mn-lt"/>
              </a:rPr>
              <a:t>保  险  合  同</a:t>
            </a:r>
          </a:p>
        </p:txBody>
      </p:sp>
      <p:sp>
        <p:nvSpPr>
          <p:cNvPr id="36" name="TextBox 11">
            <a:extLst>
              <a:ext uri="{FF2B5EF4-FFF2-40B4-BE49-F238E27FC236}">
                <a16:creationId xmlns:a16="http://schemas.microsoft.com/office/drawing/2014/main" id="{F5D2B8F1-69FA-452A-9CBE-307F9C4F8DA1}"/>
              </a:ext>
            </a:extLst>
          </p:cNvPr>
          <p:cNvSpPr txBox="1"/>
          <p:nvPr/>
        </p:nvSpPr>
        <p:spPr>
          <a:xfrm>
            <a:off x="869159" y="2918354"/>
            <a:ext cx="3807247" cy="426720"/>
          </a:xfrm>
          <a:prstGeom prst="rect">
            <a:avLst/>
          </a:prstGeom>
        </p:spPr>
        <p:txBody>
          <a:bodyPr wrap="square">
            <a:spAutoFit/>
          </a:bodyPr>
          <a:lstStyle>
            <a:defPPr>
              <a:defRPr lang="zh-CN"/>
            </a:defPPr>
            <a:lvl1pPr>
              <a:defRPr sz="2400">
                <a:solidFill>
                  <a:srgbClr val="376092"/>
                </a:solidFill>
                <a:latin charset="0" panose="020b0806030902050204" pitchFamily="34" typeface="Impact"/>
                <a:ea charset="-122" panose="020b0503020204020204" pitchFamily="34" typeface="微软雅黑"/>
              </a:defRPr>
            </a:lvl1pPr>
          </a:lstStyle>
          <a:p>
            <a:pPr defTabSz="685800">
              <a:defRPr/>
            </a:pPr>
            <a:r>
              <a:rPr altLang="zh-CN" lang="en-US" sz="1100">
                <a:solidFill>
                  <a:schemeClr val="accent1"/>
                </a:solidFill>
                <a:latin typeface="+mj-ea"/>
                <a:ea typeface="+mj-ea"/>
                <a:cs typeface="+mn-ea"/>
                <a:sym typeface="+mn-lt"/>
              </a:rPr>
              <a:t>Risk and risk management Risk and risk management</a:t>
            </a:r>
          </a:p>
          <a:p>
            <a:pPr defTabSz="685800">
              <a:defRPr/>
            </a:pPr>
            <a:r>
              <a:rPr altLang="zh-CN" lang="en-US" sz="1100">
                <a:solidFill>
                  <a:schemeClr val="accent1"/>
                </a:solidFill>
                <a:latin typeface="+mj-ea"/>
                <a:ea typeface="+mj-ea"/>
                <a:cs typeface="+mn-ea"/>
                <a:sym typeface="+mn-lt"/>
              </a:rPr>
              <a:t>risk management Risk and risk management</a:t>
            </a:r>
          </a:p>
        </p:txBody>
      </p:sp>
    </p:spTree>
    <p:extLst>
      <p:ext uri="{BB962C8B-B14F-4D97-AF65-F5344CB8AC3E}">
        <p14:creationId val="1947398436"/>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2" presetSubtype="8">
                                  <p:stCondLst>
                                    <p:cond delay="0"/>
                                  </p:stCondLst>
                                  <p:childTnLst>
                                    <p:set>
                                      <p:cBhvr>
                                        <p:cTn dur="1" fill="hold" id="11">
                                          <p:stCondLst>
                                            <p:cond delay="0"/>
                                          </p:stCondLst>
                                        </p:cTn>
                                        <p:tgtEl>
                                          <p:spTgt spid="10"/>
                                        </p:tgtEl>
                                        <p:attrNameLst>
                                          <p:attrName>style.visibility</p:attrName>
                                        </p:attrNameLst>
                                      </p:cBhvr>
                                      <p:to>
                                        <p:strVal val="visible"/>
                                      </p:to>
                                    </p:set>
                                    <p:animEffect filter="wipe(left)" transition="in">
                                      <p:cBhvr>
                                        <p:cTn dur="500" id="12"/>
                                        <p:tgtEl>
                                          <p:spTgt spid="10"/>
                                        </p:tgtEl>
                                      </p:cBhvr>
                                    </p:animEffect>
                                  </p:childTnLst>
                                </p:cTn>
                              </p:par>
                            </p:childTnLst>
                          </p:cTn>
                        </p:par>
                        <p:par>
                          <p:cTn fill="hold" id="13" nodeType="afterGroup">
                            <p:stCondLst>
                              <p:cond delay="1000"/>
                            </p:stCondLst>
                            <p:childTnLst>
                              <p:par>
                                <p:cTn fill="hold" grpId="0" id="14" nodeType="afterEffect" presetClass="entr" presetID="22" presetSubtype="8">
                                  <p:stCondLst>
                                    <p:cond delay="0"/>
                                  </p:stCondLst>
                                  <p:childTnLst>
                                    <p:set>
                                      <p:cBhvr>
                                        <p:cTn dur="1" fill="hold" id="15">
                                          <p:stCondLst>
                                            <p:cond delay="0"/>
                                          </p:stCondLst>
                                        </p:cTn>
                                        <p:tgtEl>
                                          <p:spTgt spid="32"/>
                                        </p:tgtEl>
                                        <p:attrNameLst>
                                          <p:attrName>style.visibility</p:attrName>
                                        </p:attrNameLst>
                                      </p:cBhvr>
                                      <p:to>
                                        <p:strVal val="visible"/>
                                      </p:to>
                                    </p:set>
                                    <p:animEffect filter="wipe(left)" transition="in">
                                      <p:cBhvr>
                                        <p:cTn dur="500" id="16"/>
                                        <p:tgtEl>
                                          <p:spTgt spid="32"/>
                                        </p:tgtEl>
                                      </p:cBhvr>
                                    </p:animEffect>
                                  </p:childTnLst>
                                </p:cTn>
                              </p:par>
                            </p:childTnLst>
                          </p:cTn>
                        </p:par>
                        <p:par>
                          <p:cTn fill="hold" id="17" nodeType="afterGroup">
                            <p:stCondLst>
                              <p:cond delay="1500"/>
                            </p:stCondLst>
                            <p:childTnLst>
                              <p:par>
                                <p:cTn fill="hold" grpId="0" id="18" nodeType="afterEffect" presetClass="entr" presetID="53" presetSubtype="0">
                                  <p:stCondLst>
                                    <p:cond delay="0"/>
                                  </p:stCondLst>
                                  <p:childTnLst>
                                    <p:set>
                                      <p:cBhvr>
                                        <p:cTn dur="1" fill="hold" id="19">
                                          <p:stCondLst>
                                            <p:cond delay="0"/>
                                          </p:stCondLst>
                                        </p:cTn>
                                        <p:tgtEl>
                                          <p:spTgt spid="35"/>
                                        </p:tgtEl>
                                        <p:attrNameLst>
                                          <p:attrName>style.visibility</p:attrName>
                                        </p:attrNameLst>
                                      </p:cBhvr>
                                      <p:to>
                                        <p:strVal val="visible"/>
                                      </p:to>
                                    </p:set>
                                    <p:anim calcmode="lin" valueType="num">
                                      <p:cBhvr>
                                        <p:cTn dur="500" fill="hold" id="20"/>
                                        <p:tgtEl>
                                          <p:spTgt spid="35"/>
                                        </p:tgtEl>
                                        <p:attrNameLst>
                                          <p:attrName>ppt_w</p:attrName>
                                        </p:attrNameLst>
                                      </p:cBhvr>
                                      <p:tavLst>
                                        <p:tav tm="0">
                                          <p:val>
                                            <p:fltVal val="0"/>
                                          </p:val>
                                        </p:tav>
                                        <p:tav tm="100000">
                                          <p:val>
                                            <p:strVal val="#ppt_w"/>
                                          </p:val>
                                        </p:tav>
                                      </p:tavLst>
                                    </p:anim>
                                    <p:anim calcmode="lin" valueType="num">
                                      <p:cBhvr>
                                        <p:cTn dur="500" fill="hold" id="21"/>
                                        <p:tgtEl>
                                          <p:spTgt spid="35"/>
                                        </p:tgtEl>
                                        <p:attrNameLst>
                                          <p:attrName>ppt_h</p:attrName>
                                        </p:attrNameLst>
                                      </p:cBhvr>
                                      <p:tavLst>
                                        <p:tav tm="0">
                                          <p:val>
                                            <p:fltVal val="0"/>
                                          </p:val>
                                        </p:tav>
                                        <p:tav tm="100000">
                                          <p:val>
                                            <p:strVal val="#ppt_h"/>
                                          </p:val>
                                        </p:tav>
                                      </p:tavLst>
                                    </p:anim>
                                    <p:animEffect filter="fade" transition="in">
                                      <p:cBhvr>
                                        <p:cTn dur="500" id="22"/>
                                        <p:tgtEl>
                                          <p:spTgt spid="35"/>
                                        </p:tgtEl>
                                      </p:cBhvr>
                                    </p:animEffect>
                                  </p:childTnLst>
                                </p:cTn>
                              </p:par>
                            </p:childTnLst>
                          </p:cTn>
                        </p:par>
                        <p:par>
                          <p:cTn fill="hold" id="23" nodeType="afterGroup">
                            <p:stCondLst>
                              <p:cond delay="2000"/>
                            </p:stCondLst>
                            <p:childTnLst>
                              <p:par>
                                <p:cTn fill="hold" grpId="0" id="24" nodeType="afterEffect" presetClass="entr" presetID="2" presetSubtype="4">
                                  <p:stCondLst>
                                    <p:cond delay="0"/>
                                  </p:stCondLst>
                                  <p:childTnLst>
                                    <p:set>
                                      <p:cBhvr>
                                        <p:cTn dur="1" fill="hold" id="25">
                                          <p:stCondLst>
                                            <p:cond delay="0"/>
                                          </p:stCondLst>
                                        </p:cTn>
                                        <p:tgtEl>
                                          <p:spTgt spid="36"/>
                                        </p:tgtEl>
                                        <p:attrNameLst>
                                          <p:attrName>style.visibility</p:attrName>
                                        </p:attrNameLst>
                                      </p:cBhvr>
                                      <p:to>
                                        <p:strVal val="visible"/>
                                      </p:to>
                                    </p:set>
                                    <p:anim calcmode="lin" valueType="num">
                                      <p:cBhvr additive="base">
                                        <p:cTn dur="500" fill="hold" id="26"/>
                                        <p:tgtEl>
                                          <p:spTgt spid="36"/>
                                        </p:tgtEl>
                                        <p:attrNameLst>
                                          <p:attrName>ppt_x</p:attrName>
                                        </p:attrNameLst>
                                      </p:cBhvr>
                                      <p:tavLst>
                                        <p:tav tm="0">
                                          <p:val>
                                            <p:strVal val="#ppt_x"/>
                                          </p:val>
                                        </p:tav>
                                        <p:tav tm="100000">
                                          <p:val>
                                            <p:strVal val="#ppt_x"/>
                                          </p:val>
                                        </p:tav>
                                      </p:tavLst>
                                    </p:anim>
                                    <p:anim calcmode="lin" valueType="num">
                                      <p:cBhvr additive="base">
                                        <p:cTn dur="500" fill="hold" id="27"/>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5"/>
      <p:bldP grpId="0" spid="3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TextBox 7"/>
          <p:cNvSpPr txBox="1"/>
          <p:nvPr/>
        </p:nvSpPr>
        <p:spPr>
          <a:xfrm>
            <a:off x="3943350" y="1581150"/>
            <a:ext cx="2276745" cy="448056"/>
          </a:xfrm>
          <a:prstGeom prst="rect">
            <a:avLst/>
          </a:prstGeom>
          <a:noFill/>
        </p:spPr>
        <p:txBody>
          <a:bodyPr rtlCol="0" wrap="square">
            <a:spAutoFit/>
          </a:bodyPr>
          <a:lstStyle/>
          <a:p>
            <a:pPr defTabSz="685800">
              <a:lnSpc>
                <a:spcPct val="130000"/>
              </a:lnSpc>
              <a:defRPr/>
            </a:pPr>
            <a:r>
              <a:rPr altLang="en-US" b="1" lang="zh-CN">
                <a:solidFill>
                  <a:schemeClr val="dk1"/>
                </a:solidFill>
                <a:latin charset="-122" panose="00000500000000000000" typeface="字魂59号-创粗黑"/>
                <a:ea charset="-122" panose="00000500000000000000" typeface="字魂59号-创粗黑"/>
                <a:cs typeface="+mn-ea"/>
                <a:sym typeface="+mn-lt"/>
              </a:rPr>
              <a:t>保险合同的定义</a:t>
            </a:r>
          </a:p>
        </p:txBody>
      </p:sp>
      <p:sp>
        <p:nvSpPr>
          <p:cNvPr id="10" name="TextBox 9"/>
          <p:cNvSpPr txBox="1"/>
          <p:nvPr/>
        </p:nvSpPr>
        <p:spPr>
          <a:xfrm>
            <a:off x="3943352" y="2013198"/>
            <a:ext cx="4800600" cy="527304"/>
          </a:xfrm>
          <a:prstGeom prst="rect">
            <a:avLst/>
          </a:prstGeom>
          <a:noFill/>
        </p:spPr>
        <p:txBody>
          <a:bodyPr rtlCol="0" wrap="square">
            <a:spAutoFit/>
          </a:bodyPr>
          <a:lstStyle/>
          <a:p>
            <a:pPr defTabSz="685800">
              <a:lnSpc>
                <a:spcPct val="130000"/>
              </a:lnSpc>
              <a:defRPr/>
            </a:pPr>
            <a:r>
              <a:rPr altLang="en-US" lang="zh-CN" sz="1100">
                <a:solidFill>
                  <a:schemeClr val="dk1"/>
                </a:solidFill>
                <a:latin charset="-122" panose="00000500000000000000" typeface="字魂59号-创粗黑"/>
                <a:ea charset="-122" panose="00000500000000000000" typeface="字魂59号-创粗黑"/>
                <a:cs typeface="+mn-ea"/>
                <a:sym typeface="+mn-lt"/>
              </a:rPr>
              <a:t>合同（契约）：平等主体的当事人为了实现一定的目的，以双方或多方意思表示一致设立、变更和终止权利义务关系的协议</a:t>
            </a:r>
          </a:p>
        </p:txBody>
      </p:sp>
      <p:sp>
        <p:nvSpPr>
          <p:cNvPr id="16" name="TextBox 15"/>
          <p:cNvSpPr txBox="1"/>
          <p:nvPr/>
        </p:nvSpPr>
        <p:spPr>
          <a:xfrm>
            <a:off x="3943350" y="3359584"/>
            <a:ext cx="4648201" cy="566928"/>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附合合同（保险合同的基本条款由保险人事先拟订并经监管部门审批）射幸合同（合同的效果在定约时不能确定）最大诚信合同</a:t>
            </a:r>
          </a:p>
        </p:txBody>
      </p:sp>
      <p:sp>
        <p:nvSpPr>
          <p:cNvPr id="17" name="TextBox 16"/>
          <p:cNvSpPr txBox="1"/>
          <p:nvPr/>
        </p:nvSpPr>
        <p:spPr>
          <a:xfrm>
            <a:off x="3943352" y="2665204"/>
            <a:ext cx="5010839" cy="804672"/>
          </a:xfrm>
          <a:prstGeom prst="rect">
            <a:avLst/>
          </a:prstGeom>
          <a:noFill/>
        </p:spPr>
        <p:txBody>
          <a:bodyPr rtlCol="0" wrap="square">
            <a:spAutoFit/>
          </a:bodyPr>
          <a:lstStyle/>
          <a:p>
            <a:pPr defTabSz="685800">
              <a:lnSpc>
                <a:spcPct val="130000"/>
              </a:lnSpc>
              <a:defRPr/>
            </a:pPr>
            <a:r>
              <a:rPr altLang="en-US" b="1" lang="zh-CN">
                <a:solidFill>
                  <a:schemeClr val="dk1"/>
                </a:solidFill>
                <a:latin charset="-122" panose="00000500000000000000" typeface="字魂59号-创粗黑"/>
                <a:ea charset="-122" panose="00000500000000000000" typeface="字魂59号-创粗黑"/>
                <a:cs typeface="+mn-ea"/>
                <a:sym typeface="+mn-lt"/>
              </a:rPr>
              <a:t>保险合同：投保人与保险人约定保险权利义务关系的协议</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304800" y="1072145"/>
            <a:ext cx="3638550" cy="3638550"/>
          </a:xfrm>
          <a:prstGeom prst="rect">
            <a:avLst/>
          </a:prstGeom>
        </p:spPr>
      </p:pic>
    </p:spTree>
    <p:extLst>
      <p:ext uri="{BB962C8B-B14F-4D97-AF65-F5344CB8AC3E}">
        <p14:creationId val="281931695"/>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p:cTn dur="500" fill="hold" id="12"/>
                                        <p:tgtEl>
                                          <p:spTgt spid="10"/>
                                        </p:tgtEl>
                                        <p:attrNameLst>
                                          <p:attrName>ppt_w</p:attrName>
                                        </p:attrNameLst>
                                      </p:cBhvr>
                                      <p:tavLst>
                                        <p:tav tm="0">
                                          <p:val>
                                            <p:fltVal val="0"/>
                                          </p:val>
                                        </p:tav>
                                        <p:tav tm="100000">
                                          <p:val>
                                            <p:strVal val="#ppt_w"/>
                                          </p:val>
                                        </p:tav>
                                      </p:tavLst>
                                    </p:anim>
                                    <p:anim calcmode="lin" valueType="num">
                                      <p:cBhvr>
                                        <p:cTn dur="500" fill="hold" id="13"/>
                                        <p:tgtEl>
                                          <p:spTgt spid="10"/>
                                        </p:tgtEl>
                                        <p:attrNameLst>
                                          <p:attrName>ppt_h</p:attrName>
                                        </p:attrNameLst>
                                      </p:cBhvr>
                                      <p:tavLst>
                                        <p:tav tm="0">
                                          <p:val>
                                            <p:fltVal val="0"/>
                                          </p:val>
                                        </p:tav>
                                        <p:tav tm="100000">
                                          <p:val>
                                            <p:strVal val="#ppt_h"/>
                                          </p:val>
                                        </p:tav>
                                      </p:tavLst>
                                    </p:anim>
                                    <p:animEffect filter="fade" transition="in">
                                      <p:cBhvr>
                                        <p:cTn dur="500" id="14"/>
                                        <p:tgtEl>
                                          <p:spTgt spid="10"/>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7"/>
                                        </p:tgtEl>
                                        <p:attrNameLst>
                                          <p:attrName>style.visibility</p:attrName>
                                        </p:attrNameLst>
                                      </p:cBhvr>
                                      <p:to>
                                        <p:strVal val="visible"/>
                                      </p:to>
                                    </p:set>
                                    <p:anim calcmode="lin" valueType="num">
                                      <p:cBhvr>
                                        <p:cTn dur="500" fill="hold" id="17"/>
                                        <p:tgtEl>
                                          <p:spTgt spid="17"/>
                                        </p:tgtEl>
                                        <p:attrNameLst>
                                          <p:attrName>ppt_w</p:attrName>
                                        </p:attrNameLst>
                                      </p:cBhvr>
                                      <p:tavLst>
                                        <p:tav tm="0">
                                          <p:val>
                                            <p:fltVal val="0"/>
                                          </p:val>
                                        </p:tav>
                                        <p:tav tm="100000">
                                          <p:val>
                                            <p:strVal val="#ppt_w"/>
                                          </p:val>
                                        </p:tav>
                                      </p:tavLst>
                                    </p:anim>
                                    <p:anim calcmode="lin" valueType="num">
                                      <p:cBhvr>
                                        <p:cTn dur="500" fill="hold" id="18"/>
                                        <p:tgtEl>
                                          <p:spTgt spid="17"/>
                                        </p:tgtEl>
                                        <p:attrNameLst>
                                          <p:attrName>ppt_h</p:attrName>
                                        </p:attrNameLst>
                                      </p:cBhvr>
                                      <p:tavLst>
                                        <p:tav tm="0">
                                          <p:val>
                                            <p:fltVal val="0"/>
                                          </p:val>
                                        </p:tav>
                                        <p:tav tm="100000">
                                          <p:val>
                                            <p:strVal val="#ppt_h"/>
                                          </p:val>
                                        </p:tav>
                                      </p:tavLst>
                                    </p:anim>
                                    <p:animEffect filter="fade" transition="in">
                                      <p:cBhvr>
                                        <p:cTn dur="500" id="19"/>
                                        <p:tgtEl>
                                          <p:spTgt spid="17"/>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6"/>
                                        </p:tgtEl>
                                        <p:attrNameLst>
                                          <p:attrName>style.visibility</p:attrName>
                                        </p:attrNameLst>
                                      </p:cBhvr>
                                      <p:to>
                                        <p:strVal val="visible"/>
                                      </p:to>
                                    </p:set>
                                    <p:anim calcmode="lin" valueType="num">
                                      <p:cBhvr>
                                        <p:cTn dur="500" fill="hold" id="22"/>
                                        <p:tgtEl>
                                          <p:spTgt spid="16"/>
                                        </p:tgtEl>
                                        <p:attrNameLst>
                                          <p:attrName>ppt_w</p:attrName>
                                        </p:attrNameLst>
                                      </p:cBhvr>
                                      <p:tavLst>
                                        <p:tav tm="0">
                                          <p:val>
                                            <p:fltVal val="0"/>
                                          </p:val>
                                        </p:tav>
                                        <p:tav tm="100000">
                                          <p:val>
                                            <p:strVal val="#ppt_w"/>
                                          </p:val>
                                        </p:tav>
                                      </p:tavLst>
                                    </p:anim>
                                    <p:anim calcmode="lin" valueType="num">
                                      <p:cBhvr>
                                        <p:cTn dur="500" fill="hold" id="23"/>
                                        <p:tgtEl>
                                          <p:spTgt spid="16"/>
                                        </p:tgtEl>
                                        <p:attrNameLst>
                                          <p:attrName>ppt_h</p:attrName>
                                        </p:attrNameLst>
                                      </p:cBhvr>
                                      <p:tavLst>
                                        <p:tav tm="0">
                                          <p:val>
                                            <p:fltVal val="0"/>
                                          </p:val>
                                        </p:tav>
                                        <p:tav tm="100000">
                                          <p:val>
                                            <p:strVal val="#ppt_h"/>
                                          </p:val>
                                        </p:tav>
                                      </p:tavLst>
                                    </p:anim>
                                    <p:animEffect filter="fade" transition="in">
                                      <p:cBhvr>
                                        <p:cTn dur="500" id="24"/>
                                        <p:tgtEl>
                                          <p:spTgt spid="16"/>
                                        </p:tgtEl>
                                      </p:cBhvr>
                                    </p:animEffect>
                                  </p:childTnLst>
                                </p:cTn>
                              </p:par>
                              <p:par>
                                <p:cTn fill="hold" id="25" nodeType="withEffect" presetClass="entr" presetID="53" presetSubtype="0">
                                  <p:stCondLst>
                                    <p:cond delay="0"/>
                                  </p:stCondLst>
                                  <p:childTnLst>
                                    <p:set>
                                      <p:cBhvr>
                                        <p:cTn dur="1" fill="hold" id="26">
                                          <p:stCondLst>
                                            <p:cond delay="0"/>
                                          </p:stCondLst>
                                        </p:cTn>
                                        <p:tgtEl>
                                          <p:spTgt spid="2"/>
                                        </p:tgtEl>
                                        <p:attrNameLst>
                                          <p:attrName>style.visibility</p:attrName>
                                        </p:attrNameLst>
                                      </p:cBhvr>
                                      <p:to>
                                        <p:strVal val="visible"/>
                                      </p:to>
                                    </p:set>
                                    <p:anim calcmode="lin" valueType="num">
                                      <p:cBhvr>
                                        <p:cTn dur="500" fill="hold" id="27"/>
                                        <p:tgtEl>
                                          <p:spTgt spid="2"/>
                                        </p:tgtEl>
                                        <p:attrNameLst>
                                          <p:attrName>ppt_w</p:attrName>
                                        </p:attrNameLst>
                                      </p:cBhvr>
                                      <p:tavLst>
                                        <p:tav tm="0">
                                          <p:val>
                                            <p:fltVal val="0"/>
                                          </p:val>
                                        </p:tav>
                                        <p:tav tm="100000">
                                          <p:val>
                                            <p:strVal val="#ppt_w"/>
                                          </p:val>
                                        </p:tav>
                                      </p:tavLst>
                                    </p:anim>
                                    <p:anim calcmode="lin" valueType="num">
                                      <p:cBhvr>
                                        <p:cTn dur="500" fill="hold" id="28"/>
                                        <p:tgtEl>
                                          <p:spTgt spid="2"/>
                                        </p:tgtEl>
                                        <p:attrNameLst>
                                          <p:attrName>ppt_h</p:attrName>
                                        </p:attrNameLst>
                                      </p:cBhvr>
                                      <p:tavLst>
                                        <p:tav tm="0">
                                          <p:val>
                                            <p:fltVal val="0"/>
                                          </p:val>
                                        </p:tav>
                                        <p:tav tm="100000">
                                          <p:val>
                                            <p:strVal val="#ppt_h"/>
                                          </p:val>
                                        </p:tav>
                                      </p:tavLst>
                                    </p:anim>
                                    <p:animEffect filter="fade" transition="in">
                                      <p:cBhvr>
                                        <p:cTn dur="500" id="2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6"/>
      <p:bldP grpId="0" spid="17"/>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2" name="表格 1"/>
          <p:cNvGraphicFramePr>
            <a:graphicFrameLocks noGrp="1"/>
          </p:cNvGraphicFramePr>
          <p:nvPr>
            <p:extLst>
              <p:ext uri="{D42A27DB-BD31-4B8C-83A1-F6EECF244321}">
                <p14:modId val="2307334224"/>
              </p:ext>
            </p:extLst>
          </p:nvPr>
        </p:nvGraphicFramePr>
        <p:xfrm>
          <a:off x="881277" y="971550"/>
          <a:ext cx="7398632" cy="3643848"/>
        </p:xfrm>
        <a:graphic>
          <a:graphicData uri="http://schemas.openxmlformats.org/drawingml/2006/table">
            <a:tbl>
              <a:tblPr bandRow="1" firstRow="1">
                <a:tableStyleId>{72833802-FEF1-4C79-8D5D-14CF1EAF98D9}</a:tableStyleId>
              </a:tblPr>
              <a:tblGrid>
                <a:gridCol w="2896148">
                  <a:extLst>
                    <a:ext uri="{9D8B030D-6E8A-4147-A177-3AD203B41FA5}">
                      <a16:colId xmlns:a16="http://schemas.microsoft.com/office/drawing/2014/main" val="20000"/>
                    </a:ext>
                  </a:extLst>
                </a:gridCol>
                <a:gridCol w="4502484">
                  <a:extLst>
                    <a:ext uri="{9D8B030D-6E8A-4147-A177-3AD203B41FA5}">
                      <a16:colId xmlns:a16="http://schemas.microsoft.com/office/drawing/2014/main" val="20001"/>
                    </a:ext>
                  </a:extLst>
                </a:gridCol>
              </a:tblGrid>
              <a:tr h="576064">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lang="zh-CN" sz="1800">
                          <a:sym typeface="+mn-lt"/>
                        </a:rPr>
                        <a:t>分类标准</a:t>
                      </a:r>
                      <a:endParaRPr altLang="en-US" b="1" lang="zh-CN" sz="1800">
                        <a:solidFill>
                          <a:schemeClr val="bg1"/>
                        </a:solidFill>
                        <a:latin typeface="+mn-lt"/>
                        <a:ea typeface="+mn-ea"/>
                        <a:cs typeface="+mn-ea"/>
                        <a:sym typeface="+mn-lt"/>
                      </a:endParaRPr>
                    </a:p>
                  </a:txBody>
                  <a:tcPr anchor="ctr" anchorCtr="1"/>
                </a:tc>
                <a:tc>
                  <a:txBody>
                    <a:bodyPr vert="horz" wrap="square"/>
                    <a:lstStyle/>
                    <a:p>
                      <a:pPr algn="ctr"/>
                      <a:r>
                        <a:rPr altLang="en-US" lang="zh-CN" sz="1800">
                          <a:sym typeface="+mn-lt"/>
                        </a:rPr>
                        <a:t>种  类</a:t>
                      </a:r>
                      <a:endParaRPr altLang="en-US" lang="zh-CN" sz="1800">
                        <a:latin typeface="+mn-lt"/>
                        <a:ea typeface="+mn-ea"/>
                        <a:cs typeface="+mn-ea"/>
                        <a:sym typeface="+mn-lt"/>
                      </a:endParaRPr>
                    </a:p>
                  </a:txBody>
                  <a:tcPr anchor="ctr" anchorCtr="1"/>
                </a:tc>
                <a:extLst>
                  <a:ext uri="{0D108BD9-81ED-4DB2-BD59-A6C34878D82A}">
                    <a16:rowId xmlns:a16="http://schemas.microsoft.com/office/drawing/2014/main" val="10000"/>
                  </a:ext>
                </a:extLst>
              </a:tr>
              <a:tr h="504056">
                <a:tc>
                  <a:txBody>
                    <a:bodyPr vert="horz" wrap="square"/>
                    <a:lstStyle/>
                    <a:p>
                      <a:pPr algn="ctr"/>
                      <a:r>
                        <a:rPr altLang="en-US" lang="zh-CN" sz="1400">
                          <a:sym typeface="+mn-lt"/>
                        </a:rPr>
                        <a:t>合同性质</a:t>
                      </a:r>
                      <a:endParaRPr altLang="en-US" lang="zh-CN" sz="1400">
                        <a:latin typeface="+mn-lt"/>
                        <a:ea typeface="+mn-ea"/>
                        <a:cs typeface="+mn-ea"/>
                        <a:sym typeface="+mn-lt"/>
                      </a:endParaRPr>
                    </a:p>
                  </a:txBody>
                  <a:tcPr anchor="ctr" anchorCtr="1"/>
                </a:tc>
                <a:tc>
                  <a:txBody>
                    <a:bodyPr vert="horz" wrap="square"/>
                    <a:lstStyle/>
                    <a:p>
                      <a:pPr algn="ctr"/>
                      <a:r>
                        <a:rPr altLang="en-US" lang="zh-CN" sz="1400">
                          <a:sym typeface="+mn-lt"/>
                        </a:rPr>
                        <a:t>补偿保险合同、给付保险合同</a:t>
                      </a:r>
                      <a:endParaRPr altLang="en-US" lang="zh-CN" sz="1400">
                        <a:latin typeface="+mn-lt"/>
                        <a:ea typeface="+mn-ea"/>
                        <a:cs typeface="+mn-ea"/>
                        <a:sym typeface="+mn-lt"/>
                      </a:endParaRPr>
                    </a:p>
                  </a:txBody>
                  <a:tcPr anchor="ctr" anchorCtr="1"/>
                </a:tc>
                <a:extLst>
                  <a:ext uri="{0D108BD9-81ED-4DB2-BD59-A6C34878D82A}">
                    <a16:rowId xmlns:a16="http://schemas.microsoft.com/office/drawing/2014/main" val="10001"/>
                  </a:ext>
                </a:extLst>
              </a:tr>
              <a:tr h="504056">
                <a:tc>
                  <a:txBody>
                    <a:bodyPr vert="horz" wrap="square"/>
                    <a:lstStyle/>
                    <a:p>
                      <a:pPr algn="ctr"/>
                      <a:r>
                        <a:rPr altLang="en-US" lang="zh-CN" sz="1400">
                          <a:sym typeface="+mn-lt"/>
                        </a:rPr>
                        <a:t>保险标的</a:t>
                      </a:r>
                      <a:endParaRPr altLang="en-US" lang="zh-CN" sz="1400">
                        <a:latin typeface="+mn-lt"/>
                        <a:ea typeface="+mn-ea"/>
                        <a:cs typeface="+mn-ea"/>
                        <a:sym typeface="+mn-lt"/>
                      </a:endParaRPr>
                    </a:p>
                  </a:txBody>
                  <a:tcPr anchor="ctr" anchorCtr="1"/>
                </a:tc>
                <a:tc>
                  <a:txBody>
                    <a:bodyPr vert="horz" wrap="square"/>
                    <a:lstStyle/>
                    <a:p>
                      <a:pPr algn="ctr"/>
                      <a:r>
                        <a:rPr altLang="en-US" lang="zh-CN" sz="1400">
                          <a:sym typeface="+mn-lt"/>
                        </a:rPr>
                        <a:t>财产保险合同、人身险保险合同</a:t>
                      </a:r>
                      <a:endParaRPr altLang="en-US" lang="zh-CN" sz="1400">
                        <a:latin typeface="+mn-lt"/>
                        <a:ea typeface="+mn-ea"/>
                        <a:cs typeface="+mn-ea"/>
                        <a:sym typeface="+mn-lt"/>
                      </a:endParaRPr>
                    </a:p>
                  </a:txBody>
                  <a:tcPr anchor="ctr" anchorCtr="1"/>
                </a:tc>
                <a:extLst>
                  <a:ext uri="{0D108BD9-81ED-4DB2-BD59-A6C34878D82A}">
                    <a16:rowId xmlns:a16="http://schemas.microsoft.com/office/drawing/2014/main" val="10002"/>
                  </a:ext>
                </a:extLst>
              </a:tr>
              <a:tr h="504056">
                <a:tc>
                  <a:txBody>
                    <a:bodyPr vert="horz" wrap="square"/>
                    <a:lstStyle/>
                    <a:p>
                      <a:pPr algn="ctr"/>
                      <a:r>
                        <a:rPr altLang="en-US" lang="zh-CN" sz="1400">
                          <a:sym typeface="+mn-lt"/>
                        </a:rPr>
                        <a:t>承保方式</a:t>
                      </a:r>
                      <a:endParaRPr altLang="en-US" lang="zh-CN" sz="1400">
                        <a:latin typeface="+mn-lt"/>
                        <a:ea typeface="+mn-ea"/>
                        <a:cs typeface="+mn-ea"/>
                        <a:sym typeface="+mn-lt"/>
                      </a:endParaRPr>
                    </a:p>
                  </a:txBody>
                  <a:tcPr anchor="ctr" anchorCtr="1"/>
                </a:tc>
                <a:tc>
                  <a:txBody>
                    <a:bodyPr vert="horz" wrap="square"/>
                    <a:lstStyle/>
                    <a:p>
                      <a:pPr algn="ctr"/>
                      <a:r>
                        <a:rPr altLang="en-US" lang="zh-CN" sz="1400">
                          <a:sym typeface="+mn-lt"/>
                        </a:rPr>
                        <a:t>原保险合同、再保险合同</a:t>
                      </a:r>
                      <a:endParaRPr altLang="en-US" lang="zh-CN" sz="1400">
                        <a:latin typeface="+mn-lt"/>
                        <a:ea typeface="+mn-ea"/>
                        <a:cs typeface="+mn-ea"/>
                        <a:sym typeface="+mn-lt"/>
                      </a:endParaRPr>
                    </a:p>
                  </a:txBody>
                  <a:tcPr anchor="ctr" anchorCtr="1"/>
                </a:tc>
                <a:extLst>
                  <a:ext uri="{0D108BD9-81ED-4DB2-BD59-A6C34878D82A}">
                    <a16:rowId xmlns:a16="http://schemas.microsoft.com/office/drawing/2014/main" val="10003"/>
                  </a:ext>
                </a:extLst>
              </a:tr>
              <a:tr h="525780">
                <a:tc>
                  <a:txBody>
                    <a:bodyPr vert="horz" wrap="square"/>
                    <a:lstStyle/>
                    <a:p>
                      <a:pPr algn="ctr"/>
                      <a:r>
                        <a:rPr altLang="en-US" lang="zh-CN" sz="1400">
                          <a:sym typeface="+mn-lt"/>
                        </a:rPr>
                        <a:t>保险标的的价值在订立合同时是否确定</a:t>
                      </a:r>
                      <a:endParaRPr altLang="en-US" lang="zh-CN" sz="1400">
                        <a:latin typeface="+mn-lt"/>
                        <a:ea typeface="+mn-ea"/>
                        <a:cs typeface="+mn-ea"/>
                        <a:sym typeface="+mn-lt"/>
                      </a:endParaRPr>
                    </a:p>
                  </a:txBody>
                  <a:tcPr anchor="ctr" anchorCtr="1"/>
                </a:tc>
                <a:tc>
                  <a:txBody>
                    <a:bodyPr vert="horz" wrap="square"/>
                    <a:lstStyle/>
                    <a:p>
                      <a:pPr algn="ctr"/>
                      <a:r>
                        <a:rPr altLang="en-US" lang="zh-CN" sz="1400">
                          <a:sym typeface="+mn-lt"/>
                        </a:rPr>
                        <a:t>定值保险合同、不定值保险合同</a:t>
                      </a:r>
                      <a:endParaRPr altLang="en-US" lang="zh-CN" sz="1400">
                        <a:latin typeface="+mn-lt"/>
                        <a:ea typeface="+mn-ea"/>
                        <a:cs typeface="+mn-ea"/>
                        <a:sym typeface="+mn-lt"/>
                      </a:endParaRPr>
                    </a:p>
                  </a:txBody>
                  <a:tcPr anchor="ctr" anchorCtr="1"/>
                </a:tc>
                <a:extLst>
                  <a:ext uri="{0D108BD9-81ED-4DB2-BD59-A6C34878D82A}">
                    <a16:rowId xmlns:a16="http://schemas.microsoft.com/office/drawing/2014/main" val="10004"/>
                  </a:ext>
                </a:extLst>
              </a:tr>
              <a:tr h="504056">
                <a:tc>
                  <a:txBody>
                    <a:bodyPr vert="horz" wrap="square"/>
                    <a:lstStyle/>
                    <a:p>
                      <a:pPr algn="ctr"/>
                      <a:r>
                        <a:rPr altLang="en-US" lang="zh-CN" sz="1400">
                          <a:sym typeface="+mn-lt"/>
                        </a:rPr>
                        <a:t>承担风险责任的方式</a:t>
                      </a:r>
                      <a:endParaRPr altLang="en-US" lang="zh-CN" sz="1400">
                        <a:latin typeface="+mn-lt"/>
                        <a:ea typeface="+mn-ea"/>
                        <a:cs typeface="+mn-ea"/>
                        <a:sym typeface="+mn-lt"/>
                      </a:endParaRPr>
                    </a:p>
                  </a:txBody>
                  <a:tcPr anchor="ctr" anchorCtr="1"/>
                </a:tc>
                <a:tc>
                  <a:txBody>
                    <a:bodyPr vert="horz" wrap="square"/>
                    <a:lstStyle/>
                    <a:p>
                      <a:pPr algn="ctr"/>
                      <a:r>
                        <a:rPr altLang="en-US" lang="zh-CN" sz="1400">
                          <a:sym typeface="+mn-lt"/>
                        </a:rPr>
                        <a:t>单一风险合同、综合风险合同、一切险合同</a:t>
                      </a:r>
                      <a:endParaRPr altLang="en-US" lang="zh-CN" sz="1400">
                        <a:latin typeface="+mn-lt"/>
                        <a:ea typeface="+mn-ea"/>
                        <a:cs typeface="+mn-ea"/>
                        <a:sym typeface="+mn-lt"/>
                      </a:endParaRPr>
                    </a:p>
                  </a:txBody>
                  <a:tcPr anchor="ctr" anchorCtr="1"/>
                </a:tc>
                <a:extLst>
                  <a:ext uri="{0D108BD9-81ED-4DB2-BD59-A6C34878D82A}">
                    <a16:rowId xmlns:a16="http://schemas.microsoft.com/office/drawing/2014/main" val="10005"/>
                  </a:ext>
                </a:extLst>
              </a:tr>
              <a:tr h="525780">
                <a:tc>
                  <a:txBody>
                    <a:bodyPr vert="horz" wrap="square"/>
                    <a:lstStyle/>
                    <a:p>
                      <a:pPr algn="ctr"/>
                      <a:r>
                        <a:rPr altLang="en-US" lang="zh-CN" sz="1400">
                          <a:sym typeface="+mn-lt"/>
                        </a:rPr>
                        <a:t>保险金额与出险时保险标的的实际价值对比关系</a:t>
                      </a:r>
                      <a:endParaRPr altLang="en-US" lang="zh-CN" sz="1400">
                        <a:latin typeface="+mn-lt"/>
                        <a:ea typeface="+mn-ea"/>
                        <a:cs typeface="+mn-ea"/>
                        <a:sym typeface="+mn-lt"/>
                      </a:endParaRPr>
                    </a:p>
                  </a:txBody>
                  <a:tcPr anchor="ctr" anchorCtr="1"/>
                </a:tc>
                <a:tc>
                  <a:txBody>
                    <a:bodyPr vert="horz" wrap="square"/>
                    <a:lstStyle/>
                    <a:p>
                      <a:pPr algn="ctr"/>
                      <a:r>
                        <a:rPr altLang="en-US" lang="zh-CN" sz="1400">
                          <a:sym typeface="+mn-lt"/>
                        </a:rPr>
                        <a:t>足额保险合同、不足额保险合同、超额保险合同</a:t>
                      </a:r>
                      <a:endParaRPr altLang="en-US" lang="zh-CN" sz="1400">
                        <a:latin typeface="+mn-lt"/>
                        <a:ea typeface="+mn-ea"/>
                        <a:cs typeface="+mn-ea"/>
                        <a:sym typeface="+mn-lt"/>
                      </a:endParaRPr>
                    </a:p>
                  </a:txBody>
                  <a:tcPr anchor="ctr" anchorCtr="1"/>
                </a:tc>
                <a:extLst>
                  <a:ext uri="{0D108BD9-81ED-4DB2-BD59-A6C34878D82A}">
                    <a16:rowId xmlns:a16="http://schemas.microsoft.com/office/drawing/2014/main" val="10006"/>
                  </a:ext>
                </a:extLst>
              </a:tr>
            </a:tbl>
          </a:graphicData>
        </a:graphic>
      </p:graphicFrame>
    </p:spTree>
    <p:extLst>
      <p:ext uri="{BB962C8B-B14F-4D97-AF65-F5344CB8AC3E}">
        <p14:creationId val="2870047102"/>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任意多边形-2"/>
          <p:cNvSpPr>
            <a:spLocks noChangeArrowheads="1"/>
          </p:cNvSpPr>
          <p:nvPr/>
        </p:nvSpPr>
        <p:spPr bwMode="auto">
          <a:xfrm>
            <a:off x="6188508" y="1345333"/>
            <a:ext cx="2131115" cy="612379"/>
          </a:xfrm>
          <a:prstGeom prst="chevron">
            <a:avLst>
              <a:gd fmla="val 56362" name="adj"/>
            </a:avLst>
          </a:prstGeom>
          <a:solidFill>
            <a:schemeClr val="accent2"/>
          </a:solidFill>
          <a:ln>
            <a:noFill/>
          </a:ln>
          <a:effectLst/>
        </p:spPr>
        <p:txBody>
          <a:bodyPr anchor="ctr" wrap="none"/>
          <a:lstStyle/>
          <a:p>
            <a:pPr algn="ctr" defTabSz="685800">
              <a:lnSpc>
                <a:spcPct val="160000"/>
              </a:lnSpc>
              <a:spcBef>
                <a:spcPct val="50000"/>
              </a:spcBef>
              <a:defRPr/>
            </a:pPr>
            <a:endParaRPr altLang="en-US" b="1" kumimoji="1" lang="zh-CN">
              <a:solidFill>
                <a:schemeClr val="bg1"/>
              </a:solidFill>
              <a:latin charset="-122" panose="00000500000000000000" typeface="字魂59号-创粗黑"/>
              <a:ea charset="-122" panose="00000500000000000000" typeface="字魂59号-创粗黑"/>
              <a:cs typeface="+mn-ea"/>
              <a:sym typeface="+mn-lt"/>
            </a:endParaRPr>
          </a:p>
        </p:txBody>
      </p:sp>
      <p:sp>
        <p:nvSpPr>
          <p:cNvPr id="10" name="任意多边形-1"/>
          <p:cNvSpPr>
            <a:spLocks noChangeArrowheads="1"/>
          </p:cNvSpPr>
          <p:nvPr/>
        </p:nvSpPr>
        <p:spPr bwMode="auto">
          <a:xfrm>
            <a:off x="4172284" y="1345333"/>
            <a:ext cx="2041552" cy="612379"/>
          </a:xfrm>
          <a:prstGeom prst="homePlate">
            <a:avLst>
              <a:gd fmla="val 63872" name="adj"/>
            </a:avLst>
          </a:prstGeom>
          <a:solidFill>
            <a:schemeClr val="accent2"/>
          </a:solidFill>
          <a:ln>
            <a:noFill/>
          </a:ln>
          <a:effectLst/>
        </p:spPr>
        <p:txBody>
          <a:bodyPr anchor="ctr" wrap="none"/>
          <a:lstStyle/>
          <a:p>
            <a:pPr algn="ctr" defTabSz="685800">
              <a:lnSpc>
                <a:spcPct val="160000"/>
              </a:lnSpc>
              <a:defRPr/>
            </a:pPr>
            <a:endParaRPr altLang="en-US" b="1" kumimoji="1" lang="zh-CN">
              <a:solidFill>
                <a:schemeClr val="bg1"/>
              </a:solidFill>
              <a:latin charset="-122" panose="00000500000000000000" typeface="字魂59号-创粗黑"/>
              <a:ea charset="-122" panose="00000500000000000000" typeface="字魂59号-创粗黑"/>
              <a:cs typeface="+mn-ea"/>
              <a:sym typeface="+mn-lt"/>
            </a:endParaRPr>
          </a:p>
        </p:txBody>
      </p:sp>
      <p:sp>
        <p:nvSpPr>
          <p:cNvPr id="11" name="线型-1"/>
          <p:cNvSpPr>
            <a:spLocks noChangeShapeType="1"/>
          </p:cNvSpPr>
          <p:nvPr/>
        </p:nvSpPr>
        <p:spPr bwMode="auto">
          <a:xfrm flipH="1">
            <a:off x="6108228" y="2371725"/>
            <a:ext cx="0" cy="1838326"/>
          </a:xfrm>
          <a:prstGeom prst="line">
            <a:avLst/>
          </a:prstGeom>
          <a:noFill/>
          <a:ln w="19050">
            <a:solidFill>
              <a:schemeClr val="accent1">
                <a:lumMod val="60000"/>
                <a:lumOff val="40000"/>
              </a:schemeClr>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nchor="ctr" wrap="none"/>
          <a:lstStyle/>
          <a:p>
            <a:pPr defTabSz="685800" fontAlgn="base">
              <a:spcBef>
                <a:spcPct val="0"/>
              </a:spcBef>
              <a:spcAft>
                <a:spcPct val="0"/>
              </a:spcAft>
              <a:defRPr/>
            </a:pPr>
            <a:endParaRPr altLang="en-US" i="1" lang="zh-CN">
              <a:solidFill>
                <a:srgbClr val="333333"/>
              </a:solidFill>
              <a:latin charset="-122" panose="00000500000000000000" typeface="字魂59号-创粗黑"/>
              <a:ea charset="-122" panose="00000500000000000000" typeface="字魂59号-创粗黑"/>
              <a:cs typeface="+mn-ea"/>
              <a:sym typeface="+mn-lt"/>
            </a:endParaRPr>
          </a:p>
        </p:txBody>
      </p:sp>
      <p:sp>
        <p:nvSpPr>
          <p:cNvPr id="12" name="TextBox 11"/>
          <p:cNvSpPr txBox="1"/>
          <p:nvPr/>
        </p:nvSpPr>
        <p:spPr>
          <a:xfrm>
            <a:off x="4651981" y="1451467"/>
            <a:ext cx="868680" cy="365760"/>
          </a:xfrm>
          <a:prstGeom prst="rect">
            <a:avLst/>
          </a:prstGeom>
          <a:noFill/>
        </p:spPr>
        <p:txBody>
          <a:bodyPr rtlCol="0" wrap="none">
            <a:spAutoFit/>
          </a:bodyPr>
          <a:lstStyle/>
          <a:p>
            <a:pPr algn="ctr" defTabSz="685800">
              <a:defRPr/>
            </a:pPr>
            <a:r>
              <a:rPr altLang="en-US" b="1" lang="zh-CN">
                <a:solidFill>
                  <a:schemeClr val="bg1"/>
                </a:solidFill>
                <a:latin charset="-122" panose="00000500000000000000" typeface="字魂59号-创粗黑"/>
                <a:ea charset="-122" panose="00000500000000000000" typeface="字魂59号-创粗黑"/>
                <a:cs typeface="+mn-ea"/>
                <a:sym typeface="+mn-lt"/>
              </a:rPr>
              <a:t>当事人</a:t>
            </a:r>
          </a:p>
        </p:txBody>
      </p:sp>
      <p:sp>
        <p:nvSpPr>
          <p:cNvPr id="13" name="TextBox 12"/>
          <p:cNvSpPr txBox="1"/>
          <p:nvPr/>
        </p:nvSpPr>
        <p:spPr>
          <a:xfrm>
            <a:off x="6768429" y="1451467"/>
            <a:ext cx="868680" cy="365760"/>
          </a:xfrm>
          <a:prstGeom prst="rect">
            <a:avLst/>
          </a:prstGeom>
          <a:noFill/>
        </p:spPr>
        <p:txBody>
          <a:bodyPr rtlCol="0" wrap="none">
            <a:spAutoFit/>
          </a:bodyPr>
          <a:lstStyle/>
          <a:p>
            <a:pPr algn="ctr" defTabSz="685800">
              <a:defRPr/>
            </a:pPr>
            <a:r>
              <a:rPr altLang="en-US" b="1" lang="zh-CN">
                <a:solidFill>
                  <a:schemeClr val="bg1"/>
                </a:solidFill>
                <a:latin charset="-122" panose="00000500000000000000" typeface="字魂59号-创粗黑"/>
                <a:ea charset="-122" panose="00000500000000000000" typeface="字魂59号-创粗黑"/>
                <a:cs typeface="+mn-ea"/>
                <a:sym typeface="+mn-lt"/>
              </a:rPr>
              <a:t>关系人</a:t>
            </a:r>
          </a:p>
        </p:txBody>
      </p:sp>
      <p:sp>
        <p:nvSpPr>
          <p:cNvPr id="14" name="TextBox 13"/>
          <p:cNvSpPr txBox="1"/>
          <p:nvPr/>
        </p:nvSpPr>
        <p:spPr>
          <a:xfrm>
            <a:off x="3999143" y="2323246"/>
            <a:ext cx="2119034" cy="1755648"/>
          </a:xfrm>
          <a:prstGeom prst="rect">
            <a:avLst/>
          </a:prstGeom>
          <a:noFill/>
        </p:spPr>
        <p:txBody>
          <a:bodyPr rtlCol="0" wrap="square">
            <a:spAutoFit/>
          </a:bodyPr>
          <a:lstStyle/>
          <a:p>
            <a:pPr defTabSz="685800" indent="-285743" marL="285743">
              <a:lnSpc>
                <a:spcPct val="130000"/>
              </a:lnSpc>
              <a:buFont charset="2" panose="05000000000000000000" pitchFamily="2" typeface="Wingdings"/>
              <a:buChar char="u"/>
              <a:defRPr/>
            </a:pPr>
            <a:r>
              <a:rPr altLang="en-US" lang="zh-CN" sz="1200">
                <a:solidFill>
                  <a:schemeClr val="dk1"/>
                </a:solidFill>
                <a:latin charset="-122" panose="00000500000000000000" typeface="字魂59号-创粗黑"/>
                <a:ea charset="-122" panose="00000500000000000000" typeface="字魂59号-创粗黑"/>
                <a:cs typeface="+mn-ea"/>
                <a:sym typeface="+mn-lt"/>
              </a:rPr>
              <a:t>保险人：保险公司</a:t>
            </a:r>
          </a:p>
          <a:p>
            <a:pPr defTabSz="685800" indent="-285743" marL="285743">
              <a:lnSpc>
                <a:spcPct val="130000"/>
              </a:lnSpc>
              <a:buFont charset="2" panose="05000000000000000000" pitchFamily="2" typeface="Wingdings"/>
              <a:buChar char="u"/>
              <a:defRPr/>
            </a:pPr>
            <a:r>
              <a:rPr altLang="en-US" lang="zh-CN" sz="1200">
                <a:solidFill>
                  <a:schemeClr val="dk1"/>
                </a:solidFill>
                <a:latin charset="-122" panose="00000500000000000000" typeface="字魂59号-创粗黑"/>
                <a:ea charset="-122" panose="00000500000000000000" typeface="字魂59号-创粗黑"/>
                <a:cs typeface="+mn-ea"/>
                <a:sym typeface="+mn-lt"/>
              </a:rPr>
              <a:t>投保人：与保险人订立保险合同并负有交付保险费义务的保险合同的另一方当事人</a:t>
            </a:r>
          </a:p>
          <a:p>
            <a:pPr defTabSz="685800" indent="-285743" marL="285743">
              <a:lnSpc>
                <a:spcPct val="130000"/>
              </a:lnSpc>
              <a:buFont charset="2" panose="05000000000000000000" pitchFamily="2" typeface="Wingdings"/>
              <a:buChar char="u"/>
              <a:defRPr/>
            </a:pPr>
            <a:r>
              <a:rPr altLang="en-US" lang="zh-CN" sz="1200">
                <a:solidFill>
                  <a:schemeClr val="dk1"/>
                </a:solidFill>
                <a:latin charset="-122" panose="00000500000000000000" typeface="字魂59号-创粗黑"/>
                <a:ea charset="-122" panose="00000500000000000000" typeface="字魂59号-创粗黑"/>
                <a:cs typeface="+mn-ea"/>
                <a:sym typeface="+mn-lt"/>
              </a:rPr>
              <a:t>注：投保人须具有民事行为能力</a:t>
            </a:r>
          </a:p>
        </p:txBody>
      </p:sp>
      <p:sp>
        <p:nvSpPr>
          <p:cNvPr id="16" name="TextBox 15"/>
          <p:cNvSpPr txBox="1"/>
          <p:nvPr/>
        </p:nvSpPr>
        <p:spPr>
          <a:xfrm>
            <a:off x="6213835" y="2283417"/>
            <a:ext cx="2549165" cy="1993392"/>
          </a:xfrm>
          <a:prstGeom prst="rect">
            <a:avLst/>
          </a:prstGeom>
          <a:noFill/>
        </p:spPr>
        <p:txBody>
          <a:bodyPr rtlCol="0" wrap="square">
            <a:spAutoFit/>
          </a:bodyPr>
          <a:lstStyle/>
          <a:p>
            <a:pPr defTabSz="685800" indent="-285743" marL="285743">
              <a:lnSpc>
                <a:spcPct val="130000"/>
              </a:lnSpc>
              <a:buFont charset="2" panose="05000000000000000000" pitchFamily="2" typeface="Wingdings"/>
              <a:buChar char="Ø"/>
              <a:defRPr/>
            </a:pPr>
            <a:r>
              <a:rPr altLang="en-US" lang="zh-CN" sz="1200">
                <a:solidFill>
                  <a:schemeClr val="dk1"/>
                </a:solidFill>
                <a:latin charset="-122" panose="00000500000000000000" typeface="字魂59号-创粗黑"/>
                <a:ea charset="-122" panose="00000500000000000000" typeface="字魂59号-创粗黑"/>
                <a:cs typeface="+mn-ea"/>
                <a:sym typeface="+mn-lt"/>
              </a:rPr>
              <a:t>被保险人：财产或人身受保险合同保障，享有保险金请求权的人</a:t>
            </a:r>
          </a:p>
          <a:p>
            <a:pPr defTabSz="685800" indent="-285743" marL="285743">
              <a:lnSpc>
                <a:spcPct val="130000"/>
              </a:lnSpc>
              <a:buFont charset="2" panose="05000000000000000000" pitchFamily="2" typeface="Wingdings"/>
              <a:buChar char="Ø"/>
              <a:defRPr/>
            </a:pPr>
            <a:r>
              <a:rPr altLang="en-US" lang="zh-CN" sz="1200">
                <a:solidFill>
                  <a:schemeClr val="dk1"/>
                </a:solidFill>
                <a:latin charset="-122" panose="00000500000000000000" typeface="字魂59号-创粗黑"/>
                <a:ea charset="-122" panose="00000500000000000000" typeface="字魂59号-创粗黑"/>
                <a:cs typeface="+mn-ea"/>
                <a:sym typeface="+mn-lt"/>
              </a:rPr>
              <a:t>注：自然人、法人可作为财产险被保险人，人身险的被保险人只能为自然人</a:t>
            </a:r>
          </a:p>
          <a:p>
            <a:pPr defTabSz="685800" indent="-285743" marL="285743">
              <a:lnSpc>
                <a:spcPct val="130000"/>
              </a:lnSpc>
              <a:buFont charset="2" panose="05000000000000000000" pitchFamily="2" typeface="Wingdings"/>
              <a:buChar char="Ø"/>
              <a:defRPr/>
            </a:pPr>
            <a:r>
              <a:rPr altLang="en-US" lang="zh-CN" sz="1200">
                <a:solidFill>
                  <a:schemeClr val="dk1"/>
                </a:solidFill>
                <a:latin charset="-122" panose="00000500000000000000" typeface="字魂59号-创粗黑"/>
                <a:ea charset="-122" panose="00000500000000000000" typeface="字魂59号-创粗黑"/>
                <a:cs typeface="+mn-ea"/>
                <a:sym typeface="+mn-lt"/>
              </a:rPr>
              <a:t>受益人：被保险人或投保人指定的享有保险金请求权的人</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152400" y="666750"/>
            <a:ext cx="4248150" cy="4248150"/>
          </a:xfrm>
          <a:prstGeom prst="rect">
            <a:avLst/>
          </a:prstGeom>
        </p:spPr>
      </p:pic>
    </p:spTree>
    <p:extLst>
      <p:ext uri="{BB962C8B-B14F-4D97-AF65-F5344CB8AC3E}">
        <p14:creationId val="3002634718"/>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p:cTn dur="500" fill="hold" id="7"/>
                                        <p:tgtEl>
                                          <p:spTgt spid="10"/>
                                        </p:tgtEl>
                                        <p:attrNameLst>
                                          <p:attrName>ppt_w</p:attrName>
                                        </p:attrNameLst>
                                      </p:cBhvr>
                                      <p:tavLst>
                                        <p:tav tm="0">
                                          <p:val>
                                            <p:fltVal val="0"/>
                                          </p:val>
                                        </p:tav>
                                        <p:tav tm="100000">
                                          <p:val>
                                            <p:strVal val="#ppt_w"/>
                                          </p:val>
                                        </p:tav>
                                      </p:tavLst>
                                    </p:anim>
                                    <p:anim calcmode="lin" valueType="num">
                                      <p:cBhvr>
                                        <p:cTn dur="500" fill="hold" id="8"/>
                                        <p:tgtEl>
                                          <p:spTgt spid="10"/>
                                        </p:tgtEl>
                                        <p:attrNameLst>
                                          <p:attrName>ppt_h</p:attrName>
                                        </p:attrNameLst>
                                      </p:cBhvr>
                                      <p:tavLst>
                                        <p:tav tm="0">
                                          <p:val>
                                            <p:fltVal val="0"/>
                                          </p:val>
                                        </p:tav>
                                        <p:tav tm="100000">
                                          <p:val>
                                            <p:strVal val="#ppt_h"/>
                                          </p:val>
                                        </p:tav>
                                      </p:tavLst>
                                    </p:anim>
                                    <p:animEffect filter="fade" transition="in">
                                      <p:cBhvr>
                                        <p:cTn dur="500" id="9"/>
                                        <p:tgtEl>
                                          <p:spTgt spid="10"/>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fltVal val="0"/>
                                          </p:val>
                                        </p:tav>
                                        <p:tav tm="100000">
                                          <p:val>
                                            <p:strVal val="#ppt_w"/>
                                          </p:val>
                                        </p:tav>
                                      </p:tavLst>
                                    </p:anim>
                                    <p:anim calcmode="lin" valueType="num">
                                      <p:cBhvr>
                                        <p:cTn dur="500" fill="hold" id="13"/>
                                        <p:tgtEl>
                                          <p:spTgt spid="12"/>
                                        </p:tgtEl>
                                        <p:attrNameLst>
                                          <p:attrName>ppt_h</p:attrName>
                                        </p:attrNameLst>
                                      </p:cBhvr>
                                      <p:tavLst>
                                        <p:tav tm="0">
                                          <p:val>
                                            <p:fltVal val="0"/>
                                          </p:val>
                                        </p:tav>
                                        <p:tav tm="100000">
                                          <p:val>
                                            <p:strVal val="#ppt_h"/>
                                          </p:val>
                                        </p:tav>
                                      </p:tavLst>
                                    </p:anim>
                                    <p:animEffect filter="fade" transition="in">
                                      <p:cBhvr>
                                        <p:cTn dur="500" id="14"/>
                                        <p:tgtEl>
                                          <p:spTgt spid="12"/>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4"/>
                                        </p:tgtEl>
                                        <p:attrNameLst>
                                          <p:attrName>style.visibility</p:attrName>
                                        </p:attrNameLst>
                                      </p:cBhvr>
                                      <p:to>
                                        <p:strVal val="visible"/>
                                      </p:to>
                                    </p:set>
                                    <p:anim calcmode="lin" valueType="num">
                                      <p:cBhvr>
                                        <p:cTn dur="500" fill="hold" id="17"/>
                                        <p:tgtEl>
                                          <p:spTgt spid="14"/>
                                        </p:tgtEl>
                                        <p:attrNameLst>
                                          <p:attrName>ppt_w</p:attrName>
                                        </p:attrNameLst>
                                      </p:cBhvr>
                                      <p:tavLst>
                                        <p:tav tm="0">
                                          <p:val>
                                            <p:fltVal val="0"/>
                                          </p:val>
                                        </p:tav>
                                        <p:tav tm="100000">
                                          <p:val>
                                            <p:strVal val="#ppt_w"/>
                                          </p:val>
                                        </p:tav>
                                      </p:tavLst>
                                    </p:anim>
                                    <p:anim calcmode="lin" valueType="num">
                                      <p:cBhvr>
                                        <p:cTn dur="500" fill="hold" id="18"/>
                                        <p:tgtEl>
                                          <p:spTgt spid="14"/>
                                        </p:tgtEl>
                                        <p:attrNameLst>
                                          <p:attrName>ppt_h</p:attrName>
                                        </p:attrNameLst>
                                      </p:cBhvr>
                                      <p:tavLst>
                                        <p:tav tm="0">
                                          <p:val>
                                            <p:fltVal val="0"/>
                                          </p:val>
                                        </p:tav>
                                        <p:tav tm="100000">
                                          <p:val>
                                            <p:strVal val="#ppt_h"/>
                                          </p:val>
                                        </p:tav>
                                      </p:tavLst>
                                    </p:anim>
                                    <p:animEffect filter="fade" transition="in">
                                      <p:cBhvr>
                                        <p:cTn dur="500" id="19"/>
                                        <p:tgtEl>
                                          <p:spTgt spid="14"/>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1"/>
                                        </p:tgtEl>
                                        <p:attrNameLst>
                                          <p:attrName>style.visibility</p:attrName>
                                        </p:attrNameLst>
                                      </p:cBhvr>
                                      <p:to>
                                        <p:strVal val="visible"/>
                                      </p:to>
                                    </p:set>
                                    <p:anim calcmode="lin" valueType="num">
                                      <p:cBhvr>
                                        <p:cTn dur="500" fill="hold" id="22"/>
                                        <p:tgtEl>
                                          <p:spTgt spid="11"/>
                                        </p:tgtEl>
                                        <p:attrNameLst>
                                          <p:attrName>ppt_w</p:attrName>
                                        </p:attrNameLst>
                                      </p:cBhvr>
                                      <p:tavLst>
                                        <p:tav tm="0">
                                          <p:val>
                                            <p:fltVal val="0"/>
                                          </p:val>
                                        </p:tav>
                                        <p:tav tm="100000">
                                          <p:val>
                                            <p:strVal val="#ppt_w"/>
                                          </p:val>
                                        </p:tav>
                                      </p:tavLst>
                                    </p:anim>
                                    <p:anim calcmode="lin" valueType="num">
                                      <p:cBhvr>
                                        <p:cTn dur="500" fill="hold" id="23"/>
                                        <p:tgtEl>
                                          <p:spTgt spid="11"/>
                                        </p:tgtEl>
                                        <p:attrNameLst>
                                          <p:attrName>ppt_h</p:attrName>
                                        </p:attrNameLst>
                                      </p:cBhvr>
                                      <p:tavLst>
                                        <p:tav tm="0">
                                          <p:val>
                                            <p:fltVal val="0"/>
                                          </p:val>
                                        </p:tav>
                                        <p:tav tm="100000">
                                          <p:val>
                                            <p:strVal val="#ppt_h"/>
                                          </p:val>
                                        </p:tav>
                                      </p:tavLst>
                                    </p:anim>
                                    <p:animEffect filter="fade" transition="in">
                                      <p:cBhvr>
                                        <p:cTn dur="500" id="24"/>
                                        <p:tgtEl>
                                          <p:spTgt spid="11"/>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8"/>
                                        </p:tgtEl>
                                        <p:attrNameLst>
                                          <p:attrName>style.visibility</p:attrName>
                                        </p:attrNameLst>
                                      </p:cBhvr>
                                      <p:to>
                                        <p:strVal val="visible"/>
                                      </p:to>
                                    </p:set>
                                    <p:anim calcmode="lin" valueType="num">
                                      <p:cBhvr>
                                        <p:cTn dur="500" fill="hold" id="27"/>
                                        <p:tgtEl>
                                          <p:spTgt spid="8"/>
                                        </p:tgtEl>
                                        <p:attrNameLst>
                                          <p:attrName>ppt_w</p:attrName>
                                        </p:attrNameLst>
                                      </p:cBhvr>
                                      <p:tavLst>
                                        <p:tav tm="0">
                                          <p:val>
                                            <p:fltVal val="0"/>
                                          </p:val>
                                        </p:tav>
                                        <p:tav tm="100000">
                                          <p:val>
                                            <p:strVal val="#ppt_w"/>
                                          </p:val>
                                        </p:tav>
                                      </p:tavLst>
                                    </p:anim>
                                    <p:anim calcmode="lin" valueType="num">
                                      <p:cBhvr>
                                        <p:cTn dur="500" fill="hold" id="28"/>
                                        <p:tgtEl>
                                          <p:spTgt spid="8"/>
                                        </p:tgtEl>
                                        <p:attrNameLst>
                                          <p:attrName>ppt_h</p:attrName>
                                        </p:attrNameLst>
                                      </p:cBhvr>
                                      <p:tavLst>
                                        <p:tav tm="0">
                                          <p:val>
                                            <p:fltVal val="0"/>
                                          </p:val>
                                        </p:tav>
                                        <p:tav tm="100000">
                                          <p:val>
                                            <p:strVal val="#ppt_h"/>
                                          </p:val>
                                        </p:tav>
                                      </p:tavLst>
                                    </p:anim>
                                    <p:animEffect filter="fade" transition="in">
                                      <p:cBhvr>
                                        <p:cTn dur="500" id="29"/>
                                        <p:tgtEl>
                                          <p:spTgt spid="8"/>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3"/>
                                        </p:tgtEl>
                                        <p:attrNameLst>
                                          <p:attrName>style.visibility</p:attrName>
                                        </p:attrNameLst>
                                      </p:cBhvr>
                                      <p:to>
                                        <p:strVal val="visible"/>
                                      </p:to>
                                    </p:set>
                                    <p:anim calcmode="lin" valueType="num">
                                      <p:cBhvr>
                                        <p:cTn dur="500" fill="hold" id="32"/>
                                        <p:tgtEl>
                                          <p:spTgt spid="13"/>
                                        </p:tgtEl>
                                        <p:attrNameLst>
                                          <p:attrName>ppt_w</p:attrName>
                                        </p:attrNameLst>
                                      </p:cBhvr>
                                      <p:tavLst>
                                        <p:tav tm="0">
                                          <p:val>
                                            <p:fltVal val="0"/>
                                          </p:val>
                                        </p:tav>
                                        <p:tav tm="100000">
                                          <p:val>
                                            <p:strVal val="#ppt_w"/>
                                          </p:val>
                                        </p:tav>
                                      </p:tavLst>
                                    </p:anim>
                                    <p:anim calcmode="lin" valueType="num">
                                      <p:cBhvr>
                                        <p:cTn dur="500" fill="hold" id="33"/>
                                        <p:tgtEl>
                                          <p:spTgt spid="13"/>
                                        </p:tgtEl>
                                        <p:attrNameLst>
                                          <p:attrName>ppt_h</p:attrName>
                                        </p:attrNameLst>
                                      </p:cBhvr>
                                      <p:tavLst>
                                        <p:tav tm="0">
                                          <p:val>
                                            <p:fltVal val="0"/>
                                          </p:val>
                                        </p:tav>
                                        <p:tav tm="100000">
                                          <p:val>
                                            <p:strVal val="#ppt_h"/>
                                          </p:val>
                                        </p:tav>
                                      </p:tavLst>
                                    </p:anim>
                                    <p:animEffect filter="fade" transition="in">
                                      <p:cBhvr>
                                        <p:cTn dur="500" id="34"/>
                                        <p:tgtEl>
                                          <p:spTgt spid="13"/>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par>
                                <p:cTn fill="hold" id="40" nodeType="withEffect" presetClass="entr" presetID="53" presetSubtype="0">
                                  <p:stCondLst>
                                    <p:cond delay="0"/>
                                  </p:stCondLst>
                                  <p:childTnLst>
                                    <p:set>
                                      <p:cBhvr>
                                        <p:cTn dur="1" fill="hold" id="41">
                                          <p:stCondLst>
                                            <p:cond delay="0"/>
                                          </p:stCondLst>
                                        </p:cTn>
                                        <p:tgtEl>
                                          <p:spTgt spid="2"/>
                                        </p:tgtEl>
                                        <p:attrNameLst>
                                          <p:attrName>style.visibility</p:attrName>
                                        </p:attrNameLst>
                                      </p:cBhvr>
                                      <p:to>
                                        <p:strVal val="visible"/>
                                      </p:to>
                                    </p:set>
                                    <p:anim calcmode="lin" valueType="num">
                                      <p:cBhvr>
                                        <p:cTn dur="500" fill="hold" id="42"/>
                                        <p:tgtEl>
                                          <p:spTgt spid="2"/>
                                        </p:tgtEl>
                                        <p:attrNameLst>
                                          <p:attrName>ppt_w</p:attrName>
                                        </p:attrNameLst>
                                      </p:cBhvr>
                                      <p:tavLst>
                                        <p:tav tm="0">
                                          <p:val>
                                            <p:fltVal val="0"/>
                                          </p:val>
                                        </p:tav>
                                        <p:tav tm="100000">
                                          <p:val>
                                            <p:strVal val="#ppt_w"/>
                                          </p:val>
                                        </p:tav>
                                      </p:tavLst>
                                    </p:anim>
                                    <p:anim calcmode="lin" valueType="num">
                                      <p:cBhvr>
                                        <p:cTn dur="500" fill="hold" id="43"/>
                                        <p:tgtEl>
                                          <p:spTgt spid="2"/>
                                        </p:tgtEl>
                                        <p:attrNameLst>
                                          <p:attrName>ppt_h</p:attrName>
                                        </p:attrNameLst>
                                      </p:cBhvr>
                                      <p:tavLst>
                                        <p:tav tm="0">
                                          <p:val>
                                            <p:fltVal val="0"/>
                                          </p:val>
                                        </p:tav>
                                        <p:tav tm="100000">
                                          <p:val>
                                            <p:strVal val="#ppt_h"/>
                                          </p:val>
                                        </p:tav>
                                      </p:tavLst>
                                    </p:anim>
                                    <p:animEffect filter="fade" transition="in">
                                      <p:cBhvr>
                                        <p:cTn dur="500" id="44"/>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1"/>
      <p:bldP grpId="0" spid="12"/>
      <p:bldP grpId="0" spid="13"/>
      <p:bldP grpId="0" spid="14"/>
      <p:bldP grpId="0" spid="16"/>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flipH="1">
            <a:off x="762000" y="602533"/>
            <a:ext cx="2494795" cy="739603"/>
            <a:chOff x="2305162" y="701727"/>
            <a:chExt cx="2494795" cy="739603"/>
          </a:xfrm>
        </p:grpSpPr>
        <p:sp>
          <p:nvSpPr>
            <p:cNvPr id="9" name="五角星 8"/>
            <p:cNvSpPr/>
            <p:nvPr/>
          </p:nvSpPr>
          <p:spPr>
            <a:xfrm rot="20194368">
              <a:off x="2305162" y="1292569"/>
              <a:ext cx="148761" cy="148761"/>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五角星 32"/>
            <p:cNvSpPr/>
            <p:nvPr/>
          </p:nvSpPr>
          <p:spPr>
            <a:xfrm rot="20194368">
              <a:off x="2664500" y="1087833"/>
              <a:ext cx="231763" cy="231763"/>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五角星 33"/>
            <p:cNvSpPr/>
            <p:nvPr/>
          </p:nvSpPr>
          <p:spPr>
            <a:xfrm rot="20194368">
              <a:off x="3043036" y="804855"/>
              <a:ext cx="473140" cy="473140"/>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五角星 40"/>
            <p:cNvSpPr/>
            <p:nvPr/>
          </p:nvSpPr>
          <p:spPr>
            <a:xfrm rot="963524">
              <a:off x="3687335" y="701727"/>
              <a:ext cx="581714" cy="581714"/>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五角星 41"/>
            <p:cNvSpPr/>
            <p:nvPr/>
          </p:nvSpPr>
          <p:spPr>
            <a:xfrm rot="1232591">
              <a:off x="4404952" y="976999"/>
              <a:ext cx="395005" cy="395005"/>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1" name="图片 10"/>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flipH="1">
            <a:off x="4344718" y="1352550"/>
            <a:ext cx="4930948" cy="3181938"/>
          </a:xfrm>
          <a:prstGeom prst="rect">
            <a:avLst/>
          </a:prstGeom>
        </p:spPr>
      </p:pic>
      <p:sp>
        <p:nvSpPr>
          <p:cNvPr id="18" name="TextBox 5">
            <a:extLst>
              <a:ext uri="{FF2B5EF4-FFF2-40B4-BE49-F238E27FC236}">
                <a16:creationId xmlns:a16="http://schemas.microsoft.com/office/drawing/2014/main" id="{F27A3AD4-CC71-4B1A-8303-D111C5EF4977}"/>
              </a:ext>
            </a:extLst>
          </p:cNvPr>
          <p:cNvSpPr txBox="1">
            <a:spLocks noChangeArrowheads="1"/>
          </p:cNvSpPr>
          <p:nvPr/>
        </p:nvSpPr>
        <p:spPr bwMode="auto">
          <a:xfrm>
            <a:off x="838200" y="1928396"/>
            <a:ext cx="1376864" cy="335280"/>
          </a:xfrm>
          <a:prstGeom prst="rect">
            <a:avLst/>
          </a:prstGeom>
          <a:noFill/>
          <a:ln w="9525">
            <a:noFill/>
            <a:miter lim="800000"/>
          </a:ln>
        </p:spPr>
        <p:txBody>
          <a:bodyPr wrap="square">
            <a:spAutoFit/>
          </a:bodyPr>
          <a:lstStyle/>
          <a:p>
            <a:r>
              <a:rPr altLang="zh-CN" lang="en-US" sz="1600">
                <a:solidFill>
                  <a:schemeClr val="accent1"/>
                </a:solidFill>
                <a:latin typeface="+mj-ea"/>
                <a:ea typeface="+mj-ea"/>
                <a:cs typeface="+mn-ea"/>
                <a:sym typeface="+mn-lt"/>
              </a:rPr>
              <a:t>CONTENTS</a:t>
            </a:r>
          </a:p>
        </p:txBody>
      </p:sp>
      <p:sp>
        <p:nvSpPr>
          <p:cNvPr id="19" name="TextBox 5">
            <a:extLst>
              <a:ext uri="{FF2B5EF4-FFF2-40B4-BE49-F238E27FC236}">
                <a16:creationId xmlns:a16="http://schemas.microsoft.com/office/drawing/2014/main" id="{1DE30252-9692-449B-93AB-18C3AAF68030}"/>
              </a:ext>
            </a:extLst>
          </p:cNvPr>
          <p:cNvSpPr txBox="1">
            <a:spLocks noChangeArrowheads="1"/>
          </p:cNvSpPr>
          <p:nvPr/>
        </p:nvSpPr>
        <p:spPr bwMode="auto">
          <a:xfrm>
            <a:off x="846382" y="1291760"/>
            <a:ext cx="1439618" cy="762000"/>
          </a:xfrm>
          <a:prstGeom prst="rect">
            <a:avLst/>
          </a:prstGeom>
          <a:noFill/>
          <a:ln w="9525">
            <a:noFill/>
            <a:miter lim="800000"/>
          </a:ln>
        </p:spPr>
        <p:txBody>
          <a:bodyPr wrap="square">
            <a:spAutoFit/>
          </a:bodyPr>
          <a:lstStyle/>
          <a:p>
            <a:r>
              <a:rPr altLang="en-US" b="1" lang="zh-CN" spc="450" sz="4400">
                <a:solidFill>
                  <a:schemeClr val="accent1"/>
                </a:solidFill>
                <a:latin typeface="+mj-ea"/>
                <a:ea typeface="+mj-ea"/>
                <a:cs typeface="+mn-ea"/>
                <a:sym typeface="+mn-lt"/>
              </a:rPr>
              <a:t>目录</a:t>
            </a:r>
          </a:p>
        </p:txBody>
      </p:sp>
      <p:sp>
        <p:nvSpPr>
          <p:cNvPr id="20" name="文本框 19"/>
          <p:cNvSpPr txBox="1"/>
          <p:nvPr/>
        </p:nvSpPr>
        <p:spPr>
          <a:xfrm>
            <a:off x="3055155" y="1422679"/>
            <a:ext cx="1922162" cy="365760"/>
          </a:xfrm>
          <a:prstGeom prst="rect">
            <a:avLst/>
          </a:prstGeom>
          <a:noFill/>
        </p:spPr>
        <p:txBody>
          <a:bodyPr rtlCol="0" wrap="square">
            <a:spAutoFit/>
          </a:bodyPr>
          <a:lstStyle/>
          <a:p>
            <a:pPr defTabSz="685800">
              <a:defRPr/>
            </a:pPr>
            <a:r>
              <a:rPr altLang="en-US" lang="zh-CN">
                <a:solidFill>
                  <a:schemeClr val="accent1"/>
                </a:solidFill>
                <a:latin charset="-122" panose="00000500000000000000" typeface="字魂59号-创粗黑"/>
                <a:ea charset="-122" panose="00000500000000000000" typeface="字魂59号-创粗黑"/>
                <a:cs typeface="+mn-ea"/>
                <a:sym typeface="+mn-lt"/>
              </a:rPr>
              <a:t>风险与风险管理</a:t>
            </a:r>
          </a:p>
        </p:txBody>
      </p:sp>
      <p:sp>
        <p:nvSpPr>
          <p:cNvPr id="21" name="文本框 20"/>
          <p:cNvSpPr txBox="1"/>
          <p:nvPr/>
        </p:nvSpPr>
        <p:spPr>
          <a:xfrm>
            <a:off x="3055154" y="2114931"/>
            <a:ext cx="1163414" cy="365760"/>
          </a:xfrm>
          <a:prstGeom prst="rect">
            <a:avLst/>
          </a:prstGeom>
          <a:noFill/>
        </p:spPr>
        <p:txBody>
          <a:bodyPr rtlCol="0" wrap="square">
            <a:spAutoFit/>
          </a:bodyPr>
          <a:lstStyle/>
          <a:p>
            <a:pPr defTabSz="685800">
              <a:defRPr/>
            </a:pPr>
            <a:r>
              <a:rPr altLang="en-US" lang="zh-CN">
                <a:solidFill>
                  <a:schemeClr val="accent1"/>
                </a:solidFill>
                <a:latin charset="-122" panose="00000500000000000000" typeface="字魂59号-创粗黑"/>
                <a:ea charset="-122" panose="00000500000000000000" typeface="字魂59号-创粗黑"/>
                <a:cs typeface="+mn-ea"/>
                <a:sym typeface="+mn-lt"/>
              </a:rPr>
              <a:t>保险概述</a:t>
            </a:r>
          </a:p>
        </p:txBody>
      </p:sp>
      <p:sp>
        <p:nvSpPr>
          <p:cNvPr id="22" name="文本框 21"/>
          <p:cNvSpPr txBox="1"/>
          <p:nvPr/>
        </p:nvSpPr>
        <p:spPr>
          <a:xfrm>
            <a:off x="3055154" y="2782610"/>
            <a:ext cx="1163414" cy="365760"/>
          </a:xfrm>
          <a:prstGeom prst="rect">
            <a:avLst/>
          </a:prstGeom>
          <a:noFill/>
        </p:spPr>
        <p:txBody>
          <a:bodyPr rtlCol="0" wrap="square">
            <a:spAutoFit/>
          </a:bodyPr>
          <a:lstStyle/>
          <a:p>
            <a:pPr defTabSz="685800">
              <a:defRPr/>
            </a:pPr>
            <a:r>
              <a:rPr altLang="en-US" lang="zh-CN">
                <a:solidFill>
                  <a:schemeClr val="accent1"/>
                </a:solidFill>
                <a:latin charset="-122" panose="00000500000000000000" typeface="字魂59号-创粗黑"/>
                <a:ea charset="-122" panose="00000500000000000000" typeface="字魂59号-创粗黑"/>
                <a:cs typeface="+mn-ea"/>
                <a:sym typeface="+mn-lt"/>
              </a:rPr>
              <a:t>保险合同</a:t>
            </a:r>
          </a:p>
        </p:txBody>
      </p:sp>
      <p:sp>
        <p:nvSpPr>
          <p:cNvPr id="23" name="文本框 22"/>
          <p:cNvSpPr txBox="1"/>
          <p:nvPr/>
        </p:nvSpPr>
        <p:spPr>
          <a:xfrm>
            <a:off x="3055155" y="3494356"/>
            <a:ext cx="1669246" cy="365760"/>
          </a:xfrm>
          <a:prstGeom prst="rect">
            <a:avLst/>
          </a:prstGeom>
          <a:noFill/>
        </p:spPr>
        <p:txBody>
          <a:bodyPr rtlCol="0" wrap="square">
            <a:spAutoFit/>
          </a:bodyPr>
          <a:lstStyle/>
          <a:p>
            <a:pPr defTabSz="685800">
              <a:defRPr/>
            </a:pPr>
            <a:r>
              <a:rPr altLang="en-US" lang="zh-CN">
                <a:solidFill>
                  <a:schemeClr val="accent1"/>
                </a:solidFill>
                <a:latin charset="-122" panose="00000500000000000000" typeface="字魂59号-创粗黑"/>
                <a:ea charset="-122" panose="00000500000000000000" typeface="字魂59号-创粗黑"/>
                <a:cs typeface="+mn-ea"/>
                <a:sym typeface="+mn-lt"/>
              </a:rPr>
              <a:t>保险基本原则</a:t>
            </a:r>
          </a:p>
        </p:txBody>
      </p:sp>
      <p:sp>
        <p:nvSpPr>
          <p:cNvPr id="24" name="圆角矩形 23"/>
          <p:cNvSpPr/>
          <p:nvPr/>
        </p:nvSpPr>
        <p:spPr>
          <a:xfrm rot="2700000">
            <a:off x="2515314" y="1429464"/>
            <a:ext cx="371370" cy="37137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sz="1000">
              <a:solidFill>
                <a:srgbClr val="FFFFFF"/>
              </a:solidFill>
              <a:latin charset="-122" panose="00000500000000000000" typeface="字魂59号-创粗黑"/>
              <a:ea charset="-122" panose="00000500000000000000" typeface="字魂59号-创粗黑"/>
              <a:cs typeface="+mn-ea"/>
              <a:sym typeface="+mn-lt"/>
            </a:endParaRPr>
          </a:p>
        </p:txBody>
      </p:sp>
      <p:sp>
        <p:nvSpPr>
          <p:cNvPr id="25" name="文本框 24"/>
          <p:cNvSpPr txBox="1"/>
          <p:nvPr/>
        </p:nvSpPr>
        <p:spPr>
          <a:xfrm>
            <a:off x="2579414" y="1442354"/>
            <a:ext cx="237373" cy="335280"/>
          </a:xfrm>
          <a:prstGeom prst="rect">
            <a:avLst/>
          </a:prstGeom>
          <a:noFill/>
          <a:effectLst/>
        </p:spPr>
        <p:txBody>
          <a:bodyPr rtlCol="0" wrap="square">
            <a:spAutoFit/>
          </a:bodyPr>
          <a:lstStyle/>
          <a:p>
            <a:pPr defTabSz="685800">
              <a:defRPr/>
            </a:pPr>
            <a:r>
              <a:rPr altLang="zh-CN" lang="en-US" sz="1600">
                <a:solidFill>
                  <a:srgbClr val="FFFFFF"/>
                </a:solidFill>
                <a:latin charset="-122" panose="00000500000000000000" typeface="字魂59号-创粗黑"/>
                <a:ea charset="-122" panose="00000500000000000000" typeface="字魂59号-创粗黑"/>
                <a:cs typeface="+mn-ea"/>
                <a:sym typeface="+mn-lt"/>
              </a:rPr>
              <a:t>1</a:t>
            </a:r>
          </a:p>
        </p:txBody>
      </p:sp>
      <p:sp>
        <p:nvSpPr>
          <p:cNvPr id="26" name="圆角矩形 25"/>
          <p:cNvSpPr/>
          <p:nvPr/>
        </p:nvSpPr>
        <p:spPr>
          <a:xfrm rot="2700000">
            <a:off x="2515314" y="2095669"/>
            <a:ext cx="371370" cy="37137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sz="1000">
              <a:solidFill>
                <a:srgbClr val="FFFFFF"/>
              </a:solidFill>
              <a:latin charset="-122" panose="00000500000000000000" typeface="字魂59号-创粗黑"/>
              <a:ea charset="-122" panose="00000500000000000000" typeface="字魂59号-创粗黑"/>
              <a:cs typeface="+mn-ea"/>
              <a:sym typeface="+mn-lt"/>
            </a:endParaRPr>
          </a:p>
        </p:txBody>
      </p:sp>
      <p:sp>
        <p:nvSpPr>
          <p:cNvPr id="27" name="文本框 26"/>
          <p:cNvSpPr txBox="1"/>
          <p:nvPr/>
        </p:nvSpPr>
        <p:spPr>
          <a:xfrm>
            <a:off x="2548756" y="2108559"/>
            <a:ext cx="268987" cy="335280"/>
          </a:xfrm>
          <a:prstGeom prst="rect">
            <a:avLst/>
          </a:prstGeom>
          <a:noFill/>
          <a:effectLst/>
        </p:spPr>
        <p:txBody>
          <a:bodyPr rtlCol="0" wrap="square">
            <a:spAutoFit/>
          </a:bodyPr>
          <a:lstStyle/>
          <a:p>
            <a:pPr defTabSz="685800">
              <a:defRPr/>
            </a:pPr>
            <a:r>
              <a:rPr altLang="zh-CN" lang="en-US" sz="1600">
                <a:solidFill>
                  <a:srgbClr val="FFFFFF"/>
                </a:solidFill>
                <a:latin charset="-122" panose="00000500000000000000" typeface="字魂59号-创粗黑"/>
                <a:ea charset="-122" panose="00000500000000000000" typeface="字魂59号-创粗黑"/>
                <a:cs typeface="+mn-ea"/>
                <a:sym typeface="+mn-lt"/>
              </a:rPr>
              <a:t>2</a:t>
            </a:r>
          </a:p>
        </p:txBody>
      </p:sp>
      <p:sp>
        <p:nvSpPr>
          <p:cNvPr id="28" name="圆角矩形 27"/>
          <p:cNvSpPr/>
          <p:nvPr/>
        </p:nvSpPr>
        <p:spPr>
          <a:xfrm rot="2700000">
            <a:off x="2515314" y="2781469"/>
            <a:ext cx="371370" cy="37137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sz="1000">
              <a:solidFill>
                <a:srgbClr val="FFFFFF"/>
              </a:solidFill>
              <a:latin charset="-122" panose="00000500000000000000" typeface="字魂59号-创粗黑"/>
              <a:ea charset="-122" panose="00000500000000000000" typeface="字魂59号-创粗黑"/>
              <a:cs typeface="+mn-ea"/>
              <a:sym typeface="+mn-lt"/>
            </a:endParaRPr>
          </a:p>
        </p:txBody>
      </p:sp>
      <p:sp>
        <p:nvSpPr>
          <p:cNvPr id="29" name="文本框 28"/>
          <p:cNvSpPr txBox="1"/>
          <p:nvPr/>
        </p:nvSpPr>
        <p:spPr>
          <a:xfrm>
            <a:off x="2551762" y="2794359"/>
            <a:ext cx="268987" cy="335280"/>
          </a:xfrm>
          <a:prstGeom prst="rect">
            <a:avLst/>
          </a:prstGeom>
          <a:noFill/>
          <a:effectLst/>
        </p:spPr>
        <p:txBody>
          <a:bodyPr rtlCol="0" wrap="square">
            <a:spAutoFit/>
          </a:bodyPr>
          <a:lstStyle/>
          <a:p>
            <a:pPr defTabSz="685800">
              <a:defRPr/>
            </a:pPr>
            <a:r>
              <a:rPr altLang="zh-CN" lang="en-US" sz="1600">
                <a:solidFill>
                  <a:srgbClr val="FFFFFF"/>
                </a:solidFill>
                <a:latin charset="-122" panose="00000500000000000000" typeface="字魂59号-创粗黑"/>
                <a:ea charset="-122" panose="00000500000000000000" typeface="字魂59号-创粗黑"/>
                <a:cs typeface="+mn-ea"/>
                <a:sym typeface="+mn-lt"/>
              </a:rPr>
              <a:t>3</a:t>
            </a:r>
          </a:p>
        </p:txBody>
      </p:sp>
      <p:sp>
        <p:nvSpPr>
          <p:cNvPr id="30" name="圆角矩形 29"/>
          <p:cNvSpPr/>
          <p:nvPr/>
        </p:nvSpPr>
        <p:spPr>
          <a:xfrm rot="2700000">
            <a:off x="2515314" y="3467269"/>
            <a:ext cx="371370" cy="37137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sz="1000">
              <a:solidFill>
                <a:srgbClr val="FFFFFF"/>
              </a:solidFill>
              <a:latin charset="-122" panose="00000500000000000000" typeface="字魂59号-创粗黑"/>
              <a:ea charset="-122" panose="00000500000000000000" typeface="字魂59号-创粗黑"/>
              <a:cs typeface="+mn-ea"/>
              <a:sym typeface="+mn-lt"/>
            </a:endParaRPr>
          </a:p>
        </p:txBody>
      </p:sp>
      <p:sp>
        <p:nvSpPr>
          <p:cNvPr id="31" name="文本框 30"/>
          <p:cNvSpPr txBox="1"/>
          <p:nvPr/>
        </p:nvSpPr>
        <p:spPr>
          <a:xfrm>
            <a:off x="2548155" y="3480159"/>
            <a:ext cx="268987" cy="335280"/>
          </a:xfrm>
          <a:prstGeom prst="rect">
            <a:avLst/>
          </a:prstGeom>
          <a:noFill/>
          <a:effectLst/>
        </p:spPr>
        <p:txBody>
          <a:bodyPr rtlCol="0" wrap="square">
            <a:spAutoFit/>
          </a:bodyPr>
          <a:lstStyle/>
          <a:p>
            <a:pPr defTabSz="685800">
              <a:defRPr/>
            </a:pPr>
            <a:r>
              <a:rPr altLang="zh-CN" lang="en-US" sz="1600">
                <a:solidFill>
                  <a:srgbClr val="FFFFFF"/>
                </a:solidFill>
                <a:latin charset="-122" panose="00000500000000000000" typeface="字魂59号-创粗黑"/>
                <a:ea charset="-122" panose="00000500000000000000" typeface="字魂59号-创粗黑"/>
                <a:cs typeface="+mn-ea"/>
                <a:sym typeface="+mn-lt"/>
              </a:rPr>
              <a:t>4</a:t>
            </a:r>
          </a:p>
        </p:txBody>
      </p:sp>
    </p:spTree>
    <p:extLst>
      <p:ext uri="{BB962C8B-B14F-4D97-AF65-F5344CB8AC3E}">
        <p14:creationId val="1590590226"/>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2" presetSubtype="8">
                                  <p:stCondLst>
                                    <p:cond delay="0"/>
                                  </p:stCondLst>
                                  <p:childTnLst>
                                    <p:set>
                                      <p:cBhvr>
                                        <p:cTn dur="1" fill="hold" id="11">
                                          <p:stCondLst>
                                            <p:cond delay="0"/>
                                          </p:stCondLst>
                                        </p:cTn>
                                        <p:tgtEl>
                                          <p:spTgt spid="10"/>
                                        </p:tgtEl>
                                        <p:attrNameLst>
                                          <p:attrName>style.visibility</p:attrName>
                                        </p:attrNameLst>
                                      </p:cBhvr>
                                      <p:to>
                                        <p:strVal val="visible"/>
                                      </p:to>
                                    </p:set>
                                    <p:animEffect filter="wipe(left)" transition="in">
                                      <p:cBhvr>
                                        <p:cTn dur="500" id="12"/>
                                        <p:tgtEl>
                                          <p:spTgt spid="10"/>
                                        </p:tgtEl>
                                      </p:cBhvr>
                                    </p:animEffect>
                                  </p:childTnLst>
                                </p:cTn>
                              </p:par>
                            </p:childTnLst>
                          </p:cTn>
                        </p:par>
                        <p:par>
                          <p:cTn fill="hold" id="13" nodeType="afterGroup">
                            <p:stCondLst>
                              <p:cond delay="1000"/>
                            </p:stCondLst>
                            <p:childTnLst>
                              <p:par>
                                <p:cTn fill="hold" grpId="0" id="14" nodeType="afterEffect" presetClass="entr" presetID="53" presetSubtype="0">
                                  <p:stCondLst>
                                    <p:cond delay="0"/>
                                  </p:stCondLst>
                                  <p:childTnLst>
                                    <p:set>
                                      <p:cBhvr>
                                        <p:cTn dur="1" fill="hold" id="15">
                                          <p:stCondLst>
                                            <p:cond delay="0"/>
                                          </p:stCondLst>
                                        </p:cTn>
                                        <p:tgtEl>
                                          <p:spTgt spid="18"/>
                                        </p:tgtEl>
                                        <p:attrNameLst>
                                          <p:attrName>style.visibility</p:attrName>
                                        </p:attrNameLst>
                                      </p:cBhvr>
                                      <p:to>
                                        <p:strVal val="visible"/>
                                      </p:to>
                                    </p:set>
                                    <p:anim calcmode="lin" valueType="num">
                                      <p:cBhvr>
                                        <p:cTn dur="500" fill="hold" id="16"/>
                                        <p:tgtEl>
                                          <p:spTgt spid="18"/>
                                        </p:tgtEl>
                                        <p:attrNameLst>
                                          <p:attrName>ppt_w</p:attrName>
                                        </p:attrNameLst>
                                      </p:cBhvr>
                                      <p:tavLst>
                                        <p:tav tm="0">
                                          <p:val>
                                            <p:fltVal val="0"/>
                                          </p:val>
                                        </p:tav>
                                        <p:tav tm="100000">
                                          <p:val>
                                            <p:strVal val="#ppt_w"/>
                                          </p:val>
                                        </p:tav>
                                      </p:tavLst>
                                    </p:anim>
                                    <p:anim calcmode="lin" valueType="num">
                                      <p:cBhvr>
                                        <p:cTn dur="500" fill="hold" id="17"/>
                                        <p:tgtEl>
                                          <p:spTgt spid="18"/>
                                        </p:tgtEl>
                                        <p:attrNameLst>
                                          <p:attrName>ppt_h</p:attrName>
                                        </p:attrNameLst>
                                      </p:cBhvr>
                                      <p:tavLst>
                                        <p:tav tm="0">
                                          <p:val>
                                            <p:fltVal val="0"/>
                                          </p:val>
                                        </p:tav>
                                        <p:tav tm="100000">
                                          <p:val>
                                            <p:strVal val="#ppt_h"/>
                                          </p:val>
                                        </p:tav>
                                      </p:tavLst>
                                    </p:anim>
                                    <p:animEffect filter="fade" transition="in">
                                      <p:cBhvr>
                                        <p:cTn dur="500" id="18"/>
                                        <p:tgtEl>
                                          <p:spTgt spid="18"/>
                                        </p:tgtEl>
                                      </p:cBhvr>
                                    </p:animEffect>
                                  </p:childTnLst>
                                </p:cTn>
                              </p:par>
                              <p:par>
                                <p:cTn fill="hold" grpId="0" id="19" nodeType="withEffect" presetClass="entr" presetID="53" presetSubtype="0">
                                  <p:stCondLst>
                                    <p:cond delay="0"/>
                                  </p:stCondLst>
                                  <p:childTnLst>
                                    <p:set>
                                      <p:cBhvr>
                                        <p:cTn dur="1" fill="hold" id="20">
                                          <p:stCondLst>
                                            <p:cond delay="0"/>
                                          </p:stCondLst>
                                        </p:cTn>
                                        <p:tgtEl>
                                          <p:spTgt spid="19"/>
                                        </p:tgtEl>
                                        <p:attrNameLst>
                                          <p:attrName>style.visibility</p:attrName>
                                        </p:attrNameLst>
                                      </p:cBhvr>
                                      <p:to>
                                        <p:strVal val="visible"/>
                                      </p:to>
                                    </p:set>
                                    <p:anim calcmode="lin" valueType="num">
                                      <p:cBhvr>
                                        <p:cTn dur="500" fill="hold" id="21"/>
                                        <p:tgtEl>
                                          <p:spTgt spid="19"/>
                                        </p:tgtEl>
                                        <p:attrNameLst>
                                          <p:attrName>ppt_w</p:attrName>
                                        </p:attrNameLst>
                                      </p:cBhvr>
                                      <p:tavLst>
                                        <p:tav tm="0">
                                          <p:val>
                                            <p:fltVal val="0"/>
                                          </p:val>
                                        </p:tav>
                                        <p:tav tm="100000">
                                          <p:val>
                                            <p:strVal val="#ppt_w"/>
                                          </p:val>
                                        </p:tav>
                                      </p:tavLst>
                                    </p:anim>
                                    <p:anim calcmode="lin" valueType="num">
                                      <p:cBhvr>
                                        <p:cTn dur="500" fill="hold" id="22"/>
                                        <p:tgtEl>
                                          <p:spTgt spid="19"/>
                                        </p:tgtEl>
                                        <p:attrNameLst>
                                          <p:attrName>ppt_h</p:attrName>
                                        </p:attrNameLst>
                                      </p:cBhvr>
                                      <p:tavLst>
                                        <p:tav tm="0">
                                          <p:val>
                                            <p:fltVal val="0"/>
                                          </p:val>
                                        </p:tav>
                                        <p:tav tm="100000">
                                          <p:val>
                                            <p:strVal val="#ppt_h"/>
                                          </p:val>
                                        </p:tav>
                                      </p:tavLst>
                                    </p:anim>
                                    <p:animEffect filter="fade" transition="in">
                                      <p:cBhvr>
                                        <p:cTn dur="500" id="23"/>
                                        <p:tgtEl>
                                          <p:spTgt spid="19"/>
                                        </p:tgtEl>
                                      </p:cBhvr>
                                    </p:animEffect>
                                  </p:childTnLst>
                                </p:cTn>
                              </p:par>
                            </p:childTnLst>
                          </p:cTn>
                        </p:par>
                        <p:par>
                          <p:cTn fill="hold" id="24" nodeType="afterGroup">
                            <p:stCondLst>
                              <p:cond delay="1500"/>
                            </p:stCondLst>
                            <p:childTnLst>
                              <p:par>
                                <p:cTn fill="hold" grpId="0" id="25" nodeType="afterEffect" presetClass="entr" presetID="53" presetSubtype="0">
                                  <p:stCondLst>
                                    <p:cond delay="0"/>
                                  </p:stCondLst>
                                  <p:childTnLst>
                                    <p:set>
                                      <p:cBhvr>
                                        <p:cTn dur="1" fill="hold" id="26">
                                          <p:stCondLst>
                                            <p:cond delay="0"/>
                                          </p:stCondLst>
                                        </p:cTn>
                                        <p:tgtEl>
                                          <p:spTgt spid="20"/>
                                        </p:tgtEl>
                                        <p:attrNameLst>
                                          <p:attrName>style.visibility</p:attrName>
                                        </p:attrNameLst>
                                      </p:cBhvr>
                                      <p:to>
                                        <p:strVal val="visible"/>
                                      </p:to>
                                    </p:set>
                                    <p:anim calcmode="lin" valueType="num">
                                      <p:cBhvr>
                                        <p:cTn dur="500" fill="hold" id="27"/>
                                        <p:tgtEl>
                                          <p:spTgt spid="20"/>
                                        </p:tgtEl>
                                        <p:attrNameLst>
                                          <p:attrName>ppt_w</p:attrName>
                                        </p:attrNameLst>
                                      </p:cBhvr>
                                      <p:tavLst>
                                        <p:tav tm="0">
                                          <p:val>
                                            <p:fltVal val="0"/>
                                          </p:val>
                                        </p:tav>
                                        <p:tav tm="100000">
                                          <p:val>
                                            <p:strVal val="#ppt_w"/>
                                          </p:val>
                                        </p:tav>
                                      </p:tavLst>
                                    </p:anim>
                                    <p:anim calcmode="lin" valueType="num">
                                      <p:cBhvr>
                                        <p:cTn dur="500" fill="hold" id="28"/>
                                        <p:tgtEl>
                                          <p:spTgt spid="20"/>
                                        </p:tgtEl>
                                        <p:attrNameLst>
                                          <p:attrName>ppt_h</p:attrName>
                                        </p:attrNameLst>
                                      </p:cBhvr>
                                      <p:tavLst>
                                        <p:tav tm="0">
                                          <p:val>
                                            <p:fltVal val="0"/>
                                          </p:val>
                                        </p:tav>
                                        <p:tav tm="100000">
                                          <p:val>
                                            <p:strVal val="#ppt_h"/>
                                          </p:val>
                                        </p:tav>
                                      </p:tavLst>
                                    </p:anim>
                                    <p:animEffect filter="fade" transition="in">
                                      <p:cBhvr>
                                        <p:cTn dur="500" id="29"/>
                                        <p:tgtEl>
                                          <p:spTgt spid="20"/>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21"/>
                                        </p:tgtEl>
                                        <p:attrNameLst>
                                          <p:attrName>style.visibility</p:attrName>
                                        </p:attrNameLst>
                                      </p:cBhvr>
                                      <p:to>
                                        <p:strVal val="visible"/>
                                      </p:to>
                                    </p:set>
                                    <p:anim calcmode="lin" valueType="num">
                                      <p:cBhvr>
                                        <p:cTn dur="500" fill="hold" id="32"/>
                                        <p:tgtEl>
                                          <p:spTgt spid="21"/>
                                        </p:tgtEl>
                                        <p:attrNameLst>
                                          <p:attrName>ppt_w</p:attrName>
                                        </p:attrNameLst>
                                      </p:cBhvr>
                                      <p:tavLst>
                                        <p:tav tm="0">
                                          <p:val>
                                            <p:fltVal val="0"/>
                                          </p:val>
                                        </p:tav>
                                        <p:tav tm="100000">
                                          <p:val>
                                            <p:strVal val="#ppt_w"/>
                                          </p:val>
                                        </p:tav>
                                      </p:tavLst>
                                    </p:anim>
                                    <p:anim calcmode="lin" valueType="num">
                                      <p:cBhvr>
                                        <p:cTn dur="500" fill="hold" id="33"/>
                                        <p:tgtEl>
                                          <p:spTgt spid="21"/>
                                        </p:tgtEl>
                                        <p:attrNameLst>
                                          <p:attrName>ppt_h</p:attrName>
                                        </p:attrNameLst>
                                      </p:cBhvr>
                                      <p:tavLst>
                                        <p:tav tm="0">
                                          <p:val>
                                            <p:fltVal val="0"/>
                                          </p:val>
                                        </p:tav>
                                        <p:tav tm="100000">
                                          <p:val>
                                            <p:strVal val="#ppt_h"/>
                                          </p:val>
                                        </p:tav>
                                      </p:tavLst>
                                    </p:anim>
                                    <p:animEffect filter="fade" transition="in">
                                      <p:cBhvr>
                                        <p:cTn dur="500" id="34"/>
                                        <p:tgtEl>
                                          <p:spTgt spid="21"/>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2"/>
                                        </p:tgtEl>
                                        <p:attrNameLst>
                                          <p:attrName>style.visibility</p:attrName>
                                        </p:attrNameLst>
                                      </p:cBhvr>
                                      <p:to>
                                        <p:strVal val="visible"/>
                                      </p:to>
                                    </p:set>
                                    <p:anim calcmode="lin" valueType="num">
                                      <p:cBhvr>
                                        <p:cTn dur="500" fill="hold" id="37"/>
                                        <p:tgtEl>
                                          <p:spTgt spid="22"/>
                                        </p:tgtEl>
                                        <p:attrNameLst>
                                          <p:attrName>ppt_w</p:attrName>
                                        </p:attrNameLst>
                                      </p:cBhvr>
                                      <p:tavLst>
                                        <p:tav tm="0">
                                          <p:val>
                                            <p:fltVal val="0"/>
                                          </p:val>
                                        </p:tav>
                                        <p:tav tm="100000">
                                          <p:val>
                                            <p:strVal val="#ppt_w"/>
                                          </p:val>
                                        </p:tav>
                                      </p:tavLst>
                                    </p:anim>
                                    <p:anim calcmode="lin" valueType="num">
                                      <p:cBhvr>
                                        <p:cTn dur="500" fill="hold" id="38"/>
                                        <p:tgtEl>
                                          <p:spTgt spid="22"/>
                                        </p:tgtEl>
                                        <p:attrNameLst>
                                          <p:attrName>ppt_h</p:attrName>
                                        </p:attrNameLst>
                                      </p:cBhvr>
                                      <p:tavLst>
                                        <p:tav tm="0">
                                          <p:val>
                                            <p:fltVal val="0"/>
                                          </p:val>
                                        </p:tav>
                                        <p:tav tm="100000">
                                          <p:val>
                                            <p:strVal val="#ppt_h"/>
                                          </p:val>
                                        </p:tav>
                                      </p:tavLst>
                                    </p:anim>
                                    <p:animEffect filter="fade" transition="in">
                                      <p:cBhvr>
                                        <p:cTn dur="500" id="39"/>
                                        <p:tgtEl>
                                          <p:spTgt spid="22"/>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23"/>
                                        </p:tgtEl>
                                        <p:attrNameLst>
                                          <p:attrName>style.visibility</p:attrName>
                                        </p:attrNameLst>
                                      </p:cBhvr>
                                      <p:to>
                                        <p:strVal val="visible"/>
                                      </p:to>
                                    </p:set>
                                    <p:anim calcmode="lin" valueType="num">
                                      <p:cBhvr>
                                        <p:cTn dur="500" fill="hold" id="42"/>
                                        <p:tgtEl>
                                          <p:spTgt spid="23"/>
                                        </p:tgtEl>
                                        <p:attrNameLst>
                                          <p:attrName>ppt_w</p:attrName>
                                        </p:attrNameLst>
                                      </p:cBhvr>
                                      <p:tavLst>
                                        <p:tav tm="0">
                                          <p:val>
                                            <p:fltVal val="0"/>
                                          </p:val>
                                        </p:tav>
                                        <p:tav tm="100000">
                                          <p:val>
                                            <p:strVal val="#ppt_w"/>
                                          </p:val>
                                        </p:tav>
                                      </p:tavLst>
                                    </p:anim>
                                    <p:anim calcmode="lin" valueType="num">
                                      <p:cBhvr>
                                        <p:cTn dur="500" fill="hold" id="43"/>
                                        <p:tgtEl>
                                          <p:spTgt spid="23"/>
                                        </p:tgtEl>
                                        <p:attrNameLst>
                                          <p:attrName>ppt_h</p:attrName>
                                        </p:attrNameLst>
                                      </p:cBhvr>
                                      <p:tavLst>
                                        <p:tav tm="0">
                                          <p:val>
                                            <p:fltVal val="0"/>
                                          </p:val>
                                        </p:tav>
                                        <p:tav tm="100000">
                                          <p:val>
                                            <p:strVal val="#ppt_h"/>
                                          </p:val>
                                        </p:tav>
                                      </p:tavLst>
                                    </p:anim>
                                    <p:animEffect filter="fade" transition="in">
                                      <p:cBhvr>
                                        <p:cTn dur="500" id="44"/>
                                        <p:tgtEl>
                                          <p:spTgt spid="23"/>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24"/>
                                        </p:tgtEl>
                                        <p:attrNameLst>
                                          <p:attrName>style.visibility</p:attrName>
                                        </p:attrNameLst>
                                      </p:cBhvr>
                                      <p:to>
                                        <p:strVal val="visible"/>
                                      </p:to>
                                    </p:set>
                                    <p:anim calcmode="lin" valueType="num">
                                      <p:cBhvr>
                                        <p:cTn dur="500" fill="hold" id="47"/>
                                        <p:tgtEl>
                                          <p:spTgt spid="24"/>
                                        </p:tgtEl>
                                        <p:attrNameLst>
                                          <p:attrName>ppt_w</p:attrName>
                                        </p:attrNameLst>
                                      </p:cBhvr>
                                      <p:tavLst>
                                        <p:tav tm="0">
                                          <p:val>
                                            <p:fltVal val="0"/>
                                          </p:val>
                                        </p:tav>
                                        <p:tav tm="100000">
                                          <p:val>
                                            <p:strVal val="#ppt_w"/>
                                          </p:val>
                                        </p:tav>
                                      </p:tavLst>
                                    </p:anim>
                                    <p:anim calcmode="lin" valueType="num">
                                      <p:cBhvr>
                                        <p:cTn dur="500" fill="hold" id="48"/>
                                        <p:tgtEl>
                                          <p:spTgt spid="24"/>
                                        </p:tgtEl>
                                        <p:attrNameLst>
                                          <p:attrName>ppt_h</p:attrName>
                                        </p:attrNameLst>
                                      </p:cBhvr>
                                      <p:tavLst>
                                        <p:tav tm="0">
                                          <p:val>
                                            <p:fltVal val="0"/>
                                          </p:val>
                                        </p:tav>
                                        <p:tav tm="100000">
                                          <p:val>
                                            <p:strVal val="#ppt_h"/>
                                          </p:val>
                                        </p:tav>
                                      </p:tavLst>
                                    </p:anim>
                                    <p:animEffect filter="fade" transition="in">
                                      <p:cBhvr>
                                        <p:cTn dur="500" id="49"/>
                                        <p:tgtEl>
                                          <p:spTgt spid="24"/>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25"/>
                                        </p:tgtEl>
                                        <p:attrNameLst>
                                          <p:attrName>style.visibility</p:attrName>
                                        </p:attrNameLst>
                                      </p:cBhvr>
                                      <p:to>
                                        <p:strVal val="visible"/>
                                      </p:to>
                                    </p:set>
                                    <p:anim calcmode="lin" valueType="num">
                                      <p:cBhvr>
                                        <p:cTn dur="500" fill="hold" id="52"/>
                                        <p:tgtEl>
                                          <p:spTgt spid="25"/>
                                        </p:tgtEl>
                                        <p:attrNameLst>
                                          <p:attrName>ppt_w</p:attrName>
                                        </p:attrNameLst>
                                      </p:cBhvr>
                                      <p:tavLst>
                                        <p:tav tm="0">
                                          <p:val>
                                            <p:fltVal val="0"/>
                                          </p:val>
                                        </p:tav>
                                        <p:tav tm="100000">
                                          <p:val>
                                            <p:strVal val="#ppt_w"/>
                                          </p:val>
                                        </p:tav>
                                      </p:tavLst>
                                    </p:anim>
                                    <p:anim calcmode="lin" valueType="num">
                                      <p:cBhvr>
                                        <p:cTn dur="500" fill="hold" id="53"/>
                                        <p:tgtEl>
                                          <p:spTgt spid="25"/>
                                        </p:tgtEl>
                                        <p:attrNameLst>
                                          <p:attrName>ppt_h</p:attrName>
                                        </p:attrNameLst>
                                      </p:cBhvr>
                                      <p:tavLst>
                                        <p:tav tm="0">
                                          <p:val>
                                            <p:fltVal val="0"/>
                                          </p:val>
                                        </p:tav>
                                        <p:tav tm="100000">
                                          <p:val>
                                            <p:strVal val="#ppt_h"/>
                                          </p:val>
                                        </p:tav>
                                      </p:tavLst>
                                    </p:anim>
                                    <p:animEffect filter="fade" transition="in">
                                      <p:cBhvr>
                                        <p:cTn dur="500" id="54"/>
                                        <p:tgtEl>
                                          <p:spTgt spid="25"/>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26"/>
                                        </p:tgtEl>
                                        <p:attrNameLst>
                                          <p:attrName>style.visibility</p:attrName>
                                        </p:attrNameLst>
                                      </p:cBhvr>
                                      <p:to>
                                        <p:strVal val="visible"/>
                                      </p:to>
                                    </p:set>
                                    <p:anim calcmode="lin" valueType="num">
                                      <p:cBhvr>
                                        <p:cTn dur="500" fill="hold" id="57"/>
                                        <p:tgtEl>
                                          <p:spTgt spid="26"/>
                                        </p:tgtEl>
                                        <p:attrNameLst>
                                          <p:attrName>ppt_w</p:attrName>
                                        </p:attrNameLst>
                                      </p:cBhvr>
                                      <p:tavLst>
                                        <p:tav tm="0">
                                          <p:val>
                                            <p:fltVal val="0"/>
                                          </p:val>
                                        </p:tav>
                                        <p:tav tm="100000">
                                          <p:val>
                                            <p:strVal val="#ppt_w"/>
                                          </p:val>
                                        </p:tav>
                                      </p:tavLst>
                                    </p:anim>
                                    <p:anim calcmode="lin" valueType="num">
                                      <p:cBhvr>
                                        <p:cTn dur="500" fill="hold" id="58"/>
                                        <p:tgtEl>
                                          <p:spTgt spid="26"/>
                                        </p:tgtEl>
                                        <p:attrNameLst>
                                          <p:attrName>ppt_h</p:attrName>
                                        </p:attrNameLst>
                                      </p:cBhvr>
                                      <p:tavLst>
                                        <p:tav tm="0">
                                          <p:val>
                                            <p:fltVal val="0"/>
                                          </p:val>
                                        </p:tav>
                                        <p:tav tm="100000">
                                          <p:val>
                                            <p:strVal val="#ppt_h"/>
                                          </p:val>
                                        </p:tav>
                                      </p:tavLst>
                                    </p:anim>
                                    <p:animEffect filter="fade" transition="in">
                                      <p:cBhvr>
                                        <p:cTn dur="500" id="59"/>
                                        <p:tgtEl>
                                          <p:spTgt spid="26"/>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27"/>
                                        </p:tgtEl>
                                        <p:attrNameLst>
                                          <p:attrName>style.visibility</p:attrName>
                                        </p:attrNameLst>
                                      </p:cBhvr>
                                      <p:to>
                                        <p:strVal val="visible"/>
                                      </p:to>
                                    </p:set>
                                    <p:anim calcmode="lin" valueType="num">
                                      <p:cBhvr>
                                        <p:cTn dur="500" fill="hold" id="62"/>
                                        <p:tgtEl>
                                          <p:spTgt spid="27"/>
                                        </p:tgtEl>
                                        <p:attrNameLst>
                                          <p:attrName>ppt_w</p:attrName>
                                        </p:attrNameLst>
                                      </p:cBhvr>
                                      <p:tavLst>
                                        <p:tav tm="0">
                                          <p:val>
                                            <p:fltVal val="0"/>
                                          </p:val>
                                        </p:tav>
                                        <p:tav tm="100000">
                                          <p:val>
                                            <p:strVal val="#ppt_w"/>
                                          </p:val>
                                        </p:tav>
                                      </p:tavLst>
                                    </p:anim>
                                    <p:anim calcmode="lin" valueType="num">
                                      <p:cBhvr>
                                        <p:cTn dur="500" fill="hold" id="63"/>
                                        <p:tgtEl>
                                          <p:spTgt spid="27"/>
                                        </p:tgtEl>
                                        <p:attrNameLst>
                                          <p:attrName>ppt_h</p:attrName>
                                        </p:attrNameLst>
                                      </p:cBhvr>
                                      <p:tavLst>
                                        <p:tav tm="0">
                                          <p:val>
                                            <p:fltVal val="0"/>
                                          </p:val>
                                        </p:tav>
                                        <p:tav tm="100000">
                                          <p:val>
                                            <p:strVal val="#ppt_h"/>
                                          </p:val>
                                        </p:tav>
                                      </p:tavLst>
                                    </p:anim>
                                    <p:animEffect filter="fade" transition="in">
                                      <p:cBhvr>
                                        <p:cTn dur="500" id="64"/>
                                        <p:tgtEl>
                                          <p:spTgt spid="27"/>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28"/>
                                        </p:tgtEl>
                                        <p:attrNameLst>
                                          <p:attrName>style.visibility</p:attrName>
                                        </p:attrNameLst>
                                      </p:cBhvr>
                                      <p:to>
                                        <p:strVal val="visible"/>
                                      </p:to>
                                    </p:set>
                                    <p:anim calcmode="lin" valueType="num">
                                      <p:cBhvr>
                                        <p:cTn dur="500" fill="hold" id="67"/>
                                        <p:tgtEl>
                                          <p:spTgt spid="28"/>
                                        </p:tgtEl>
                                        <p:attrNameLst>
                                          <p:attrName>ppt_w</p:attrName>
                                        </p:attrNameLst>
                                      </p:cBhvr>
                                      <p:tavLst>
                                        <p:tav tm="0">
                                          <p:val>
                                            <p:fltVal val="0"/>
                                          </p:val>
                                        </p:tav>
                                        <p:tav tm="100000">
                                          <p:val>
                                            <p:strVal val="#ppt_w"/>
                                          </p:val>
                                        </p:tav>
                                      </p:tavLst>
                                    </p:anim>
                                    <p:anim calcmode="lin" valueType="num">
                                      <p:cBhvr>
                                        <p:cTn dur="500" fill="hold" id="68"/>
                                        <p:tgtEl>
                                          <p:spTgt spid="28"/>
                                        </p:tgtEl>
                                        <p:attrNameLst>
                                          <p:attrName>ppt_h</p:attrName>
                                        </p:attrNameLst>
                                      </p:cBhvr>
                                      <p:tavLst>
                                        <p:tav tm="0">
                                          <p:val>
                                            <p:fltVal val="0"/>
                                          </p:val>
                                        </p:tav>
                                        <p:tav tm="100000">
                                          <p:val>
                                            <p:strVal val="#ppt_h"/>
                                          </p:val>
                                        </p:tav>
                                      </p:tavLst>
                                    </p:anim>
                                    <p:animEffect filter="fade" transition="in">
                                      <p:cBhvr>
                                        <p:cTn dur="500" id="69"/>
                                        <p:tgtEl>
                                          <p:spTgt spid="28"/>
                                        </p:tgtEl>
                                      </p:cBhvr>
                                    </p:animEffect>
                                  </p:childTnLst>
                                </p:cTn>
                              </p:par>
                              <p:par>
                                <p:cTn fill="hold" grpId="0" id="70" nodeType="withEffect" presetClass="entr" presetID="53" presetSubtype="0">
                                  <p:stCondLst>
                                    <p:cond delay="0"/>
                                  </p:stCondLst>
                                  <p:childTnLst>
                                    <p:set>
                                      <p:cBhvr>
                                        <p:cTn dur="1" fill="hold" id="71">
                                          <p:stCondLst>
                                            <p:cond delay="0"/>
                                          </p:stCondLst>
                                        </p:cTn>
                                        <p:tgtEl>
                                          <p:spTgt spid="29"/>
                                        </p:tgtEl>
                                        <p:attrNameLst>
                                          <p:attrName>style.visibility</p:attrName>
                                        </p:attrNameLst>
                                      </p:cBhvr>
                                      <p:to>
                                        <p:strVal val="visible"/>
                                      </p:to>
                                    </p:set>
                                    <p:anim calcmode="lin" valueType="num">
                                      <p:cBhvr>
                                        <p:cTn dur="500" fill="hold" id="72"/>
                                        <p:tgtEl>
                                          <p:spTgt spid="29"/>
                                        </p:tgtEl>
                                        <p:attrNameLst>
                                          <p:attrName>ppt_w</p:attrName>
                                        </p:attrNameLst>
                                      </p:cBhvr>
                                      <p:tavLst>
                                        <p:tav tm="0">
                                          <p:val>
                                            <p:fltVal val="0"/>
                                          </p:val>
                                        </p:tav>
                                        <p:tav tm="100000">
                                          <p:val>
                                            <p:strVal val="#ppt_w"/>
                                          </p:val>
                                        </p:tav>
                                      </p:tavLst>
                                    </p:anim>
                                    <p:anim calcmode="lin" valueType="num">
                                      <p:cBhvr>
                                        <p:cTn dur="500" fill="hold" id="73"/>
                                        <p:tgtEl>
                                          <p:spTgt spid="29"/>
                                        </p:tgtEl>
                                        <p:attrNameLst>
                                          <p:attrName>ppt_h</p:attrName>
                                        </p:attrNameLst>
                                      </p:cBhvr>
                                      <p:tavLst>
                                        <p:tav tm="0">
                                          <p:val>
                                            <p:fltVal val="0"/>
                                          </p:val>
                                        </p:tav>
                                        <p:tav tm="100000">
                                          <p:val>
                                            <p:strVal val="#ppt_h"/>
                                          </p:val>
                                        </p:tav>
                                      </p:tavLst>
                                    </p:anim>
                                    <p:animEffect filter="fade" transition="in">
                                      <p:cBhvr>
                                        <p:cTn dur="500" id="74"/>
                                        <p:tgtEl>
                                          <p:spTgt spid="29"/>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30"/>
                                        </p:tgtEl>
                                        <p:attrNameLst>
                                          <p:attrName>style.visibility</p:attrName>
                                        </p:attrNameLst>
                                      </p:cBhvr>
                                      <p:to>
                                        <p:strVal val="visible"/>
                                      </p:to>
                                    </p:set>
                                    <p:anim calcmode="lin" valueType="num">
                                      <p:cBhvr>
                                        <p:cTn dur="500" fill="hold" id="77"/>
                                        <p:tgtEl>
                                          <p:spTgt spid="30"/>
                                        </p:tgtEl>
                                        <p:attrNameLst>
                                          <p:attrName>ppt_w</p:attrName>
                                        </p:attrNameLst>
                                      </p:cBhvr>
                                      <p:tavLst>
                                        <p:tav tm="0">
                                          <p:val>
                                            <p:fltVal val="0"/>
                                          </p:val>
                                        </p:tav>
                                        <p:tav tm="100000">
                                          <p:val>
                                            <p:strVal val="#ppt_w"/>
                                          </p:val>
                                        </p:tav>
                                      </p:tavLst>
                                    </p:anim>
                                    <p:anim calcmode="lin" valueType="num">
                                      <p:cBhvr>
                                        <p:cTn dur="500" fill="hold" id="78"/>
                                        <p:tgtEl>
                                          <p:spTgt spid="30"/>
                                        </p:tgtEl>
                                        <p:attrNameLst>
                                          <p:attrName>ppt_h</p:attrName>
                                        </p:attrNameLst>
                                      </p:cBhvr>
                                      <p:tavLst>
                                        <p:tav tm="0">
                                          <p:val>
                                            <p:fltVal val="0"/>
                                          </p:val>
                                        </p:tav>
                                        <p:tav tm="100000">
                                          <p:val>
                                            <p:strVal val="#ppt_h"/>
                                          </p:val>
                                        </p:tav>
                                      </p:tavLst>
                                    </p:anim>
                                    <p:animEffect filter="fade" transition="in">
                                      <p:cBhvr>
                                        <p:cTn dur="500" id="79"/>
                                        <p:tgtEl>
                                          <p:spTgt spid="30"/>
                                        </p:tgtEl>
                                      </p:cBhvr>
                                    </p:animEffect>
                                  </p:childTnLst>
                                </p:cTn>
                              </p:par>
                              <p:par>
                                <p:cTn fill="hold" grpId="0" id="80" nodeType="withEffect" presetClass="entr" presetID="53" presetSubtype="0">
                                  <p:stCondLst>
                                    <p:cond delay="0"/>
                                  </p:stCondLst>
                                  <p:childTnLst>
                                    <p:set>
                                      <p:cBhvr>
                                        <p:cTn dur="1" fill="hold" id="81">
                                          <p:stCondLst>
                                            <p:cond delay="0"/>
                                          </p:stCondLst>
                                        </p:cTn>
                                        <p:tgtEl>
                                          <p:spTgt spid="31"/>
                                        </p:tgtEl>
                                        <p:attrNameLst>
                                          <p:attrName>style.visibility</p:attrName>
                                        </p:attrNameLst>
                                      </p:cBhvr>
                                      <p:to>
                                        <p:strVal val="visible"/>
                                      </p:to>
                                    </p:set>
                                    <p:anim calcmode="lin" valueType="num">
                                      <p:cBhvr>
                                        <p:cTn dur="500" fill="hold" id="82"/>
                                        <p:tgtEl>
                                          <p:spTgt spid="31"/>
                                        </p:tgtEl>
                                        <p:attrNameLst>
                                          <p:attrName>ppt_w</p:attrName>
                                        </p:attrNameLst>
                                      </p:cBhvr>
                                      <p:tavLst>
                                        <p:tav tm="0">
                                          <p:val>
                                            <p:fltVal val="0"/>
                                          </p:val>
                                        </p:tav>
                                        <p:tav tm="100000">
                                          <p:val>
                                            <p:strVal val="#ppt_w"/>
                                          </p:val>
                                        </p:tav>
                                      </p:tavLst>
                                    </p:anim>
                                    <p:anim calcmode="lin" valueType="num">
                                      <p:cBhvr>
                                        <p:cTn dur="500" fill="hold" id="83"/>
                                        <p:tgtEl>
                                          <p:spTgt spid="31"/>
                                        </p:tgtEl>
                                        <p:attrNameLst>
                                          <p:attrName>ppt_h</p:attrName>
                                        </p:attrNameLst>
                                      </p:cBhvr>
                                      <p:tavLst>
                                        <p:tav tm="0">
                                          <p:val>
                                            <p:fltVal val="0"/>
                                          </p:val>
                                        </p:tav>
                                        <p:tav tm="100000">
                                          <p:val>
                                            <p:strVal val="#ppt_h"/>
                                          </p:val>
                                        </p:tav>
                                      </p:tavLst>
                                    </p:anim>
                                    <p:animEffect filter="fade" transition="in">
                                      <p:cBhvr>
                                        <p:cTn dur="500" id="84"/>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TextBox 21"/>
          <p:cNvSpPr txBox="1"/>
          <p:nvPr/>
        </p:nvSpPr>
        <p:spPr>
          <a:xfrm>
            <a:off x="6109320" y="2006691"/>
            <a:ext cx="2500802" cy="1993392"/>
          </a:xfrm>
          <a:prstGeom prst="rect">
            <a:avLst/>
          </a:prstGeom>
          <a:noFill/>
        </p:spPr>
        <p:txBody>
          <a:bodyPr rtlCol="0" wrap="square">
            <a:spAutoFit/>
          </a:bodyPr>
          <a:lstStyle/>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如实告知的义务</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交纳保险费的义务（最基本）</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防灾防损的义务</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危险增加的通知义务</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保险事故发生后及时通知的义务</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损失施救的义务</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提供单证义务</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协助追偿义务</a:t>
            </a:r>
          </a:p>
        </p:txBody>
      </p:sp>
      <p:sp>
        <p:nvSpPr>
          <p:cNvPr id="23" name="矩形 22"/>
          <p:cNvSpPr/>
          <p:nvPr/>
        </p:nvSpPr>
        <p:spPr>
          <a:xfrm>
            <a:off x="6109320" y="1599031"/>
            <a:ext cx="2500802" cy="335280"/>
          </a:xfrm>
          <a:prstGeom prst="rect">
            <a:avLst/>
          </a:prstGeom>
        </p:spPr>
        <p:txBody>
          <a:bodyPr wrap="square">
            <a:spAutoFit/>
          </a:bodyPr>
          <a:lstStyle/>
          <a:p>
            <a:pPr defTabSz="685800">
              <a:defRPr/>
            </a:pPr>
            <a:r>
              <a:rPr altLang="en-US" b="1" lang="zh-CN" sz="1600">
                <a:solidFill>
                  <a:schemeClr val="dk1"/>
                </a:solidFill>
                <a:latin charset="-122" panose="00000500000000000000" typeface="字魂59号-创粗黑"/>
                <a:ea charset="-122" panose="00000500000000000000" typeface="字魂59号-创粗黑"/>
                <a:cs typeface="+mn-ea"/>
                <a:sym typeface="+mn-lt"/>
              </a:rPr>
              <a:t>投保人义务的履行</a:t>
            </a:r>
          </a:p>
        </p:txBody>
      </p:sp>
      <p:sp>
        <p:nvSpPr>
          <p:cNvPr id="24" name="TextBox 23"/>
          <p:cNvSpPr txBox="1"/>
          <p:nvPr/>
        </p:nvSpPr>
        <p:spPr>
          <a:xfrm>
            <a:off x="685800" y="2121955"/>
            <a:ext cx="2500802" cy="1517904"/>
          </a:xfrm>
          <a:prstGeom prst="rect">
            <a:avLst/>
          </a:prstGeom>
          <a:noFill/>
        </p:spPr>
        <p:txBody>
          <a:bodyPr rtlCol="0" wrap="square">
            <a:spAutoFit/>
          </a:bodyPr>
          <a:lstStyle/>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承担赔偿或给付保险金的义务（最基本）</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说明合同内容（特别是责任免除条款）</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及时签单的义务</a:t>
            </a:r>
          </a:p>
          <a:p>
            <a:pPr defTabSz="685800" indent="-171446" marL="171446">
              <a:lnSpc>
                <a:spcPct val="130000"/>
              </a:lnSpc>
              <a:buFont charset="2" panose="05000000000000000000" pitchFamily="2" typeface="Wingdings"/>
              <a:buChar char="l"/>
              <a:defRPr/>
            </a:pPr>
            <a:r>
              <a:rPr altLang="en-US" lang="zh-CN" sz="1200">
                <a:solidFill>
                  <a:schemeClr val="dk1"/>
                </a:solidFill>
                <a:latin charset="-122" panose="00000500000000000000" typeface="字魂59号-创粗黑"/>
                <a:ea charset="-122" panose="00000500000000000000" typeface="字魂59号-创粗黑"/>
                <a:cs typeface="+mn-ea"/>
                <a:sym typeface="+mn-lt"/>
              </a:rPr>
              <a:t>为投保人或被保险人保密的义务</a:t>
            </a:r>
          </a:p>
        </p:txBody>
      </p:sp>
      <p:sp>
        <p:nvSpPr>
          <p:cNvPr id="25" name="矩形 24"/>
          <p:cNvSpPr/>
          <p:nvPr/>
        </p:nvSpPr>
        <p:spPr>
          <a:xfrm>
            <a:off x="685800" y="1734519"/>
            <a:ext cx="2500802" cy="335280"/>
          </a:xfrm>
          <a:prstGeom prst="rect">
            <a:avLst/>
          </a:prstGeom>
        </p:spPr>
        <p:txBody>
          <a:bodyPr wrap="square">
            <a:spAutoFit/>
          </a:bodyPr>
          <a:lstStyle/>
          <a:p>
            <a:pPr defTabSz="685800">
              <a:defRPr/>
            </a:pPr>
            <a:r>
              <a:rPr altLang="en-US" b="1" lang="zh-CN" sz="1600">
                <a:latin charset="-122" panose="00000500000000000000" typeface="字魂59号-创粗黑"/>
                <a:ea charset="-122" panose="00000500000000000000" typeface="字魂59号-创粗黑"/>
                <a:cs typeface="+mn-ea"/>
                <a:sym typeface="+mn-lt"/>
              </a:rPr>
              <a:t>保险人义务的履行</a:t>
            </a:r>
          </a:p>
        </p:txBody>
      </p:sp>
      <p:pic>
        <p:nvPicPr>
          <p:cNvPr id="6" name="图片 5"/>
          <p:cNvPicPr>
            <a:picLocks noChangeAspect="1"/>
          </p:cNvPicPr>
          <p:nvPr/>
        </p:nvPicPr>
        <p:blipFill>
          <a:blip r:embed="rId3">
            <a:extLst>
              <a:ext uri="{28A0092B-C50C-407E-A947-70E740481C1C}">
                <a14:useLocalDpi val="0"/>
              </a:ext>
            </a:extLst>
          </a:blip>
          <a:stretch>
            <a:fillRect/>
          </a:stretch>
        </p:blipFill>
        <p:spPr>
          <a:xfrm>
            <a:off x="2971322" y="1276350"/>
            <a:ext cx="3028950" cy="3028950"/>
          </a:xfrm>
          <a:prstGeom prst="rect">
            <a:avLst/>
          </a:prstGeom>
        </p:spPr>
      </p:pic>
    </p:spTree>
    <p:extLst>
      <p:ext uri="{BB962C8B-B14F-4D97-AF65-F5344CB8AC3E}">
        <p14:creationId val="1193074479"/>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25"/>
                                        </p:tgtEl>
                                        <p:attrNameLst>
                                          <p:attrName>style.visibility</p:attrName>
                                        </p:attrNameLst>
                                      </p:cBhvr>
                                      <p:to>
                                        <p:strVal val="visible"/>
                                      </p:to>
                                    </p:set>
                                    <p:anim calcmode="lin" valueType="num">
                                      <p:cBhvr>
                                        <p:cTn dur="500" fill="hold" id="7"/>
                                        <p:tgtEl>
                                          <p:spTgt spid="25"/>
                                        </p:tgtEl>
                                        <p:attrNameLst>
                                          <p:attrName>ppt_w</p:attrName>
                                        </p:attrNameLst>
                                      </p:cBhvr>
                                      <p:tavLst>
                                        <p:tav tm="0">
                                          <p:val>
                                            <p:fltVal val="0"/>
                                          </p:val>
                                        </p:tav>
                                        <p:tav tm="100000">
                                          <p:val>
                                            <p:strVal val="#ppt_w"/>
                                          </p:val>
                                        </p:tav>
                                      </p:tavLst>
                                    </p:anim>
                                    <p:anim calcmode="lin" valueType="num">
                                      <p:cBhvr>
                                        <p:cTn dur="500" fill="hold" id="8"/>
                                        <p:tgtEl>
                                          <p:spTgt spid="25"/>
                                        </p:tgtEl>
                                        <p:attrNameLst>
                                          <p:attrName>ppt_h</p:attrName>
                                        </p:attrNameLst>
                                      </p:cBhvr>
                                      <p:tavLst>
                                        <p:tav tm="0">
                                          <p:val>
                                            <p:fltVal val="0"/>
                                          </p:val>
                                        </p:tav>
                                        <p:tav tm="100000">
                                          <p:val>
                                            <p:strVal val="#ppt_h"/>
                                          </p:val>
                                        </p:tav>
                                      </p:tavLst>
                                    </p:anim>
                                    <p:animEffect filter="fade" transition="in">
                                      <p:cBhvr>
                                        <p:cTn dur="500" id="9"/>
                                        <p:tgtEl>
                                          <p:spTgt spid="25"/>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24"/>
                                        </p:tgtEl>
                                        <p:attrNameLst>
                                          <p:attrName>style.visibility</p:attrName>
                                        </p:attrNameLst>
                                      </p:cBhvr>
                                      <p:to>
                                        <p:strVal val="visible"/>
                                      </p:to>
                                    </p:set>
                                    <p:anim calcmode="lin" valueType="num">
                                      <p:cBhvr>
                                        <p:cTn dur="500" fill="hold" id="12"/>
                                        <p:tgtEl>
                                          <p:spTgt spid="24"/>
                                        </p:tgtEl>
                                        <p:attrNameLst>
                                          <p:attrName>ppt_w</p:attrName>
                                        </p:attrNameLst>
                                      </p:cBhvr>
                                      <p:tavLst>
                                        <p:tav tm="0">
                                          <p:val>
                                            <p:fltVal val="0"/>
                                          </p:val>
                                        </p:tav>
                                        <p:tav tm="100000">
                                          <p:val>
                                            <p:strVal val="#ppt_w"/>
                                          </p:val>
                                        </p:tav>
                                      </p:tavLst>
                                    </p:anim>
                                    <p:anim calcmode="lin" valueType="num">
                                      <p:cBhvr>
                                        <p:cTn dur="500" fill="hold" id="13"/>
                                        <p:tgtEl>
                                          <p:spTgt spid="24"/>
                                        </p:tgtEl>
                                        <p:attrNameLst>
                                          <p:attrName>ppt_h</p:attrName>
                                        </p:attrNameLst>
                                      </p:cBhvr>
                                      <p:tavLst>
                                        <p:tav tm="0">
                                          <p:val>
                                            <p:fltVal val="0"/>
                                          </p:val>
                                        </p:tav>
                                        <p:tav tm="100000">
                                          <p:val>
                                            <p:strVal val="#ppt_h"/>
                                          </p:val>
                                        </p:tav>
                                      </p:tavLst>
                                    </p:anim>
                                    <p:animEffect filter="fade" transition="in">
                                      <p:cBhvr>
                                        <p:cTn dur="500" id="14"/>
                                        <p:tgtEl>
                                          <p:spTgt spid="24"/>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23"/>
                                        </p:tgtEl>
                                        <p:attrNameLst>
                                          <p:attrName>style.visibility</p:attrName>
                                        </p:attrNameLst>
                                      </p:cBhvr>
                                      <p:to>
                                        <p:strVal val="visible"/>
                                      </p:to>
                                    </p:set>
                                    <p:anim calcmode="lin" valueType="num">
                                      <p:cBhvr>
                                        <p:cTn dur="500" fill="hold" id="17"/>
                                        <p:tgtEl>
                                          <p:spTgt spid="23"/>
                                        </p:tgtEl>
                                        <p:attrNameLst>
                                          <p:attrName>ppt_w</p:attrName>
                                        </p:attrNameLst>
                                      </p:cBhvr>
                                      <p:tavLst>
                                        <p:tav tm="0">
                                          <p:val>
                                            <p:fltVal val="0"/>
                                          </p:val>
                                        </p:tav>
                                        <p:tav tm="100000">
                                          <p:val>
                                            <p:strVal val="#ppt_w"/>
                                          </p:val>
                                        </p:tav>
                                      </p:tavLst>
                                    </p:anim>
                                    <p:anim calcmode="lin" valueType="num">
                                      <p:cBhvr>
                                        <p:cTn dur="500" fill="hold" id="18"/>
                                        <p:tgtEl>
                                          <p:spTgt spid="23"/>
                                        </p:tgtEl>
                                        <p:attrNameLst>
                                          <p:attrName>ppt_h</p:attrName>
                                        </p:attrNameLst>
                                      </p:cBhvr>
                                      <p:tavLst>
                                        <p:tav tm="0">
                                          <p:val>
                                            <p:fltVal val="0"/>
                                          </p:val>
                                        </p:tav>
                                        <p:tav tm="100000">
                                          <p:val>
                                            <p:strVal val="#ppt_h"/>
                                          </p:val>
                                        </p:tav>
                                      </p:tavLst>
                                    </p:anim>
                                    <p:animEffect filter="fade" transition="in">
                                      <p:cBhvr>
                                        <p:cTn dur="500" id="19"/>
                                        <p:tgtEl>
                                          <p:spTgt spid="23"/>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22"/>
                                        </p:tgtEl>
                                        <p:attrNameLst>
                                          <p:attrName>style.visibility</p:attrName>
                                        </p:attrNameLst>
                                      </p:cBhvr>
                                      <p:to>
                                        <p:strVal val="visible"/>
                                      </p:to>
                                    </p:set>
                                    <p:anim calcmode="lin" valueType="num">
                                      <p:cBhvr>
                                        <p:cTn dur="500" fill="hold" id="22"/>
                                        <p:tgtEl>
                                          <p:spTgt spid="22"/>
                                        </p:tgtEl>
                                        <p:attrNameLst>
                                          <p:attrName>ppt_w</p:attrName>
                                        </p:attrNameLst>
                                      </p:cBhvr>
                                      <p:tavLst>
                                        <p:tav tm="0">
                                          <p:val>
                                            <p:fltVal val="0"/>
                                          </p:val>
                                        </p:tav>
                                        <p:tav tm="100000">
                                          <p:val>
                                            <p:strVal val="#ppt_w"/>
                                          </p:val>
                                        </p:tav>
                                      </p:tavLst>
                                    </p:anim>
                                    <p:anim calcmode="lin" valueType="num">
                                      <p:cBhvr>
                                        <p:cTn dur="500" fill="hold" id="23"/>
                                        <p:tgtEl>
                                          <p:spTgt spid="22"/>
                                        </p:tgtEl>
                                        <p:attrNameLst>
                                          <p:attrName>ppt_h</p:attrName>
                                        </p:attrNameLst>
                                      </p:cBhvr>
                                      <p:tavLst>
                                        <p:tav tm="0">
                                          <p:val>
                                            <p:fltVal val="0"/>
                                          </p:val>
                                        </p:tav>
                                        <p:tav tm="100000">
                                          <p:val>
                                            <p:strVal val="#ppt_h"/>
                                          </p:val>
                                        </p:tav>
                                      </p:tavLst>
                                    </p:anim>
                                    <p:animEffect filter="fade" transition="in">
                                      <p:cBhvr>
                                        <p:cTn dur="500" id="24"/>
                                        <p:tgtEl>
                                          <p:spTgt spid="22"/>
                                        </p:tgtEl>
                                      </p:cBhvr>
                                    </p:animEffect>
                                  </p:childTnLst>
                                </p:cTn>
                              </p:par>
                              <p:par>
                                <p:cTn fill="hold" id="25" nodeType="withEffect" presetClass="entr" presetID="53" presetSubtype="0">
                                  <p:stCondLst>
                                    <p:cond delay="0"/>
                                  </p:stCondLst>
                                  <p:childTnLst>
                                    <p:set>
                                      <p:cBhvr>
                                        <p:cTn dur="1" fill="hold" id="26">
                                          <p:stCondLst>
                                            <p:cond delay="0"/>
                                          </p:stCondLst>
                                        </p:cTn>
                                        <p:tgtEl>
                                          <p:spTgt spid="6"/>
                                        </p:tgtEl>
                                        <p:attrNameLst>
                                          <p:attrName>style.visibility</p:attrName>
                                        </p:attrNameLst>
                                      </p:cBhvr>
                                      <p:to>
                                        <p:strVal val="visible"/>
                                      </p:to>
                                    </p:set>
                                    <p:anim calcmode="lin" valueType="num">
                                      <p:cBhvr>
                                        <p:cTn dur="500" fill="hold" id="27"/>
                                        <p:tgtEl>
                                          <p:spTgt spid="6"/>
                                        </p:tgtEl>
                                        <p:attrNameLst>
                                          <p:attrName>ppt_w</p:attrName>
                                        </p:attrNameLst>
                                      </p:cBhvr>
                                      <p:tavLst>
                                        <p:tav tm="0">
                                          <p:val>
                                            <p:fltVal val="0"/>
                                          </p:val>
                                        </p:tav>
                                        <p:tav tm="100000">
                                          <p:val>
                                            <p:strVal val="#ppt_w"/>
                                          </p:val>
                                        </p:tav>
                                      </p:tavLst>
                                    </p:anim>
                                    <p:anim calcmode="lin" valueType="num">
                                      <p:cBhvr>
                                        <p:cTn dur="500" fill="hold" id="28"/>
                                        <p:tgtEl>
                                          <p:spTgt spid="6"/>
                                        </p:tgtEl>
                                        <p:attrNameLst>
                                          <p:attrName>ppt_h</p:attrName>
                                        </p:attrNameLst>
                                      </p:cBhvr>
                                      <p:tavLst>
                                        <p:tav tm="0">
                                          <p:val>
                                            <p:fltVal val="0"/>
                                          </p:val>
                                        </p:tav>
                                        <p:tav tm="100000">
                                          <p:val>
                                            <p:strVal val="#ppt_h"/>
                                          </p:val>
                                        </p:tav>
                                      </p:tavLst>
                                    </p:anim>
                                    <p:animEffect filter="fade" transition="in">
                                      <p:cBhvr>
                                        <p:cTn dur="500" id="29"/>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3"/>
      <p:bldP grpId="0" spid="24"/>
      <p:bldP grpId="0" spid="25"/>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p:cNvSpPr/>
          <p:nvPr/>
        </p:nvSpPr>
        <p:spPr>
          <a:xfrm>
            <a:off x="4802089" y="1499852"/>
            <a:ext cx="3278089" cy="274829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chemeClr val="bg1"/>
              </a:solidFill>
              <a:latin charset="-122" panose="00000500000000000000" typeface="字魂59号-创粗黑"/>
              <a:ea charset="-122" panose="00000500000000000000" typeface="字魂59号-创粗黑"/>
              <a:cs typeface="+mn-ea"/>
              <a:sym typeface="+mn-lt"/>
            </a:endParaRPr>
          </a:p>
        </p:txBody>
      </p:sp>
      <p:sp>
        <p:nvSpPr>
          <p:cNvPr id="14" name="TextBox 13"/>
          <p:cNvSpPr txBox="1"/>
          <p:nvPr/>
        </p:nvSpPr>
        <p:spPr>
          <a:xfrm>
            <a:off x="4893575" y="2426826"/>
            <a:ext cx="3034203" cy="1280160"/>
          </a:xfrm>
          <a:prstGeom prst="rect">
            <a:avLst/>
          </a:prstGeom>
          <a:noFill/>
        </p:spPr>
        <p:txBody>
          <a:bodyPr rtlCol="0" wrap="square">
            <a:spAutoFit/>
          </a:bodyPr>
          <a:lstStyle/>
          <a:p>
            <a:pPr defTabSz="685800" indent="-171446" marL="171446">
              <a:lnSpc>
                <a:spcPct val="130000"/>
              </a:lnSpc>
              <a:buFont charset="2" panose="05000000000000000000" pitchFamily="2" typeface="Wingdings"/>
              <a:buChar char="l"/>
              <a:defRPr/>
            </a:pPr>
            <a:r>
              <a:rPr altLang="en-US" lang="zh-CN" sz="1200">
                <a:solidFill>
                  <a:schemeClr val="bg1"/>
                </a:solidFill>
                <a:latin charset="-122" panose="00000500000000000000" typeface="字魂59号-创粗黑"/>
                <a:ea charset="-122" panose="00000500000000000000" typeface="字魂59号-创粗黑"/>
                <a:cs typeface="+mn-ea"/>
                <a:sym typeface="+mn-lt"/>
              </a:rPr>
              <a:t>保险合同内容的变更是指保险合同主体享受的权利和承担的义务所发生的变更，表现为合同条款及事项的变更</a:t>
            </a:r>
          </a:p>
          <a:p>
            <a:pPr defTabSz="685800" indent="-171446" marL="171446">
              <a:lnSpc>
                <a:spcPct val="130000"/>
              </a:lnSpc>
              <a:buFont charset="2" panose="05000000000000000000" pitchFamily="2" typeface="Wingdings"/>
              <a:buChar char="l"/>
              <a:defRPr/>
            </a:pPr>
            <a:r>
              <a:rPr altLang="en-US" lang="zh-CN" sz="1200">
                <a:solidFill>
                  <a:schemeClr val="bg1"/>
                </a:solidFill>
                <a:latin charset="-122" panose="00000500000000000000" typeface="字魂59号-创粗黑"/>
                <a:ea charset="-122" panose="00000500000000000000" typeface="字魂59号-创粗黑"/>
                <a:cs typeface="+mn-ea"/>
                <a:sym typeface="+mn-lt"/>
              </a:rPr>
              <a:t>在保险实践中，一般不允许保险人擅自对已经成立的保险合同条款修订</a:t>
            </a:r>
          </a:p>
        </p:txBody>
      </p:sp>
      <p:sp>
        <p:nvSpPr>
          <p:cNvPr id="15" name="矩形 14"/>
          <p:cNvSpPr/>
          <p:nvPr/>
        </p:nvSpPr>
        <p:spPr>
          <a:xfrm>
            <a:off x="4893576" y="2012625"/>
            <a:ext cx="2500802" cy="335280"/>
          </a:xfrm>
          <a:prstGeom prst="rect">
            <a:avLst/>
          </a:prstGeom>
        </p:spPr>
        <p:txBody>
          <a:bodyPr wrap="square">
            <a:spAutoFit/>
          </a:bodyPr>
          <a:lstStyle/>
          <a:p>
            <a:pPr defTabSz="685800">
              <a:defRPr/>
            </a:pPr>
            <a:r>
              <a:rPr altLang="en-US" b="1" lang="zh-CN" sz="1600">
                <a:solidFill>
                  <a:schemeClr val="bg1"/>
                </a:solidFill>
                <a:latin charset="-122" panose="00000500000000000000" typeface="字魂59号-创粗黑"/>
                <a:ea charset="-122" panose="00000500000000000000" typeface="字魂59号-创粗黑"/>
                <a:cs typeface="+mn-ea"/>
                <a:sym typeface="+mn-lt"/>
              </a:rPr>
              <a:t>保险合同内容的变更</a:t>
            </a:r>
          </a:p>
        </p:txBody>
      </p:sp>
      <p:pic>
        <p:nvPicPr>
          <p:cNvPr id="3" name="图片 2"/>
          <p:cNvPicPr>
            <a:picLocks noChangeAspect="1"/>
          </p:cNvPicPr>
          <p:nvPr/>
        </p:nvPicPr>
        <p:blipFill>
          <a:blip r:embed="rId3">
            <a:extLst>
              <a:ext uri="{28A0092B-C50C-407E-A947-70E740481C1C}">
                <a14:useLocalDpi val="0"/>
              </a:ext>
            </a:extLst>
          </a:blip>
          <a:stretch>
            <a:fillRect/>
          </a:stretch>
        </p:blipFill>
        <p:spPr>
          <a:xfrm>
            <a:off x="990600" y="1047750"/>
            <a:ext cx="3486150" cy="3486150"/>
          </a:xfrm>
          <a:prstGeom prst="rect">
            <a:avLst/>
          </a:prstGeom>
        </p:spPr>
      </p:pic>
    </p:spTree>
    <p:extLst>
      <p:ext uri="{BB962C8B-B14F-4D97-AF65-F5344CB8AC3E}">
        <p14:creationId val="3538670614"/>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5"/>
                                        </p:tgtEl>
                                        <p:attrNameLst>
                                          <p:attrName>style.visibility</p:attrName>
                                        </p:attrNameLst>
                                      </p:cBhvr>
                                      <p:to>
                                        <p:strVal val="visible"/>
                                      </p:to>
                                    </p:set>
                                    <p:anim calcmode="lin" valueType="num">
                                      <p:cBhvr>
                                        <p:cTn dur="500" fill="hold" id="12"/>
                                        <p:tgtEl>
                                          <p:spTgt spid="15"/>
                                        </p:tgtEl>
                                        <p:attrNameLst>
                                          <p:attrName>ppt_w</p:attrName>
                                        </p:attrNameLst>
                                      </p:cBhvr>
                                      <p:tavLst>
                                        <p:tav tm="0">
                                          <p:val>
                                            <p:fltVal val="0"/>
                                          </p:val>
                                        </p:tav>
                                        <p:tav tm="100000">
                                          <p:val>
                                            <p:strVal val="#ppt_w"/>
                                          </p:val>
                                        </p:tav>
                                      </p:tavLst>
                                    </p:anim>
                                    <p:anim calcmode="lin" valueType="num">
                                      <p:cBhvr>
                                        <p:cTn dur="500" fill="hold" id="13"/>
                                        <p:tgtEl>
                                          <p:spTgt spid="15"/>
                                        </p:tgtEl>
                                        <p:attrNameLst>
                                          <p:attrName>ppt_h</p:attrName>
                                        </p:attrNameLst>
                                      </p:cBhvr>
                                      <p:tavLst>
                                        <p:tav tm="0">
                                          <p:val>
                                            <p:fltVal val="0"/>
                                          </p:val>
                                        </p:tav>
                                        <p:tav tm="100000">
                                          <p:val>
                                            <p:strVal val="#ppt_h"/>
                                          </p:val>
                                        </p:tav>
                                      </p:tavLst>
                                    </p:anim>
                                    <p:animEffect filter="fade" transition="in">
                                      <p:cBhvr>
                                        <p:cTn dur="500" id="14"/>
                                        <p:tgtEl>
                                          <p:spTgt spid="1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4"/>
                                        </p:tgtEl>
                                        <p:attrNameLst>
                                          <p:attrName>style.visibility</p:attrName>
                                        </p:attrNameLst>
                                      </p:cBhvr>
                                      <p:to>
                                        <p:strVal val="visible"/>
                                      </p:to>
                                    </p:set>
                                    <p:anim calcmode="lin" valueType="num">
                                      <p:cBhvr>
                                        <p:cTn dur="500" fill="hold" id="17"/>
                                        <p:tgtEl>
                                          <p:spTgt spid="14"/>
                                        </p:tgtEl>
                                        <p:attrNameLst>
                                          <p:attrName>ppt_w</p:attrName>
                                        </p:attrNameLst>
                                      </p:cBhvr>
                                      <p:tavLst>
                                        <p:tav tm="0">
                                          <p:val>
                                            <p:fltVal val="0"/>
                                          </p:val>
                                        </p:tav>
                                        <p:tav tm="100000">
                                          <p:val>
                                            <p:strVal val="#ppt_w"/>
                                          </p:val>
                                        </p:tav>
                                      </p:tavLst>
                                    </p:anim>
                                    <p:anim calcmode="lin" valueType="num">
                                      <p:cBhvr>
                                        <p:cTn dur="500" fill="hold" id="18"/>
                                        <p:tgtEl>
                                          <p:spTgt spid="14"/>
                                        </p:tgtEl>
                                        <p:attrNameLst>
                                          <p:attrName>ppt_h</p:attrName>
                                        </p:attrNameLst>
                                      </p:cBhvr>
                                      <p:tavLst>
                                        <p:tav tm="0">
                                          <p:val>
                                            <p:fltVal val="0"/>
                                          </p:val>
                                        </p:tav>
                                        <p:tav tm="100000">
                                          <p:val>
                                            <p:strVal val="#ppt_h"/>
                                          </p:val>
                                        </p:tav>
                                      </p:tavLst>
                                    </p:anim>
                                    <p:animEffect filter="fade" transition="in">
                                      <p:cBhvr>
                                        <p:cTn dur="500" id="19"/>
                                        <p:tgtEl>
                                          <p:spTgt spid="14"/>
                                        </p:tgtEl>
                                      </p:cBhvr>
                                    </p:animEffect>
                                  </p:childTnLst>
                                </p:cTn>
                              </p:par>
                              <p:par>
                                <p:cTn fill="hold" id="20" nodeType="withEffect" presetClass="entr" presetID="53" presetSubtype="0">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p:cTn dur="500" fill="hold" id="22"/>
                                        <p:tgtEl>
                                          <p:spTgt spid="3"/>
                                        </p:tgtEl>
                                        <p:attrNameLst>
                                          <p:attrName>ppt_w</p:attrName>
                                        </p:attrNameLst>
                                      </p:cBhvr>
                                      <p:tavLst>
                                        <p:tav tm="0">
                                          <p:val>
                                            <p:fltVal val="0"/>
                                          </p:val>
                                        </p:tav>
                                        <p:tav tm="100000">
                                          <p:val>
                                            <p:strVal val="#ppt_w"/>
                                          </p:val>
                                        </p:tav>
                                      </p:tavLst>
                                    </p:anim>
                                    <p:anim calcmode="lin" valueType="num">
                                      <p:cBhvr>
                                        <p:cTn dur="500" fill="hold" id="23"/>
                                        <p:tgtEl>
                                          <p:spTgt spid="3"/>
                                        </p:tgtEl>
                                        <p:attrNameLst>
                                          <p:attrName>ppt_h</p:attrName>
                                        </p:attrNameLst>
                                      </p:cBhvr>
                                      <p:tavLst>
                                        <p:tav tm="0">
                                          <p:val>
                                            <p:fltVal val="0"/>
                                          </p:val>
                                        </p:tav>
                                        <p:tav tm="100000">
                                          <p:val>
                                            <p:strVal val="#ppt_h"/>
                                          </p:val>
                                        </p:tav>
                                      </p:tavLst>
                                    </p:anim>
                                    <p:animEffect filter="fade" transition="in">
                                      <p:cBhvr>
                                        <p:cTn dur="500" id="24"/>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4"/>
      <p:bldP grpId="0" spid="1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p:cNvSpPr/>
          <p:nvPr/>
        </p:nvSpPr>
        <p:spPr>
          <a:xfrm rot="2722758">
            <a:off x="3644259" y="2241120"/>
            <a:ext cx="1855077" cy="18550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12" name="TextBox 11"/>
          <p:cNvSpPr txBox="1"/>
          <p:nvPr/>
        </p:nvSpPr>
        <p:spPr>
          <a:xfrm>
            <a:off x="3733395" y="2547371"/>
            <a:ext cx="1676804" cy="1042416"/>
          </a:xfrm>
          <a:prstGeom prst="rect">
            <a:avLst/>
          </a:prstGeom>
          <a:noFill/>
        </p:spPr>
        <p:txBody>
          <a:bodyPr rtlCol="0" wrap="square">
            <a:spAutoFit/>
          </a:bodyPr>
          <a:lstStyle/>
          <a:p>
            <a:pPr algn="ctr" defTabSz="685800">
              <a:lnSpc>
                <a:spcPct val="130000"/>
              </a:lnSpc>
              <a:defRPr/>
            </a:pPr>
            <a:r>
              <a:rPr altLang="en-US" b="1" lang="zh-CN" sz="2400">
                <a:solidFill>
                  <a:schemeClr val="bg1"/>
                </a:solidFill>
                <a:latin charset="-122" panose="00000500000000000000" typeface="字魂59号-创粗黑"/>
                <a:ea charset="-122" panose="00000500000000000000" typeface="字魂59号-创粗黑"/>
                <a:cs typeface="+mn-ea"/>
                <a:sym typeface="+mn-lt"/>
              </a:rPr>
              <a:t>保险合同中止期间</a:t>
            </a:r>
          </a:p>
        </p:txBody>
      </p:sp>
      <p:sp>
        <p:nvSpPr>
          <p:cNvPr id="16" name="TextBox 15"/>
          <p:cNvSpPr txBox="1"/>
          <p:nvPr/>
        </p:nvSpPr>
        <p:spPr>
          <a:xfrm>
            <a:off x="762000" y="1352550"/>
            <a:ext cx="7696200" cy="388620"/>
          </a:xfrm>
          <a:prstGeom prst="rect">
            <a:avLst/>
          </a:prstGeom>
          <a:solidFill>
            <a:schemeClr val="accent2"/>
          </a:solidFill>
        </p:spPr>
        <p:txBody>
          <a:bodyPr rtlCol="0" wrap="square">
            <a:spAutoFit/>
          </a:bodyPr>
          <a:lstStyle/>
          <a:p>
            <a:pPr algn="ctr" defTabSz="685800">
              <a:lnSpc>
                <a:spcPct val="130000"/>
              </a:lnSpc>
              <a:defRPr/>
            </a:pPr>
            <a:r>
              <a:rPr altLang="en-US" lang="zh-CN" sz="1500">
                <a:solidFill>
                  <a:schemeClr val="bg1"/>
                </a:solidFill>
                <a:latin charset="-122" panose="00000500000000000000" typeface="字魂59号-创粗黑"/>
                <a:ea charset="-122" panose="00000500000000000000" typeface="字魂59号-创粗黑"/>
                <a:cs typeface="+mn-ea"/>
                <a:sym typeface="+mn-lt"/>
              </a:rPr>
              <a:t>保险合同中止是指在保险合同存续期间，由于某种原因的发生使保险合同的效力暂时失效</a:t>
            </a:r>
          </a:p>
        </p:txBody>
      </p:sp>
      <p:sp>
        <p:nvSpPr>
          <p:cNvPr id="17" name="TextBox 16"/>
          <p:cNvSpPr txBox="1"/>
          <p:nvPr/>
        </p:nvSpPr>
        <p:spPr>
          <a:xfrm>
            <a:off x="879074" y="2667404"/>
            <a:ext cx="2168926" cy="923544"/>
          </a:xfrm>
          <a:prstGeom prst="rect">
            <a:avLst/>
          </a:prstGeom>
          <a:noFill/>
        </p:spPr>
        <p:txBody>
          <a:bodyPr rtlCol="0"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在合同中止期间发生的保险事故，保险人不承担赔偿或给付保险金的责任</a:t>
            </a:r>
          </a:p>
        </p:txBody>
      </p:sp>
      <p:sp>
        <p:nvSpPr>
          <p:cNvPr id="18" name="TextBox 17"/>
          <p:cNvSpPr txBox="1"/>
          <p:nvPr/>
        </p:nvSpPr>
        <p:spPr>
          <a:xfrm>
            <a:off x="6019800" y="2408489"/>
            <a:ext cx="2188559" cy="1478280"/>
          </a:xfrm>
          <a:prstGeom prst="rect">
            <a:avLst/>
          </a:prstGeom>
          <a:noFill/>
        </p:spPr>
        <p:txBody>
          <a:bodyPr rtlCol="0"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人寿保险合同，投保人在宽限期（一般为60天）内未缴纳保费，保险合同中止，但可以在中止后的2年内申请复效</a:t>
            </a:r>
          </a:p>
        </p:txBody>
      </p:sp>
    </p:spTree>
    <p:extLst>
      <p:ext uri="{BB962C8B-B14F-4D97-AF65-F5344CB8AC3E}">
        <p14:creationId val="125311775"/>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additive="base">
                                        <p:cTn dur="500" fill="hold" id="7"/>
                                        <p:tgtEl>
                                          <p:spTgt spid="16"/>
                                        </p:tgtEl>
                                        <p:attrNameLst>
                                          <p:attrName>ppt_x</p:attrName>
                                        </p:attrNameLst>
                                      </p:cBhvr>
                                      <p:tavLst>
                                        <p:tav tm="0">
                                          <p:val>
                                            <p:strVal val="#ppt_x"/>
                                          </p:val>
                                        </p:tav>
                                        <p:tav tm="100000">
                                          <p:val>
                                            <p:strVal val="#ppt_x"/>
                                          </p:val>
                                        </p:tav>
                                      </p:tavLst>
                                    </p:anim>
                                    <p:anim calcmode="lin" valueType="num">
                                      <p:cBhvr additive="base">
                                        <p:cTn dur="500" fill="hold" id="8"/>
                                        <p:tgtEl>
                                          <p:spTgt spid="16"/>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9"/>
                                        </p:tgtEl>
                                        <p:attrNameLst>
                                          <p:attrName>style.visibility</p:attrName>
                                        </p:attrNameLst>
                                      </p:cBhvr>
                                      <p:to>
                                        <p:strVal val="visible"/>
                                      </p:to>
                                    </p:set>
                                    <p:anim calcmode="lin" valueType="num">
                                      <p:cBhvr additive="base">
                                        <p:cTn dur="500" fill="hold" id="11"/>
                                        <p:tgtEl>
                                          <p:spTgt spid="9"/>
                                        </p:tgtEl>
                                        <p:attrNameLst>
                                          <p:attrName>ppt_x</p:attrName>
                                        </p:attrNameLst>
                                      </p:cBhvr>
                                      <p:tavLst>
                                        <p:tav tm="0">
                                          <p:val>
                                            <p:strVal val="#ppt_x"/>
                                          </p:val>
                                        </p:tav>
                                        <p:tav tm="100000">
                                          <p:val>
                                            <p:strVal val="#ppt_x"/>
                                          </p:val>
                                        </p:tav>
                                      </p:tavLst>
                                    </p:anim>
                                    <p:anim calcmode="lin" valueType="num">
                                      <p:cBhvr additive="base">
                                        <p:cTn dur="500" fill="hold" id="12"/>
                                        <p:tgtEl>
                                          <p:spTgt spid="9"/>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12"/>
                                        </p:tgtEl>
                                        <p:attrNameLst>
                                          <p:attrName>style.visibility</p:attrName>
                                        </p:attrNameLst>
                                      </p:cBhvr>
                                      <p:to>
                                        <p:strVal val="visible"/>
                                      </p:to>
                                    </p:set>
                                    <p:anim calcmode="lin" valueType="num">
                                      <p:cBhvr additive="base">
                                        <p:cTn dur="500" fill="hold" id="15"/>
                                        <p:tgtEl>
                                          <p:spTgt spid="12"/>
                                        </p:tgtEl>
                                        <p:attrNameLst>
                                          <p:attrName>ppt_x</p:attrName>
                                        </p:attrNameLst>
                                      </p:cBhvr>
                                      <p:tavLst>
                                        <p:tav tm="0">
                                          <p:val>
                                            <p:strVal val="#ppt_x"/>
                                          </p:val>
                                        </p:tav>
                                        <p:tav tm="100000">
                                          <p:val>
                                            <p:strVal val="#ppt_x"/>
                                          </p:val>
                                        </p:tav>
                                      </p:tavLst>
                                    </p:anim>
                                    <p:anim calcmode="lin" valueType="num">
                                      <p:cBhvr additive="base">
                                        <p:cTn dur="500" fill="hold" id="16"/>
                                        <p:tgtEl>
                                          <p:spTgt spid="12"/>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17"/>
                                        </p:tgtEl>
                                        <p:attrNameLst>
                                          <p:attrName>style.visibility</p:attrName>
                                        </p:attrNameLst>
                                      </p:cBhvr>
                                      <p:to>
                                        <p:strVal val="visible"/>
                                      </p:to>
                                    </p:set>
                                    <p:anim calcmode="lin" valueType="num">
                                      <p:cBhvr additive="base">
                                        <p:cTn dur="500" fill="hold" id="19"/>
                                        <p:tgtEl>
                                          <p:spTgt spid="17"/>
                                        </p:tgtEl>
                                        <p:attrNameLst>
                                          <p:attrName>ppt_x</p:attrName>
                                        </p:attrNameLst>
                                      </p:cBhvr>
                                      <p:tavLst>
                                        <p:tav tm="0">
                                          <p:val>
                                            <p:strVal val="#ppt_x"/>
                                          </p:val>
                                        </p:tav>
                                        <p:tav tm="100000">
                                          <p:val>
                                            <p:strVal val="#ppt_x"/>
                                          </p:val>
                                        </p:tav>
                                      </p:tavLst>
                                    </p:anim>
                                    <p:anim calcmode="lin" valueType="num">
                                      <p:cBhvr additive="base">
                                        <p:cTn dur="500" fill="hold" id="20"/>
                                        <p:tgtEl>
                                          <p:spTgt spid="17"/>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18"/>
                                        </p:tgtEl>
                                        <p:attrNameLst>
                                          <p:attrName>style.visibility</p:attrName>
                                        </p:attrNameLst>
                                      </p:cBhvr>
                                      <p:to>
                                        <p:strVal val="visible"/>
                                      </p:to>
                                    </p:set>
                                    <p:anim calcmode="lin" valueType="num">
                                      <p:cBhvr additive="base">
                                        <p:cTn dur="500" fill="hold" id="23"/>
                                        <p:tgtEl>
                                          <p:spTgt spid="18"/>
                                        </p:tgtEl>
                                        <p:attrNameLst>
                                          <p:attrName>ppt_x</p:attrName>
                                        </p:attrNameLst>
                                      </p:cBhvr>
                                      <p:tavLst>
                                        <p:tav tm="0">
                                          <p:val>
                                            <p:strVal val="#ppt_x"/>
                                          </p:val>
                                        </p:tav>
                                        <p:tav tm="100000">
                                          <p:val>
                                            <p:strVal val="#ppt_x"/>
                                          </p:val>
                                        </p:tav>
                                      </p:tavLst>
                                    </p:anim>
                                    <p:anim calcmode="lin" valueType="num">
                                      <p:cBhvr additive="base">
                                        <p:cTn dur="500" fill="hold" id="24"/>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2"/>
      <p:bldP grpId="0" spid="16"/>
      <p:bldP grpId="0" spid="17"/>
      <p:bldP grpId="0" spid="18"/>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4" name="TextBox 33"/>
          <p:cNvSpPr txBox="1"/>
          <p:nvPr/>
        </p:nvSpPr>
        <p:spPr>
          <a:xfrm>
            <a:off x="3689620" y="1001973"/>
            <a:ext cx="1817175" cy="408432"/>
          </a:xfrm>
          <a:prstGeom prst="rect">
            <a:avLst/>
          </a:prstGeom>
          <a:noFill/>
        </p:spPr>
        <p:txBody>
          <a:bodyPr rtlCol="0" wrap="square">
            <a:spAutoFit/>
          </a:bodyPr>
          <a:lstStyle/>
          <a:p>
            <a:pPr algn="ctr" defTabSz="685800">
              <a:lnSpc>
                <a:spcPct val="130000"/>
              </a:lnSpc>
              <a:defRPr/>
            </a:pPr>
            <a:r>
              <a:rPr altLang="en-US" lang="zh-CN" sz="1600">
                <a:solidFill>
                  <a:schemeClr val="dk1"/>
                </a:solidFill>
                <a:latin charset="-122" panose="00000500000000000000" typeface="字魂59号-创粗黑"/>
                <a:ea charset="-122" panose="00000500000000000000" typeface="字魂59号-创粗黑"/>
                <a:cs typeface="+mn-ea"/>
                <a:sym typeface="+mn-lt"/>
              </a:rPr>
              <a:t>自然终止</a:t>
            </a:r>
          </a:p>
        </p:txBody>
      </p:sp>
      <p:sp>
        <p:nvSpPr>
          <p:cNvPr id="35" name="TextBox 34"/>
          <p:cNvSpPr txBox="1"/>
          <p:nvPr/>
        </p:nvSpPr>
        <p:spPr>
          <a:xfrm>
            <a:off x="6157807" y="2040670"/>
            <a:ext cx="2410776" cy="725424"/>
          </a:xfrm>
          <a:prstGeom prst="rect">
            <a:avLst/>
          </a:prstGeom>
          <a:noFill/>
        </p:spPr>
        <p:txBody>
          <a:bodyPr rtlCol="0" wrap="square">
            <a:spAutoFit/>
          </a:bodyPr>
          <a:lstStyle/>
          <a:p>
            <a:pPr defTabSz="685800">
              <a:lnSpc>
                <a:spcPct val="130000"/>
              </a:lnSpc>
              <a:defRPr/>
            </a:pPr>
            <a:r>
              <a:rPr altLang="en-US" lang="zh-CN" sz="1600">
                <a:solidFill>
                  <a:schemeClr val="dk1"/>
                </a:solidFill>
                <a:latin charset="-122" panose="00000500000000000000" typeface="字魂59号-创粗黑"/>
                <a:ea charset="-122" panose="00000500000000000000" typeface="字魂59号-创粗黑"/>
                <a:cs typeface="+mn-ea"/>
                <a:sym typeface="+mn-lt"/>
              </a:rPr>
              <a:t>因保险人完全履行赔偿或给付义务而终止</a:t>
            </a:r>
          </a:p>
        </p:txBody>
      </p:sp>
      <p:sp>
        <p:nvSpPr>
          <p:cNvPr id="36" name="TextBox 35"/>
          <p:cNvSpPr txBox="1"/>
          <p:nvPr/>
        </p:nvSpPr>
        <p:spPr>
          <a:xfrm>
            <a:off x="6123624" y="3439441"/>
            <a:ext cx="2410776" cy="725424"/>
          </a:xfrm>
          <a:prstGeom prst="rect">
            <a:avLst/>
          </a:prstGeom>
          <a:noFill/>
        </p:spPr>
        <p:txBody>
          <a:bodyPr rtlCol="0" wrap="square">
            <a:spAutoFit/>
          </a:bodyPr>
          <a:lstStyle/>
          <a:p>
            <a:pPr defTabSz="685800">
              <a:lnSpc>
                <a:spcPct val="130000"/>
              </a:lnSpc>
              <a:defRPr/>
            </a:pPr>
            <a:r>
              <a:rPr altLang="en-US" lang="zh-CN" sz="1600">
                <a:solidFill>
                  <a:schemeClr val="dk1"/>
                </a:solidFill>
                <a:latin charset="-122" panose="00000500000000000000" typeface="字魂59号-创粗黑"/>
                <a:ea charset="-122" panose="00000500000000000000" typeface="字魂59号-创粗黑"/>
                <a:cs typeface="+mn-ea"/>
                <a:sym typeface="+mn-lt"/>
              </a:rPr>
              <a:t>因保险合同主体行使合同终止权而终止</a:t>
            </a:r>
          </a:p>
        </p:txBody>
      </p:sp>
      <p:sp>
        <p:nvSpPr>
          <p:cNvPr id="37" name="TextBox 36"/>
          <p:cNvSpPr txBox="1"/>
          <p:nvPr/>
        </p:nvSpPr>
        <p:spPr>
          <a:xfrm>
            <a:off x="753840" y="3439442"/>
            <a:ext cx="2410776" cy="725424"/>
          </a:xfrm>
          <a:prstGeom prst="rect">
            <a:avLst/>
          </a:prstGeom>
          <a:noFill/>
        </p:spPr>
        <p:txBody>
          <a:bodyPr rtlCol="0" wrap="square">
            <a:spAutoFit/>
          </a:bodyPr>
          <a:lstStyle/>
          <a:p>
            <a:pPr algn="r" defTabSz="685800">
              <a:lnSpc>
                <a:spcPct val="130000"/>
              </a:lnSpc>
              <a:defRPr/>
            </a:pPr>
            <a:r>
              <a:rPr altLang="en-US" lang="zh-CN" sz="1600">
                <a:solidFill>
                  <a:schemeClr val="dk1"/>
                </a:solidFill>
                <a:latin charset="-122" panose="00000500000000000000" typeface="字魂59号-创粗黑"/>
                <a:ea charset="-122" panose="00000500000000000000" typeface="字魂59号-创粗黑"/>
                <a:cs typeface="+mn-ea"/>
                <a:sym typeface="+mn-lt"/>
              </a:rPr>
              <a:t>因保险标的全部灭失而终止</a:t>
            </a:r>
          </a:p>
        </p:txBody>
      </p:sp>
      <p:sp>
        <p:nvSpPr>
          <p:cNvPr id="38" name="TextBox 37"/>
          <p:cNvSpPr txBox="1"/>
          <p:nvPr/>
        </p:nvSpPr>
        <p:spPr>
          <a:xfrm>
            <a:off x="533400" y="1896208"/>
            <a:ext cx="2410776" cy="1042416"/>
          </a:xfrm>
          <a:prstGeom prst="rect">
            <a:avLst/>
          </a:prstGeom>
          <a:noFill/>
        </p:spPr>
        <p:txBody>
          <a:bodyPr rtlCol="0" wrap="square">
            <a:spAutoFit/>
          </a:bodyPr>
          <a:lstStyle/>
          <a:p>
            <a:pPr algn="r" defTabSz="685800">
              <a:lnSpc>
                <a:spcPct val="130000"/>
              </a:lnSpc>
              <a:defRPr/>
            </a:pPr>
            <a:r>
              <a:rPr altLang="en-US" lang="zh-CN" sz="1600">
                <a:solidFill>
                  <a:schemeClr val="dk1"/>
                </a:solidFill>
                <a:latin charset="-122" panose="00000500000000000000" typeface="字魂59号-创粗黑"/>
                <a:ea charset="-122" panose="00000500000000000000" typeface="字魂59号-创粗黑"/>
                <a:cs typeface="+mn-ea"/>
                <a:sym typeface="+mn-lt"/>
              </a:rPr>
              <a:t>因解除而终止——约定解除、协商解除、法定解除、裁决解除</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3039066" y="1484186"/>
            <a:ext cx="3222480" cy="2577984"/>
          </a:xfrm>
          <a:prstGeom prst="rect">
            <a:avLst/>
          </a:prstGeom>
        </p:spPr>
      </p:pic>
    </p:spTree>
    <p:extLst>
      <p:ext uri="{BB962C8B-B14F-4D97-AF65-F5344CB8AC3E}">
        <p14:creationId val="1057370459"/>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34"/>
                                        </p:tgtEl>
                                        <p:attrNameLst>
                                          <p:attrName>style.visibility</p:attrName>
                                        </p:attrNameLst>
                                      </p:cBhvr>
                                      <p:to>
                                        <p:strVal val="visible"/>
                                      </p:to>
                                    </p:set>
                                    <p:anim calcmode="lin" valueType="num">
                                      <p:cBhvr>
                                        <p:cTn dur="500" fill="hold" id="7"/>
                                        <p:tgtEl>
                                          <p:spTgt spid="34"/>
                                        </p:tgtEl>
                                        <p:attrNameLst>
                                          <p:attrName>ppt_w</p:attrName>
                                        </p:attrNameLst>
                                      </p:cBhvr>
                                      <p:tavLst>
                                        <p:tav tm="0">
                                          <p:val>
                                            <p:fltVal val="0"/>
                                          </p:val>
                                        </p:tav>
                                        <p:tav tm="100000">
                                          <p:val>
                                            <p:strVal val="#ppt_w"/>
                                          </p:val>
                                        </p:tav>
                                      </p:tavLst>
                                    </p:anim>
                                    <p:anim calcmode="lin" valueType="num">
                                      <p:cBhvr>
                                        <p:cTn dur="500" fill="hold" id="8"/>
                                        <p:tgtEl>
                                          <p:spTgt spid="34"/>
                                        </p:tgtEl>
                                        <p:attrNameLst>
                                          <p:attrName>ppt_h</p:attrName>
                                        </p:attrNameLst>
                                      </p:cBhvr>
                                      <p:tavLst>
                                        <p:tav tm="0">
                                          <p:val>
                                            <p:fltVal val="0"/>
                                          </p:val>
                                        </p:tav>
                                        <p:tav tm="100000">
                                          <p:val>
                                            <p:strVal val="#ppt_h"/>
                                          </p:val>
                                        </p:tav>
                                      </p:tavLst>
                                    </p:anim>
                                    <p:animEffect filter="fade" transition="in">
                                      <p:cBhvr>
                                        <p:cTn dur="500" id="9"/>
                                        <p:tgtEl>
                                          <p:spTgt spid="34"/>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35"/>
                                        </p:tgtEl>
                                        <p:attrNameLst>
                                          <p:attrName>style.visibility</p:attrName>
                                        </p:attrNameLst>
                                      </p:cBhvr>
                                      <p:to>
                                        <p:strVal val="visible"/>
                                      </p:to>
                                    </p:set>
                                    <p:anim calcmode="lin" valueType="num">
                                      <p:cBhvr>
                                        <p:cTn dur="500" fill="hold" id="12"/>
                                        <p:tgtEl>
                                          <p:spTgt spid="35"/>
                                        </p:tgtEl>
                                        <p:attrNameLst>
                                          <p:attrName>ppt_w</p:attrName>
                                        </p:attrNameLst>
                                      </p:cBhvr>
                                      <p:tavLst>
                                        <p:tav tm="0">
                                          <p:val>
                                            <p:fltVal val="0"/>
                                          </p:val>
                                        </p:tav>
                                        <p:tav tm="100000">
                                          <p:val>
                                            <p:strVal val="#ppt_w"/>
                                          </p:val>
                                        </p:tav>
                                      </p:tavLst>
                                    </p:anim>
                                    <p:anim calcmode="lin" valueType="num">
                                      <p:cBhvr>
                                        <p:cTn dur="500" fill="hold" id="13"/>
                                        <p:tgtEl>
                                          <p:spTgt spid="35"/>
                                        </p:tgtEl>
                                        <p:attrNameLst>
                                          <p:attrName>ppt_h</p:attrName>
                                        </p:attrNameLst>
                                      </p:cBhvr>
                                      <p:tavLst>
                                        <p:tav tm="0">
                                          <p:val>
                                            <p:fltVal val="0"/>
                                          </p:val>
                                        </p:tav>
                                        <p:tav tm="100000">
                                          <p:val>
                                            <p:strVal val="#ppt_h"/>
                                          </p:val>
                                        </p:tav>
                                      </p:tavLst>
                                    </p:anim>
                                    <p:animEffect filter="fade" transition="in">
                                      <p:cBhvr>
                                        <p:cTn dur="500" id="14"/>
                                        <p:tgtEl>
                                          <p:spTgt spid="3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36"/>
                                        </p:tgtEl>
                                        <p:attrNameLst>
                                          <p:attrName>style.visibility</p:attrName>
                                        </p:attrNameLst>
                                      </p:cBhvr>
                                      <p:to>
                                        <p:strVal val="visible"/>
                                      </p:to>
                                    </p:set>
                                    <p:anim calcmode="lin" valueType="num">
                                      <p:cBhvr>
                                        <p:cTn dur="500" fill="hold" id="17"/>
                                        <p:tgtEl>
                                          <p:spTgt spid="36"/>
                                        </p:tgtEl>
                                        <p:attrNameLst>
                                          <p:attrName>ppt_w</p:attrName>
                                        </p:attrNameLst>
                                      </p:cBhvr>
                                      <p:tavLst>
                                        <p:tav tm="0">
                                          <p:val>
                                            <p:fltVal val="0"/>
                                          </p:val>
                                        </p:tav>
                                        <p:tav tm="100000">
                                          <p:val>
                                            <p:strVal val="#ppt_w"/>
                                          </p:val>
                                        </p:tav>
                                      </p:tavLst>
                                    </p:anim>
                                    <p:anim calcmode="lin" valueType="num">
                                      <p:cBhvr>
                                        <p:cTn dur="500" fill="hold" id="18"/>
                                        <p:tgtEl>
                                          <p:spTgt spid="36"/>
                                        </p:tgtEl>
                                        <p:attrNameLst>
                                          <p:attrName>ppt_h</p:attrName>
                                        </p:attrNameLst>
                                      </p:cBhvr>
                                      <p:tavLst>
                                        <p:tav tm="0">
                                          <p:val>
                                            <p:fltVal val="0"/>
                                          </p:val>
                                        </p:tav>
                                        <p:tav tm="100000">
                                          <p:val>
                                            <p:strVal val="#ppt_h"/>
                                          </p:val>
                                        </p:tav>
                                      </p:tavLst>
                                    </p:anim>
                                    <p:animEffect filter="fade" transition="in">
                                      <p:cBhvr>
                                        <p:cTn dur="500" id="19"/>
                                        <p:tgtEl>
                                          <p:spTgt spid="36"/>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37"/>
                                        </p:tgtEl>
                                        <p:attrNameLst>
                                          <p:attrName>style.visibility</p:attrName>
                                        </p:attrNameLst>
                                      </p:cBhvr>
                                      <p:to>
                                        <p:strVal val="visible"/>
                                      </p:to>
                                    </p:set>
                                    <p:anim calcmode="lin" valueType="num">
                                      <p:cBhvr>
                                        <p:cTn dur="500" fill="hold" id="22"/>
                                        <p:tgtEl>
                                          <p:spTgt spid="37"/>
                                        </p:tgtEl>
                                        <p:attrNameLst>
                                          <p:attrName>ppt_w</p:attrName>
                                        </p:attrNameLst>
                                      </p:cBhvr>
                                      <p:tavLst>
                                        <p:tav tm="0">
                                          <p:val>
                                            <p:fltVal val="0"/>
                                          </p:val>
                                        </p:tav>
                                        <p:tav tm="100000">
                                          <p:val>
                                            <p:strVal val="#ppt_w"/>
                                          </p:val>
                                        </p:tav>
                                      </p:tavLst>
                                    </p:anim>
                                    <p:anim calcmode="lin" valueType="num">
                                      <p:cBhvr>
                                        <p:cTn dur="500" fill="hold" id="23"/>
                                        <p:tgtEl>
                                          <p:spTgt spid="37"/>
                                        </p:tgtEl>
                                        <p:attrNameLst>
                                          <p:attrName>ppt_h</p:attrName>
                                        </p:attrNameLst>
                                      </p:cBhvr>
                                      <p:tavLst>
                                        <p:tav tm="0">
                                          <p:val>
                                            <p:fltVal val="0"/>
                                          </p:val>
                                        </p:tav>
                                        <p:tav tm="100000">
                                          <p:val>
                                            <p:strVal val="#ppt_h"/>
                                          </p:val>
                                        </p:tav>
                                      </p:tavLst>
                                    </p:anim>
                                    <p:animEffect filter="fade" transition="in">
                                      <p:cBhvr>
                                        <p:cTn dur="500" id="24"/>
                                        <p:tgtEl>
                                          <p:spTgt spid="37"/>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38"/>
                                        </p:tgtEl>
                                        <p:attrNameLst>
                                          <p:attrName>style.visibility</p:attrName>
                                        </p:attrNameLst>
                                      </p:cBhvr>
                                      <p:to>
                                        <p:strVal val="visible"/>
                                      </p:to>
                                    </p:set>
                                    <p:anim calcmode="lin" valueType="num">
                                      <p:cBhvr>
                                        <p:cTn dur="500" fill="hold" id="27"/>
                                        <p:tgtEl>
                                          <p:spTgt spid="38"/>
                                        </p:tgtEl>
                                        <p:attrNameLst>
                                          <p:attrName>ppt_w</p:attrName>
                                        </p:attrNameLst>
                                      </p:cBhvr>
                                      <p:tavLst>
                                        <p:tav tm="0">
                                          <p:val>
                                            <p:fltVal val="0"/>
                                          </p:val>
                                        </p:tav>
                                        <p:tav tm="100000">
                                          <p:val>
                                            <p:strVal val="#ppt_w"/>
                                          </p:val>
                                        </p:tav>
                                      </p:tavLst>
                                    </p:anim>
                                    <p:anim calcmode="lin" valueType="num">
                                      <p:cBhvr>
                                        <p:cTn dur="500" fill="hold" id="28"/>
                                        <p:tgtEl>
                                          <p:spTgt spid="38"/>
                                        </p:tgtEl>
                                        <p:attrNameLst>
                                          <p:attrName>ppt_h</p:attrName>
                                        </p:attrNameLst>
                                      </p:cBhvr>
                                      <p:tavLst>
                                        <p:tav tm="0">
                                          <p:val>
                                            <p:fltVal val="0"/>
                                          </p:val>
                                        </p:tav>
                                        <p:tav tm="100000">
                                          <p:val>
                                            <p:strVal val="#ppt_h"/>
                                          </p:val>
                                        </p:tav>
                                      </p:tavLst>
                                    </p:anim>
                                    <p:animEffect filter="fade" transition="in">
                                      <p:cBhvr>
                                        <p:cTn dur="500" id="29"/>
                                        <p:tgtEl>
                                          <p:spTgt spid="38"/>
                                        </p:tgtEl>
                                      </p:cBhvr>
                                    </p:animEffect>
                                  </p:childTnLst>
                                </p:cTn>
                              </p:par>
                              <p:par>
                                <p:cTn fill="hold" id="30" nodeType="withEffect" presetClass="entr" presetID="53" presetSubtype="0">
                                  <p:stCondLst>
                                    <p:cond delay="0"/>
                                  </p:stCondLst>
                                  <p:childTnLst>
                                    <p:set>
                                      <p:cBhvr>
                                        <p:cTn dur="1" fill="hold" id="31">
                                          <p:stCondLst>
                                            <p:cond delay="0"/>
                                          </p:stCondLst>
                                        </p:cTn>
                                        <p:tgtEl>
                                          <p:spTgt spid="2"/>
                                        </p:tgtEl>
                                        <p:attrNameLst>
                                          <p:attrName>style.visibility</p:attrName>
                                        </p:attrNameLst>
                                      </p:cBhvr>
                                      <p:to>
                                        <p:strVal val="visible"/>
                                      </p:to>
                                    </p:set>
                                    <p:anim calcmode="lin" valueType="num">
                                      <p:cBhvr>
                                        <p:cTn dur="500" fill="hold" id="32"/>
                                        <p:tgtEl>
                                          <p:spTgt spid="2"/>
                                        </p:tgtEl>
                                        <p:attrNameLst>
                                          <p:attrName>ppt_w</p:attrName>
                                        </p:attrNameLst>
                                      </p:cBhvr>
                                      <p:tavLst>
                                        <p:tav tm="0">
                                          <p:val>
                                            <p:fltVal val="0"/>
                                          </p:val>
                                        </p:tav>
                                        <p:tav tm="100000">
                                          <p:val>
                                            <p:strVal val="#ppt_w"/>
                                          </p:val>
                                        </p:tav>
                                      </p:tavLst>
                                    </p:anim>
                                    <p:anim calcmode="lin" valueType="num">
                                      <p:cBhvr>
                                        <p:cTn dur="500" fill="hold" id="33"/>
                                        <p:tgtEl>
                                          <p:spTgt spid="2"/>
                                        </p:tgtEl>
                                        <p:attrNameLst>
                                          <p:attrName>ppt_h</p:attrName>
                                        </p:attrNameLst>
                                      </p:cBhvr>
                                      <p:tavLst>
                                        <p:tav tm="0">
                                          <p:val>
                                            <p:fltVal val="0"/>
                                          </p:val>
                                        </p:tav>
                                        <p:tav tm="100000">
                                          <p:val>
                                            <p:strVal val="#ppt_h"/>
                                          </p:val>
                                        </p:tav>
                                      </p:tavLst>
                                    </p:anim>
                                    <p:animEffect filter="fade" transition="in">
                                      <p:cBhvr>
                                        <p:cTn dur="500" id="34"/>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5"/>
      <p:bldP grpId="0" spid="36"/>
      <p:bldP grpId="0" spid="37"/>
      <p:bldP grpId="0" spid="38"/>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圆角矩形 10"/>
          <p:cNvSpPr/>
          <p:nvPr/>
        </p:nvSpPr>
        <p:spPr>
          <a:xfrm>
            <a:off x="3838576" y="1581150"/>
            <a:ext cx="4571108" cy="647214"/>
          </a:xfrm>
          <a:prstGeom prst="roundRect">
            <a:avLst>
              <a:gd fmla="val 50000" name="adj"/>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16" name="圆角矩形 15"/>
          <p:cNvSpPr/>
          <p:nvPr/>
        </p:nvSpPr>
        <p:spPr>
          <a:xfrm>
            <a:off x="3838576" y="2462807"/>
            <a:ext cx="4571108" cy="647214"/>
          </a:xfrm>
          <a:prstGeom prst="roundRect">
            <a:avLst>
              <a:gd fmla="val 50000" name="adj"/>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21" name="圆角矩形 20"/>
          <p:cNvSpPr/>
          <p:nvPr/>
        </p:nvSpPr>
        <p:spPr>
          <a:xfrm>
            <a:off x="3838576" y="3344464"/>
            <a:ext cx="4571108" cy="647214"/>
          </a:xfrm>
          <a:prstGeom prst="roundRect">
            <a:avLst>
              <a:gd fmla="val 50000" name="adj"/>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30" name="TextBox 29"/>
          <p:cNvSpPr txBox="1"/>
          <p:nvPr/>
        </p:nvSpPr>
        <p:spPr>
          <a:xfrm>
            <a:off x="4060801" y="1658138"/>
            <a:ext cx="4339918" cy="487680"/>
          </a:xfrm>
          <a:prstGeom prst="rect">
            <a:avLst/>
          </a:prstGeom>
          <a:noFill/>
        </p:spPr>
        <p:txBody>
          <a:bodyPr rtlCol="0" wrap="square">
            <a:spAutoFit/>
          </a:bodyPr>
          <a:lstStyle/>
          <a:p>
            <a:pPr defTabSz="685800">
              <a:defRPr/>
            </a:pPr>
            <a:r>
              <a:rPr altLang="en-US" lang="zh-CN" sz="1300">
                <a:solidFill>
                  <a:schemeClr val="dk1"/>
                </a:solidFill>
                <a:latin charset="-122" panose="00000500000000000000" typeface="字魂59号-创粗黑"/>
                <a:ea charset="-122" panose="00000500000000000000" typeface="字魂59号-创粗黑"/>
                <a:cs typeface="+mn-ea"/>
                <a:sym typeface="+mn-lt"/>
              </a:rPr>
              <a:t>协商（合同双方在自愿、互谅、实事求是基础上，友好磋商，自行解决争议的办法）</a:t>
            </a:r>
          </a:p>
        </p:txBody>
      </p:sp>
      <p:sp>
        <p:nvSpPr>
          <p:cNvPr id="31" name="TextBox 30"/>
          <p:cNvSpPr txBox="1"/>
          <p:nvPr/>
        </p:nvSpPr>
        <p:spPr>
          <a:xfrm>
            <a:off x="3370344" y="2600209"/>
            <a:ext cx="2864898" cy="368808"/>
          </a:xfrm>
          <a:prstGeom prst="rect">
            <a:avLst/>
          </a:prstGeom>
          <a:noFill/>
        </p:spPr>
        <p:txBody>
          <a:bodyPr rtlCol="0" wrap="square">
            <a:spAutoFit/>
          </a:bodyPr>
          <a:lstStyle/>
          <a:p>
            <a:pPr algn="ct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仲裁（一裁终局）</a:t>
            </a:r>
          </a:p>
        </p:txBody>
      </p:sp>
      <p:sp>
        <p:nvSpPr>
          <p:cNvPr id="32" name="TextBox 31"/>
          <p:cNvSpPr txBox="1"/>
          <p:nvPr/>
        </p:nvSpPr>
        <p:spPr>
          <a:xfrm>
            <a:off x="3343450" y="3374290"/>
            <a:ext cx="2864898" cy="368808"/>
          </a:xfrm>
          <a:prstGeom prst="rect">
            <a:avLst/>
          </a:prstGeom>
          <a:noFill/>
        </p:spPr>
        <p:txBody>
          <a:bodyPr rtlCol="0" wrap="square">
            <a:spAutoFit/>
          </a:bodyPr>
          <a:lstStyle/>
          <a:p>
            <a:pPr algn="ct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诉讼（两审终审）</a:t>
            </a:r>
          </a:p>
        </p:txBody>
      </p:sp>
      <p:pic>
        <p:nvPicPr>
          <p:cNvPr id="4" name="图片 3"/>
          <p:cNvPicPr>
            <a:picLocks noChangeAspect="1"/>
          </p:cNvPicPr>
          <p:nvPr/>
        </p:nvPicPr>
        <p:blipFill>
          <a:blip r:embed="rId3">
            <a:extLst>
              <a:ext uri="{28A0092B-C50C-407E-A947-70E740481C1C}">
                <a14:useLocalDpi val="0"/>
              </a:ext>
            </a:extLst>
          </a:blip>
          <a:stretch>
            <a:fillRect/>
          </a:stretch>
        </p:blipFill>
        <p:spPr>
          <a:xfrm>
            <a:off x="657226" y="1047750"/>
            <a:ext cx="3181350" cy="3181350"/>
          </a:xfrm>
          <a:prstGeom prst="rect">
            <a:avLst/>
          </a:prstGeom>
        </p:spPr>
      </p:pic>
    </p:spTree>
    <p:extLst>
      <p:ext uri="{BB962C8B-B14F-4D97-AF65-F5344CB8AC3E}">
        <p14:creationId val="2993297771"/>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30"/>
                                        </p:tgtEl>
                                        <p:attrNameLst>
                                          <p:attrName>style.visibility</p:attrName>
                                        </p:attrNameLst>
                                      </p:cBhvr>
                                      <p:to>
                                        <p:strVal val="visible"/>
                                      </p:to>
                                    </p:set>
                                    <p:anim calcmode="lin" valueType="num">
                                      <p:cBhvr>
                                        <p:cTn dur="500" fill="hold" id="12"/>
                                        <p:tgtEl>
                                          <p:spTgt spid="30"/>
                                        </p:tgtEl>
                                        <p:attrNameLst>
                                          <p:attrName>ppt_w</p:attrName>
                                        </p:attrNameLst>
                                      </p:cBhvr>
                                      <p:tavLst>
                                        <p:tav tm="0">
                                          <p:val>
                                            <p:fltVal val="0"/>
                                          </p:val>
                                        </p:tav>
                                        <p:tav tm="100000">
                                          <p:val>
                                            <p:strVal val="#ppt_w"/>
                                          </p:val>
                                        </p:tav>
                                      </p:tavLst>
                                    </p:anim>
                                    <p:anim calcmode="lin" valueType="num">
                                      <p:cBhvr>
                                        <p:cTn dur="500" fill="hold" id="13"/>
                                        <p:tgtEl>
                                          <p:spTgt spid="30"/>
                                        </p:tgtEl>
                                        <p:attrNameLst>
                                          <p:attrName>ppt_h</p:attrName>
                                        </p:attrNameLst>
                                      </p:cBhvr>
                                      <p:tavLst>
                                        <p:tav tm="0">
                                          <p:val>
                                            <p:fltVal val="0"/>
                                          </p:val>
                                        </p:tav>
                                        <p:tav tm="100000">
                                          <p:val>
                                            <p:strVal val="#ppt_h"/>
                                          </p:val>
                                        </p:tav>
                                      </p:tavLst>
                                    </p:anim>
                                    <p:animEffect filter="fade" transition="in">
                                      <p:cBhvr>
                                        <p:cTn dur="500" id="14"/>
                                        <p:tgtEl>
                                          <p:spTgt spid="30"/>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6"/>
                                        </p:tgtEl>
                                        <p:attrNameLst>
                                          <p:attrName>style.visibility</p:attrName>
                                        </p:attrNameLst>
                                      </p:cBhvr>
                                      <p:to>
                                        <p:strVal val="visible"/>
                                      </p:to>
                                    </p:set>
                                    <p:anim calcmode="lin" valueType="num">
                                      <p:cBhvr>
                                        <p:cTn dur="500" fill="hold" id="17"/>
                                        <p:tgtEl>
                                          <p:spTgt spid="16"/>
                                        </p:tgtEl>
                                        <p:attrNameLst>
                                          <p:attrName>ppt_w</p:attrName>
                                        </p:attrNameLst>
                                      </p:cBhvr>
                                      <p:tavLst>
                                        <p:tav tm="0">
                                          <p:val>
                                            <p:fltVal val="0"/>
                                          </p:val>
                                        </p:tav>
                                        <p:tav tm="100000">
                                          <p:val>
                                            <p:strVal val="#ppt_w"/>
                                          </p:val>
                                        </p:tav>
                                      </p:tavLst>
                                    </p:anim>
                                    <p:anim calcmode="lin" valueType="num">
                                      <p:cBhvr>
                                        <p:cTn dur="500" fill="hold" id="18"/>
                                        <p:tgtEl>
                                          <p:spTgt spid="16"/>
                                        </p:tgtEl>
                                        <p:attrNameLst>
                                          <p:attrName>ppt_h</p:attrName>
                                        </p:attrNameLst>
                                      </p:cBhvr>
                                      <p:tavLst>
                                        <p:tav tm="0">
                                          <p:val>
                                            <p:fltVal val="0"/>
                                          </p:val>
                                        </p:tav>
                                        <p:tav tm="100000">
                                          <p:val>
                                            <p:strVal val="#ppt_h"/>
                                          </p:val>
                                        </p:tav>
                                      </p:tavLst>
                                    </p:anim>
                                    <p:animEffect filter="fade" transition="in">
                                      <p:cBhvr>
                                        <p:cTn dur="500" id="19"/>
                                        <p:tgtEl>
                                          <p:spTgt spid="16"/>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31"/>
                                        </p:tgtEl>
                                        <p:attrNameLst>
                                          <p:attrName>style.visibility</p:attrName>
                                        </p:attrNameLst>
                                      </p:cBhvr>
                                      <p:to>
                                        <p:strVal val="visible"/>
                                      </p:to>
                                    </p:set>
                                    <p:anim calcmode="lin" valueType="num">
                                      <p:cBhvr>
                                        <p:cTn dur="500" fill="hold" id="22"/>
                                        <p:tgtEl>
                                          <p:spTgt spid="31"/>
                                        </p:tgtEl>
                                        <p:attrNameLst>
                                          <p:attrName>ppt_w</p:attrName>
                                        </p:attrNameLst>
                                      </p:cBhvr>
                                      <p:tavLst>
                                        <p:tav tm="0">
                                          <p:val>
                                            <p:fltVal val="0"/>
                                          </p:val>
                                        </p:tav>
                                        <p:tav tm="100000">
                                          <p:val>
                                            <p:strVal val="#ppt_w"/>
                                          </p:val>
                                        </p:tav>
                                      </p:tavLst>
                                    </p:anim>
                                    <p:anim calcmode="lin" valueType="num">
                                      <p:cBhvr>
                                        <p:cTn dur="500" fill="hold" id="23"/>
                                        <p:tgtEl>
                                          <p:spTgt spid="31"/>
                                        </p:tgtEl>
                                        <p:attrNameLst>
                                          <p:attrName>ppt_h</p:attrName>
                                        </p:attrNameLst>
                                      </p:cBhvr>
                                      <p:tavLst>
                                        <p:tav tm="0">
                                          <p:val>
                                            <p:fltVal val="0"/>
                                          </p:val>
                                        </p:tav>
                                        <p:tav tm="100000">
                                          <p:val>
                                            <p:strVal val="#ppt_h"/>
                                          </p:val>
                                        </p:tav>
                                      </p:tavLst>
                                    </p:anim>
                                    <p:animEffect filter="fade" transition="in">
                                      <p:cBhvr>
                                        <p:cTn dur="500" id="24"/>
                                        <p:tgtEl>
                                          <p:spTgt spid="31"/>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21"/>
                                        </p:tgtEl>
                                        <p:attrNameLst>
                                          <p:attrName>style.visibility</p:attrName>
                                        </p:attrNameLst>
                                      </p:cBhvr>
                                      <p:to>
                                        <p:strVal val="visible"/>
                                      </p:to>
                                    </p:set>
                                    <p:anim calcmode="lin" valueType="num">
                                      <p:cBhvr>
                                        <p:cTn dur="500" fill="hold" id="27"/>
                                        <p:tgtEl>
                                          <p:spTgt spid="21"/>
                                        </p:tgtEl>
                                        <p:attrNameLst>
                                          <p:attrName>ppt_w</p:attrName>
                                        </p:attrNameLst>
                                      </p:cBhvr>
                                      <p:tavLst>
                                        <p:tav tm="0">
                                          <p:val>
                                            <p:fltVal val="0"/>
                                          </p:val>
                                        </p:tav>
                                        <p:tav tm="100000">
                                          <p:val>
                                            <p:strVal val="#ppt_w"/>
                                          </p:val>
                                        </p:tav>
                                      </p:tavLst>
                                    </p:anim>
                                    <p:anim calcmode="lin" valueType="num">
                                      <p:cBhvr>
                                        <p:cTn dur="500" fill="hold" id="28"/>
                                        <p:tgtEl>
                                          <p:spTgt spid="21"/>
                                        </p:tgtEl>
                                        <p:attrNameLst>
                                          <p:attrName>ppt_h</p:attrName>
                                        </p:attrNameLst>
                                      </p:cBhvr>
                                      <p:tavLst>
                                        <p:tav tm="0">
                                          <p:val>
                                            <p:fltVal val="0"/>
                                          </p:val>
                                        </p:tav>
                                        <p:tav tm="100000">
                                          <p:val>
                                            <p:strVal val="#ppt_h"/>
                                          </p:val>
                                        </p:tav>
                                      </p:tavLst>
                                    </p:anim>
                                    <p:animEffect filter="fade" transition="in">
                                      <p:cBhvr>
                                        <p:cTn dur="500" id="29"/>
                                        <p:tgtEl>
                                          <p:spTgt spid="21"/>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32"/>
                                        </p:tgtEl>
                                        <p:attrNameLst>
                                          <p:attrName>style.visibility</p:attrName>
                                        </p:attrNameLst>
                                      </p:cBhvr>
                                      <p:to>
                                        <p:strVal val="visible"/>
                                      </p:to>
                                    </p:set>
                                    <p:anim calcmode="lin" valueType="num">
                                      <p:cBhvr>
                                        <p:cTn dur="500" fill="hold" id="32"/>
                                        <p:tgtEl>
                                          <p:spTgt spid="32"/>
                                        </p:tgtEl>
                                        <p:attrNameLst>
                                          <p:attrName>ppt_w</p:attrName>
                                        </p:attrNameLst>
                                      </p:cBhvr>
                                      <p:tavLst>
                                        <p:tav tm="0">
                                          <p:val>
                                            <p:fltVal val="0"/>
                                          </p:val>
                                        </p:tav>
                                        <p:tav tm="100000">
                                          <p:val>
                                            <p:strVal val="#ppt_w"/>
                                          </p:val>
                                        </p:tav>
                                      </p:tavLst>
                                    </p:anim>
                                    <p:anim calcmode="lin" valueType="num">
                                      <p:cBhvr>
                                        <p:cTn dur="500" fill="hold" id="33"/>
                                        <p:tgtEl>
                                          <p:spTgt spid="32"/>
                                        </p:tgtEl>
                                        <p:attrNameLst>
                                          <p:attrName>ppt_h</p:attrName>
                                        </p:attrNameLst>
                                      </p:cBhvr>
                                      <p:tavLst>
                                        <p:tav tm="0">
                                          <p:val>
                                            <p:fltVal val="0"/>
                                          </p:val>
                                        </p:tav>
                                        <p:tav tm="100000">
                                          <p:val>
                                            <p:strVal val="#ppt_h"/>
                                          </p:val>
                                        </p:tav>
                                      </p:tavLst>
                                    </p:anim>
                                    <p:animEffect filter="fade" transition="in">
                                      <p:cBhvr>
                                        <p:cTn dur="500" id="34"/>
                                        <p:tgtEl>
                                          <p:spTgt spid="32"/>
                                        </p:tgtEl>
                                      </p:cBhvr>
                                    </p:animEffect>
                                  </p:childTnLst>
                                </p:cTn>
                              </p:par>
                              <p:par>
                                <p:cTn fill="hold" id="35" nodeType="withEffect" presetClass="entr" presetID="53" presetSubtype="0">
                                  <p:stCondLst>
                                    <p:cond delay="0"/>
                                  </p:stCondLst>
                                  <p:childTnLst>
                                    <p:set>
                                      <p:cBhvr>
                                        <p:cTn dur="1" fill="hold" id="36">
                                          <p:stCondLst>
                                            <p:cond delay="0"/>
                                          </p:stCondLst>
                                        </p:cTn>
                                        <p:tgtEl>
                                          <p:spTgt spid="4"/>
                                        </p:tgtEl>
                                        <p:attrNameLst>
                                          <p:attrName>style.visibility</p:attrName>
                                        </p:attrNameLst>
                                      </p:cBhvr>
                                      <p:to>
                                        <p:strVal val="visible"/>
                                      </p:to>
                                    </p:set>
                                    <p:anim calcmode="lin" valueType="num">
                                      <p:cBhvr>
                                        <p:cTn dur="500" fill="hold" id="37"/>
                                        <p:tgtEl>
                                          <p:spTgt spid="4"/>
                                        </p:tgtEl>
                                        <p:attrNameLst>
                                          <p:attrName>ppt_w</p:attrName>
                                        </p:attrNameLst>
                                      </p:cBhvr>
                                      <p:tavLst>
                                        <p:tav tm="0">
                                          <p:val>
                                            <p:fltVal val="0"/>
                                          </p:val>
                                        </p:tav>
                                        <p:tav tm="100000">
                                          <p:val>
                                            <p:strVal val="#ppt_w"/>
                                          </p:val>
                                        </p:tav>
                                      </p:tavLst>
                                    </p:anim>
                                    <p:anim calcmode="lin" valueType="num">
                                      <p:cBhvr>
                                        <p:cTn dur="500" fill="hold" id="38"/>
                                        <p:tgtEl>
                                          <p:spTgt spid="4"/>
                                        </p:tgtEl>
                                        <p:attrNameLst>
                                          <p:attrName>ppt_h</p:attrName>
                                        </p:attrNameLst>
                                      </p:cBhvr>
                                      <p:tavLst>
                                        <p:tav tm="0">
                                          <p:val>
                                            <p:fltVal val="0"/>
                                          </p:val>
                                        </p:tav>
                                        <p:tav tm="100000">
                                          <p:val>
                                            <p:strVal val="#ppt_h"/>
                                          </p:val>
                                        </p:tav>
                                      </p:tavLst>
                                    </p:anim>
                                    <p:animEffect filter="fade" transition="in">
                                      <p:cBhvr>
                                        <p:cTn dur="500" id="39"/>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6"/>
      <p:bldP grpId="0" spid="21"/>
      <p:bldP grpId="0" spid="30"/>
      <p:bldP grpId="0" spid="31"/>
      <p:bldP grpId="0" spid="32"/>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flipH="1">
            <a:off x="838200" y="1047750"/>
            <a:ext cx="2494795" cy="739603"/>
            <a:chOff x="2305162" y="701727"/>
            <a:chExt cx="2494795" cy="739603"/>
          </a:xfrm>
        </p:grpSpPr>
        <p:sp>
          <p:nvSpPr>
            <p:cNvPr id="9" name="五角星 8"/>
            <p:cNvSpPr/>
            <p:nvPr/>
          </p:nvSpPr>
          <p:spPr>
            <a:xfrm rot="20194368">
              <a:off x="2305162" y="1292569"/>
              <a:ext cx="148761" cy="148761"/>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五角星 32"/>
            <p:cNvSpPr/>
            <p:nvPr/>
          </p:nvSpPr>
          <p:spPr>
            <a:xfrm rot="20194368">
              <a:off x="2664500" y="1087833"/>
              <a:ext cx="231763" cy="231763"/>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五角星 33"/>
            <p:cNvSpPr/>
            <p:nvPr/>
          </p:nvSpPr>
          <p:spPr>
            <a:xfrm rot="20194368">
              <a:off x="3043036" y="804855"/>
              <a:ext cx="473140" cy="473140"/>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五角星 40"/>
            <p:cNvSpPr/>
            <p:nvPr/>
          </p:nvSpPr>
          <p:spPr>
            <a:xfrm rot="963524">
              <a:off x="3687335" y="701727"/>
              <a:ext cx="581714" cy="581714"/>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五角星 41"/>
            <p:cNvSpPr/>
            <p:nvPr/>
          </p:nvSpPr>
          <p:spPr>
            <a:xfrm rot="1232591">
              <a:off x="4404952" y="976999"/>
              <a:ext cx="395005" cy="395005"/>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1" name="图片 10"/>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flipH="1">
            <a:off x="4344718" y="1352550"/>
            <a:ext cx="4930948" cy="3181938"/>
          </a:xfrm>
          <a:prstGeom prst="rect">
            <a:avLst/>
          </a:prstGeom>
        </p:spPr>
      </p:pic>
      <p:sp>
        <p:nvSpPr>
          <p:cNvPr id="32" name="文本框 31">
            <a:extLst>
              <a:ext uri="{FF2B5EF4-FFF2-40B4-BE49-F238E27FC236}">
                <a16:creationId xmlns:a16="http://schemas.microsoft.com/office/drawing/2014/main" id="{9F5D9486-AE49-446C-A2D9-32A3479702E6}"/>
              </a:ext>
            </a:extLst>
          </p:cNvPr>
          <p:cNvSpPr txBox="1"/>
          <p:nvPr/>
        </p:nvSpPr>
        <p:spPr>
          <a:xfrm>
            <a:off x="904124" y="1694285"/>
            <a:ext cx="2346642" cy="701040"/>
          </a:xfrm>
          <a:prstGeom prst="rect">
            <a:avLst/>
          </a:prstGeom>
          <a:noFill/>
        </p:spPr>
        <p:txBody>
          <a:bodyPr rtlCol="0" wrap="none">
            <a:spAutoFit/>
          </a:bodyPr>
          <a:lstStyle/>
          <a:p>
            <a:pPr defTabSz="685800">
              <a:defRPr/>
            </a:pPr>
            <a:r>
              <a:rPr altLang="zh-CN" b="1" lang="en-US" sz="4000">
                <a:solidFill>
                  <a:schemeClr val="accent1"/>
                </a:solidFill>
                <a:latin typeface="+mn-ea"/>
                <a:cs typeface="+mn-ea"/>
                <a:sym typeface="+mn-lt"/>
              </a:rPr>
              <a:t>PART 04</a:t>
            </a:r>
          </a:p>
        </p:txBody>
      </p:sp>
      <p:sp>
        <p:nvSpPr>
          <p:cNvPr id="35" name="文本框 1">
            <a:extLst>
              <a:ext uri="{FF2B5EF4-FFF2-40B4-BE49-F238E27FC236}">
                <a16:creationId xmlns:a16="http://schemas.microsoft.com/office/drawing/2014/main" id="{F0711527-C41D-433F-8BCA-E8F62469ED9D}"/>
              </a:ext>
            </a:extLst>
          </p:cNvPr>
          <p:cNvSpPr>
            <a:spLocks noChangeArrowheads="1"/>
          </p:cNvSpPr>
          <p:nvPr/>
        </p:nvSpPr>
        <p:spPr bwMode="auto">
          <a:xfrm>
            <a:off x="856129" y="2265817"/>
            <a:ext cx="3268980" cy="7086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ea charset="-122" panose="02010600030101010101" pitchFamily="2" typeface="SimSun"/>
              </a:defRPr>
            </a:lvl1pPr>
            <a:lvl2pPr indent="-285750" marL="742950">
              <a:defRPr>
                <a:solidFill>
                  <a:schemeClr val="tx1"/>
                </a:solidFill>
                <a:latin charset="0" panose="020f0502020204030204" pitchFamily="34" typeface="Calibri"/>
                <a:ea charset="-122" panose="02010600030101010101" pitchFamily="2" typeface="SimSun"/>
              </a:defRPr>
            </a:lvl2pPr>
            <a:lvl3pPr indent="-228600" marL="1143000">
              <a:defRPr>
                <a:solidFill>
                  <a:schemeClr val="tx1"/>
                </a:solidFill>
                <a:latin charset="0" panose="020f0502020204030204" pitchFamily="34" typeface="Calibri"/>
                <a:ea charset="-122" panose="02010600030101010101" pitchFamily="2" typeface="SimSun"/>
              </a:defRPr>
            </a:lvl3pPr>
            <a:lvl4pPr indent="-228600" marL="1600200">
              <a:defRPr>
                <a:solidFill>
                  <a:schemeClr val="tx1"/>
                </a:solidFill>
                <a:latin charset="0" panose="020f0502020204030204" pitchFamily="34" typeface="Calibri"/>
                <a:ea charset="-122" panose="02010600030101010101" pitchFamily="2" typeface="SimSun"/>
              </a:defRPr>
            </a:lvl4pPr>
            <a:lvl5pPr indent="-228600" marL="2057400">
              <a:defRPr>
                <a:solidFill>
                  <a:schemeClr val="tx1"/>
                </a:solidFill>
                <a:latin charset="0" panose="020f0502020204030204" pitchFamily="34" typeface="Calibri"/>
                <a:ea charset="-122" panose="02010600030101010101" pitchFamily="2" typeface="SimSun"/>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SimSun"/>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SimSun"/>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SimSun"/>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SimSun"/>
              </a:defRPr>
            </a:lvl9pPr>
          </a:lstStyle>
          <a:p>
            <a:pPr lvl="0">
              <a:defRPr/>
            </a:pPr>
            <a:r>
              <a:rPr altLang="en-US" b="1" lang="zh-CN" sz="4050">
                <a:solidFill>
                  <a:schemeClr val="accent1"/>
                </a:solidFill>
                <a:latin typeface="+mn-ea"/>
                <a:ea typeface="+mn-ea"/>
                <a:cs typeface="+mn-ea"/>
                <a:sym typeface="+mn-lt"/>
              </a:rPr>
              <a:t>保险基本原则</a:t>
            </a:r>
          </a:p>
        </p:txBody>
      </p:sp>
      <p:sp>
        <p:nvSpPr>
          <p:cNvPr id="36" name="TextBox 11">
            <a:extLst>
              <a:ext uri="{FF2B5EF4-FFF2-40B4-BE49-F238E27FC236}">
                <a16:creationId xmlns:a16="http://schemas.microsoft.com/office/drawing/2014/main" id="{F5D2B8F1-69FA-452A-9CBE-307F9C4F8DA1}"/>
              </a:ext>
            </a:extLst>
          </p:cNvPr>
          <p:cNvSpPr txBox="1"/>
          <p:nvPr/>
        </p:nvSpPr>
        <p:spPr>
          <a:xfrm>
            <a:off x="869159" y="2918354"/>
            <a:ext cx="3807247" cy="426720"/>
          </a:xfrm>
          <a:prstGeom prst="rect">
            <a:avLst/>
          </a:prstGeom>
        </p:spPr>
        <p:txBody>
          <a:bodyPr wrap="square">
            <a:spAutoFit/>
          </a:bodyPr>
          <a:lstStyle>
            <a:defPPr>
              <a:defRPr lang="zh-CN"/>
            </a:defPPr>
            <a:lvl1pPr>
              <a:defRPr sz="2400">
                <a:solidFill>
                  <a:srgbClr val="376092"/>
                </a:solidFill>
                <a:latin charset="0" panose="020b0806030902050204" pitchFamily="34" typeface="Impact"/>
                <a:ea charset="-122" panose="020b0503020204020204" pitchFamily="34" typeface="微软雅黑"/>
              </a:defRPr>
            </a:lvl1pPr>
          </a:lstStyle>
          <a:p>
            <a:pPr defTabSz="685800">
              <a:defRPr/>
            </a:pPr>
            <a:r>
              <a:rPr altLang="zh-CN" lang="en-US" sz="1100">
                <a:solidFill>
                  <a:schemeClr val="accent1"/>
                </a:solidFill>
                <a:latin typeface="+mj-ea"/>
                <a:ea typeface="+mj-ea"/>
                <a:cs typeface="+mn-ea"/>
                <a:sym typeface="+mn-lt"/>
              </a:rPr>
              <a:t>Risk and risk management Risk and risk management</a:t>
            </a:r>
          </a:p>
          <a:p>
            <a:pPr defTabSz="685800">
              <a:defRPr/>
            </a:pPr>
            <a:r>
              <a:rPr altLang="zh-CN" lang="en-US" sz="1100">
                <a:solidFill>
                  <a:schemeClr val="accent1"/>
                </a:solidFill>
                <a:latin typeface="+mj-ea"/>
                <a:ea typeface="+mj-ea"/>
                <a:cs typeface="+mn-ea"/>
                <a:sym typeface="+mn-lt"/>
              </a:rPr>
              <a:t>risk management Risk and risk management</a:t>
            </a:r>
          </a:p>
        </p:txBody>
      </p:sp>
    </p:spTree>
    <p:extLst>
      <p:ext uri="{BB962C8B-B14F-4D97-AF65-F5344CB8AC3E}">
        <p14:creationId val="4128463830"/>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2" presetSubtype="8">
                                  <p:stCondLst>
                                    <p:cond delay="0"/>
                                  </p:stCondLst>
                                  <p:childTnLst>
                                    <p:set>
                                      <p:cBhvr>
                                        <p:cTn dur="1" fill="hold" id="11">
                                          <p:stCondLst>
                                            <p:cond delay="0"/>
                                          </p:stCondLst>
                                        </p:cTn>
                                        <p:tgtEl>
                                          <p:spTgt spid="10"/>
                                        </p:tgtEl>
                                        <p:attrNameLst>
                                          <p:attrName>style.visibility</p:attrName>
                                        </p:attrNameLst>
                                      </p:cBhvr>
                                      <p:to>
                                        <p:strVal val="visible"/>
                                      </p:to>
                                    </p:set>
                                    <p:animEffect filter="wipe(left)" transition="in">
                                      <p:cBhvr>
                                        <p:cTn dur="500" id="12"/>
                                        <p:tgtEl>
                                          <p:spTgt spid="10"/>
                                        </p:tgtEl>
                                      </p:cBhvr>
                                    </p:animEffect>
                                  </p:childTnLst>
                                </p:cTn>
                              </p:par>
                            </p:childTnLst>
                          </p:cTn>
                        </p:par>
                        <p:par>
                          <p:cTn fill="hold" id="13" nodeType="afterGroup">
                            <p:stCondLst>
                              <p:cond delay="1000"/>
                            </p:stCondLst>
                            <p:childTnLst>
                              <p:par>
                                <p:cTn fill="hold" grpId="0" id="14" nodeType="afterEffect" presetClass="entr" presetID="22" presetSubtype="8">
                                  <p:stCondLst>
                                    <p:cond delay="0"/>
                                  </p:stCondLst>
                                  <p:childTnLst>
                                    <p:set>
                                      <p:cBhvr>
                                        <p:cTn dur="1" fill="hold" id="15">
                                          <p:stCondLst>
                                            <p:cond delay="0"/>
                                          </p:stCondLst>
                                        </p:cTn>
                                        <p:tgtEl>
                                          <p:spTgt spid="32"/>
                                        </p:tgtEl>
                                        <p:attrNameLst>
                                          <p:attrName>style.visibility</p:attrName>
                                        </p:attrNameLst>
                                      </p:cBhvr>
                                      <p:to>
                                        <p:strVal val="visible"/>
                                      </p:to>
                                    </p:set>
                                    <p:animEffect filter="wipe(left)" transition="in">
                                      <p:cBhvr>
                                        <p:cTn dur="500" id="16"/>
                                        <p:tgtEl>
                                          <p:spTgt spid="32"/>
                                        </p:tgtEl>
                                      </p:cBhvr>
                                    </p:animEffect>
                                  </p:childTnLst>
                                </p:cTn>
                              </p:par>
                            </p:childTnLst>
                          </p:cTn>
                        </p:par>
                        <p:par>
                          <p:cTn fill="hold" id="17" nodeType="afterGroup">
                            <p:stCondLst>
                              <p:cond delay="1500"/>
                            </p:stCondLst>
                            <p:childTnLst>
                              <p:par>
                                <p:cTn fill="hold" grpId="0" id="18" nodeType="afterEffect" presetClass="entr" presetID="53" presetSubtype="0">
                                  <p:stCondLst>
                                    <p:cond delay="0"/>
                                  </p:stCondLst>
                                  <p:childTnLst>
                                    <p:set>
                                      <p:cBhvr>
                                        <p:cTn dur="1" fill="hold" id="19">
                                          <p:stCondLst>
                                            <p:cond delay="0"/>
                                          </p:stCondLst>
                                        </p:cTn>
                                        <p:tgtEl>
                                          <p:spTgt spid="35"/>
                                        </p:tgtEl>
                                        <p:attrNameLst>
                                          <p:attrName>style.visibility</p:attrName>
                                        </p:attrNameLst>
                                      </p:cBhvr>
                                      <p:to>
                                        <p:strVal val="visible"/>
                                      </p:to>
                                    </p:set>
                                    <p:anim calcmode="lin" valueType="num">
                                      <p:cBhvr>
                                        <p:cTn dur="500" fill="hold" id="20"/>
                                        <p:tgtEl>
                                          <p:spTgt spid="35"/>
                                        </p:tgtEl>
                                        <p:attrNameLst>
                                          <p:attrName>ppt_w</p:attrName>
                                        </p:attrNameLst>
                                      </p:cBhvr>
                                      <p:tavLst>
                                        <p:tav tm="0">
                                          <p:val>
                                            <p:fltVal val="0"/>
                                          </p:val>
                                        </p:tav>
                                        <p:tav tm="100000">
                                          <p:val>
                                            <p:strVal val="#ppt_w"/>
                                          </p:val>
                                        </p:tav>
                                      </p:tavLst>
                                    </p:anim>
                                    <p:anim calcmode="lin" valueType="num">
                                      <p:cBhvr>
                                        <p:cTn dur="500" fill="hold" id="21"/>
                                        <p:tgtEl>
                                          <p:spTgt spid="35"/>
                                        </p:tgtEl>
                                        <p:attrNameLst>
                                          <p:attrName>ppt_h</p:attrName>
                                        </p:attrNameLst>
                                      </p:cBhvr>
                                      <p:tavLst>
                                        <p:tav tm="0">
                                          <p:val>
                                            <p:fltVal val="0"/>
                                          </p:val>
                                        </p:tav>
                                        <p:tav tm="100000">
                                          <p:val>
                                            <p:strVal val="#ppt_h"/>
                                          </p:val>
                                        </p:tav>
                                      </p:tavLst>
                                    </p:anim>
                                    <p:animEffect filter="fade" transition="in">
                                      <p:cBhvr>
                                        <p:cTn dur="500" id="22"/>
                                        <p:tgtEl>
                                          <p:spTgt spid="35"/>
                                        </p:tgtEl>
                                      </p:cBhvr>
                                    </p:animEffect>
                                  </p:childTnLst>
                                </p:cTn>
                              </p:par>
                            </p:childTnLst>
                          </p:cTn>
                        </p:par>
                        <p:par>
                          <p:cTn fill="hold" id="23" nodeType="afterGroup">
                            <p:stCondLst>
                              <p:cond delay="2000"/>
                            </p:stCondLst>
                            <p:childTnLst>
                              <p:par>
                                <p:cTn fill="hold" grpId="0" id="24" nodeType="afterEffect" presetClass="entr" presetID="2" presetSubtype="4">
                                  <p:stCondLst>
                                    <p:cond delay="0"/>
                                  </p:stCondLst>
                                  <p:childTnLst>
                                    <p:set>
                                      <p:cBhvr>
                                        <p:cTn dur="1" fill="hold" id="25">
                                          <p:stCondLst>
                                            <p:cond delay="0"/>
                                          </p:stCondLst>
                                        </p:cTn>
                                        <p:tgtEl>
                                          <p:spTgt spid="36"/>
                                        </p:tgtEl>
                                        <p:attrNameLst>
                                          <p:attrName>style.visibility</p:attrName>
                                        </p:attrNameLst>
                                      </p:cBhvr>
                                      <p:to>
                                        <p:strVal val="visible"/>
                                      </p:to>
                                    </p:set>
                                    <p:anim calcmode="lin" valueType="num">
                                      <p:cBhvr additive="base">
                                        <p:cTn dur="500" fill="hold" id="26"/>
                                        <p:tgtEl>
                                          <p:spTgt spid="36"/>
                                        </p:tgtEl>
                                        <p:attrNameLst>
                                          <p:attrName>ppt_x</p:attrName>
                                        </p:attrNameLst>
                                      </p:cBhvr>
                                      <p:tavLst>
                                        <p:tav tm="0">
                                          <p:val>
                                            <p:strVal val="#ppt_x"/>
                                          </p:val>
                                        </p:tav>
                                        <p:tav tm="100000">
                                          <p:val>
                                            <p:strVal val="#ppt_x"/>
                                          </p:val>
                                        </p:tav>
                                      </p:tavLst>
                                    </p:anim>
                                    <p:anim calcmode="lin" valueType="num">
                                      <p:cBhvr additive="base">
                                        <p:cTn dur="500" fill="hold" id="27"/>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5"/>
      <p:bldP grpId="0" spid="36"/>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TextBox 7"/>
          <p:cNvSpPr txBox="1"/>
          <p:nvPr/>
        </p:nvSpPr>
        <p:spPr>
          <a:xfrm>
            <a:off x="985922" y="1551581"/>
            <a:ext cx="7472278" cy="566928"/>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保险合同当事人订立合同及在合同有效期内，应依法向对方提供足以影响对方作出订约与履约决定的全部实质性重要事实，同时绝对信守合同订立的约定与承诺</a:t>
            </a:r>
          </a:p>
        </p:txBody>
      </p:sp>
      <p:sp>
        <p:nvSpPr>
          <p:cNvPr id="10" name="矩形 9"/>
          <p:cNvSpPr/>
          <p:nvPr/>
        </p:nvSpPr>
        <p:spPr>
          <a:xfrm>
            <a:off x="985923" y="1274341"/>
            <a:ext cx="2500802" cy="320040"/>
          </a:xfrm>
          <a:prstGeom prst="rect">
            <a:avLst/>
          </a:prstGeom>
        </p:spPr>
        <p:txBody>
          <a:bodyPr wrap="square">
            <a:spAutoFit/>
          </a:bodyPr>
          <a:lstStyle/>
          <a:p>
            <a:pPr defTabSz="685800">
              <a:defRPr/>
            </a:pPr>
            <a:r>
              <a:rPr altLang="en-US" b="1" lang="zh-CN" sz="1500">
                <a:solidFill>
                  <a:schemeClr val="dk1"/>
                </a:solidFill>
                <a:latin charset="-122" panose="00000500000000000000" typeface="字魂59号-创粗黑"/>
                <a:ea charset="-122" panose="00000500000000000000" typeface="字魂59号-创粗黑"/>
                <a:cs typeface="+mn-ea"/>
                <a:sym typeface="+mn-lt"/>
              </a:rPr>
              <a:t>最大诚信原则</a:t>
            </a:r>
          </a:p>
        </p:txBody>
      </p:sp>
      <p:cxnSp>
        <p:nvCxnSpPr>
          <p:cNvPr id="13" name="直接连接符 12"/>
          <p:cNvCxnSpPr/>
          <p:nvPr/>
        </p:nvCxnSpPr>
        <p:spPr>
          <a:xfrm flipH="1">
            <a:off x="2992016" y="3114856"/>
            <a:ext cx="0" cy="1051141"/>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994888" y="2265522"/>
            <a:ext cx="2500802" cy="320040"/>
          </a:xfrm>
          <a:prstGeom prst="rect">
            <a:avLst/>
          </a:prstGeom>
        </p:spPr>
        <p:txBody>
          <a:bodyPr wrap="square">
            <a:spAutoFit/>
          </a:bodyPr>
          <a:lstStyle/>
          <a:p>
            <a:pPr defTabSz="685800">
              <a:defRPr/>
            </a:pPr>
            <a:r>
              <a:rPr altLang="en-US" b="1" lang="zh-CN" sz="1500">
                <a:solidFill>
                  <a:schemeClr val="dk1"/>
                </a:solidFill>
                <a:latin charset="-122" panose="00000500000000000000" typeface="字魂59号-创粗黑"/>
                <a:ea charset="-122" panose="00000500000000000000" typeface="字魂59号-创粗黑"/>
                <a:cs typeface="+mn-ea"/>
                <a:sym typeface="+mn-lt"/>
              </a:rPr>
              <a:t>最大诚信原则的内容</a:t>
            </a:r>
          </a:p>
        </p:txBody>
      </p:sp>
      <p:sp>
        <p:nvSpPr>
          <p:cNvPr id="17" name="TextBox 16"/>
          <p:cNvSpPr txBox="1"/>
          <p:nvPr/>
        </p:nvSpPr>
        <p:spPr>
          <a:xfrm>
            <a:off x="985923" y="3043829"/>
            <a:ext cx="1862078" cy="1082040"/>
          </a:xfrm>
          <a:prstGeom prst="rect">
            <a:avLst/>
          </a:prstGeom>
          <a:noFill/>
        </p:spPr>
        <p:txBody>
          <a:bodyPr rtlCol="0" wrap="square">
            <a:spAutoFit/>
          </a:bodyPr>
          <a:lstStyle/>
          <a:p>
            <a:pPr defTabSz="685800">
              <a:lnSpc>
                <a:spcPct val="130000"/>
              </a:lnSpc>
              <a:defRPr/>
            </a:pPr>
            <a:r>
              <a:rPr altLang="en-US" lang="zh-CN" sz="1000">
                <a:solidFill>
                  <a:schemeClr val="dk1"/>
                </a:solidFill>
                <a:latin charset="-122" panose="00000500000000000000" typeface="字魂59号-创粗黑"/>
                <a:ea charset="-122" panose="00000500000000000000" typeface="字魂59号-创粗黑"/>
                <a:cs typeface="+mn-ea"/>
                <a:sym typeface="+mn-lt"/>
              </a:rPr>
              <a:t>指合同订立前、订立时及在合同有效期内要求当事人按照法律，实事求是、尽自己所知、毫无保留地向对方所做的口头或书面陈述</a:t>
            </a:r>
          </a:p>
        </p:txBody>
      </p:sp>
      <p:sp>
        <p:nvSpPr>
          <p:cNvPr id="18" name="矩形 17"/>
          <p:cNvSpPr/>
          <p:nvPr/>
        </p:nvSpPr>
        <p:spPr>
          <a:xfrm>
            <a:off x="1066799" y="2669243"/>
            <a:ext cx="1781201" cy="304800"/>
          </a:xfrm>
          <a:prstGeom prst="rect">
            <a:avLst/>
          </a:prstGeom>
          <a:solidFill>
            <a:schemeClr val="accent2"/>
          </a:solidFill>
        </p:spPr>
        <p:txBody>
          <a:bodyPr wrap="square">
            <a:spAutoFit/>
          </a:bodyPr>
          <a:lstStyle/>
          <a:p>
            <a:pPr algn="ctr" defTabSz="685800">
              <a:defRPr/>
            </a:pPr>
            <a:r>
              <a:rPr altLang="en-US" b="1" lang="zh-CN" sz="1400">
                <a:solidFill>
                  <a:schemeClr val="bg1"/>
                </a:solidFill>
                <a:latin charset="-122" panose="00000500000000000000" typeface="字魂59号-创粗黑"/>
                <a:ea charset="-122" panose="00000500000000000000" typeface="字魂59号-创粗黑"/>
                <a:cs typeface="+mn-ea"/>
                <a:sym typeface="+mn-lt"/>
              </a:rPr>
              <a:t>告 知</a:t>
            </a:r>
          </a:p>
        </p:txBody>
      </p:sp>
      <p:sp>
        <p:nvSpPr>
          <p:cNvPr id="19" name="TextBox 18"/>
          <p:cNvSpPr txBox="1"/>
          <p:nvPr/>
        </p:nvSpPr>
        <p:spPr>
          <a:xfrm>
            <a:off x="3136033" y="3079343"/>
            <a:ext cx="1862078" cy="1082040"/>
          </a:xfrm>
          <a:prstGeom prst="rect">
            <a:avLst/>
          </a:prstGeom>
          <a:noFill/>
        </p:spPr>
        <p:txBody>
          <a:bodyPr rtlCol="0" wrap="square">
            <a:spAutoFit/>
          </a:bodyPr>
          <a:lstStyle/>
          <a:p>
            <a:pPr defTabSz="685800">
              <a:lnSpc>
                <a:spcPct val="130000"/>
              </a:lnSpc>
              <a:defRPr/>
            </a:pPr>
            <a:r>
              <a:rPr altLang="en-US" lang="zh-CN" sz="1000">
                <a:solidFill>
                  <a:schemeClr val="dk1"/>
                </a:solidFill>
                <a:latin charset="-122" panose="00000500000000000000" typeface="字魂59号-创粗黑"/>
                <a:ea charset="-122" panose="00000500000000000000" typeface="字魂59号-创粗黑"/>
                <a:cs typeface="+mn-ea"/>
                <a:sym typeface="+mn-lt"/>
              </a:rPr>
              <a:t>指保险人和投保人在保险合同中约定，投保人或被保险人在保险期限内担保对某种特定事项的作为或不作为或担保其真实性</a:t>
            </a:r>
          </a:p>
        </p:txBody>
      </p:sp>
      <p:sp>
        <p:nvSpPr>
          <p:cNvPr id="20" name="矩形 19"/>
          <p:cNvSpPr/>
          <p:nvPr/>
        </p:nvSpPr>
        <p:spPr>
          <a:xfrm>
            <a:off x="3276600" y="2681569"/>
            <a:ext cx="1447800" cy="304800"/>
          </a:xfrm>
          <a:prstGeom prst="rect">
            <a:avLst/>
          </a:prstGeom>
          <a:solidFill>
            <a:schemeClr val="accent2"/>
          </a:solidFill>
        </p:spPr>
        <p:txBody>
          <a:bodyPr wrap="square">
            <a:spAutoFit/>
          </a:bodyPr>
          <a:lstStyle/>
          <a:p>
            <a:pPr algn="ctr" defTabSz="685800">
              <a:defRPr/>
            </a:pPr>
            <a:r>
              <a:rPr altLang="en-US" b="1" lang="zh-CN" sz="1400">
                <a:solidFill>
                  <a:schemeClr val="bg1"/>
                </a:solidFill>
                <a:latin charset="-122" panose="00000500000000000000" typeface="字魂59号-创粗黑"/>
                <a:ea charset="-122" panose="00000500000000000000" typeface="字魂59号-创粗黑"/>
                <a:cs typeface="+mn-ea"/>
                <a:sym typeface="+mn-lt"/>
              </a:rPr>
              <a:t>保 证</a:t>
            </a:r>
          </a:p>
        </p:txBody>
      </p:sp>
      <p:sp>
        <p:nvSpPr>
          <p:cNvPr id="23" name="TextBox 22"/>
          <p:cNvSpPr txBox="1"/>
          <p:nvPr/>
        </p:nvSpPr>
        <p:spPr>
          <a:xfrm>
            <a:off x="5427089" y="3079342"/>
            <a:ext cx="2605908" cy="1082040"/>
          </a:xfrm>
          <a:prstGeom prst="rect">
            <a:avLst/>
          </a:prstGeom>
          <a:noFill/>
        </p:spPr>
        <p:txBody>
          <a:bodyPr rtlCol="0" wrap="square">
            <a:spAutoFit/>
          </a:bodyPr>
          <a:lstStyle/>
          <a:p>
            <a:pPr defTabSz="685800" indent="-228594" marL="228594">
              <a:lnSpc>
                <a:spcPct val="130000"/>
              </a:lnSpc>
              <a:buFont typeface="+mj-ea"/>
              <a:buAutoNum type="circleNumDbPlain"/>
              <a:defRPr/>
            </a:pPr>
            <a:r>
              <a:rPr altLang="en-US" b="1" lang="zh-CN" sz="1000">
                <a:solidFill>
                  <a:schemeClr val="dk1"/>
                </a:solidFill>
                <a:latin charset="-122" panose="00000500000000000000" typeface="字魂59号-创粗黑"/>
                <a:ea charset="-122" panose="00000500000000000000" typeface="字魂59号-创粗黑"/>
                <a:cs typeface="+mn-ea"/>
                <a:sym typeface="+mn-lt"/>
              </a:rPr>
              <a:t>弃权:指保险合同一方当事人放弃他在保险合同中可以主张的某种权利</a:t>
            </a:r>
          </a:p>
          <a:p>
            <a:pPr defTabSz="685800" indent="-228594" marL="228594">
              <a:lnSpc>
                <a:spcPct val="130000"/>
              </a:lnSpc>
              <a:buFont typeface="+mj-ea"/>
              <a:buAutoNum type="circleNumDbPlain"/>
              <a:defRPr/>
            </a:pPr>
            <a:r>
              <a:rPr altLang="en-US" b="1" lang="zh-CN" sz="1000">
                <a:solidFill>
                  <a:schemeClr val="dk1"/>
                </a:solidFill>
                <a:latin charset="-122" panose="00000500000000000000" typeface="字魂59号-创粗黑"/>
                <a:ea charset="-122" panose="00000500000000000000" typeface="字魂59号-创粗黑"/>
                <a:cs typeface="+mn-ea"/>
                <a:sym typeface="+mn-lt"/>
              </a:rPr>
              <a:t>禁止反言：指保险合同一方既然已放弃他在合同中的某种权利，将来不得再向他方主张这种权利</a:t>
            </a:r>
          </a:p>
        </p:txBody>
      </p:sp>
      <p:sp>
        <p:nvSpPr>
          <p:cNvPr id="24" name="矩形 23"/>
          <p:cNvSpPr/>
          <p:nvPr/>
        </p:nvSpPr>
        <p:spPr>
          <a:xfrm>
            <a:off x="5715000" y="2669242"/>
            <a:ext cx="2057400" cy="304800"/>
          </a:xfrm>
          <a:prstGeom prst="rect">
            <a:avLst/>
          </a:prstGeom>
          <a:solidFill>
            <a:schemeClr val="accent2"/>
          </a:solidFill>
        </p:spPr>
        <p:txBody>
          <a:bodyPr wrap="square">
            <a:spAutoFit/>
          </a:bodyPr>
          <a:lstStyle/>
          <a:p>
            <a:pPr algn="ctr" defTabSz="685800">
              <a:defRPr/>
            </a:pPr>
            <a:r>
              <a:rPr altLang="en-US" b="1" lang="zh-CN" sz="1400">
                <a:solidFill>
                  <a:schemeClr val="bg1"/>
                </a:solidFill>
                <a:latin charset="-122" panose="00000500000000000000" typeface="字魂59号-创粗黑"/>
                <a:ea charset="-122" panose="00000500000000000000" typeface="字魂59号-创粗黑"/>
                <a:cs typeface="+mn-ea"/>
                <a:sym typeface="+mn-lt"/>
              </a:rPr>
              <a:t>弃权与禁止反言</a:t>
            </a:r>
          </a:p>
        </p:txBody>
      </p:sp>
      <p:cxnSp>
        <p:nvCxnSpPr>
          <p:cNvPr id="35" name="直接连接符 34"/>
          <p:cNvCxnSpPr/>
          <p:nvPr/>
        </p:nvCxnSpPr>
        <p:spPr>
          <a:xfrm flipH="1">
            <a:off x="5224264" y="3114856"/>
            <a:ext cx="0" cy="1051141"/>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521081644"/>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p:cTn dur="500" fill="hold" id="7"/>
                                        <p:tgtEl>
                                          <p:spTgt spid="10"/>
                                        </p:tgtEl>
                                        <p:attrNameLst>
                                          <p:attrName>ppt_w</p:attrName>
                                        </p:attrNameLst>
                                      </p:cBhvr>
                                      <p:tavLst>
                                        <p:tav tm="0">
                                          <p:val>
                                            <p:fltVal val="0"/>
                                          </p:val>
                                        </p:tav>
                                        <p:tav tm="100000">
                                          <p:val>
                                            <p:strVal val="#ppt_w"/>
                                          </p:val>
                                        </p:tav>
                                      </p:tavLst>
                                    </p:anim>
                                    <p:anim calcmode="lin" valueType="num">
                                      <p:cBhvr>
                                        <p:cTn dur="500" fill="hold" id="8"/>
                                        <p:tgtEl>
                                          <p:spTgt spid="10"/>
                                        </p:tgtEl>
                                        <p:attrNameLst>
                                          <p:attrName>ppt_h</p:attrName>
                                        </p:attrNameLst>
                                      </p:cBhvr>
                                      <p:tavLst>
                                        <p:tav tm="0">
                                          <p:val>
                                            <p:fltVal val="0"/>
                                          </p:val>
                                        </p:tav>
                                        <p:tav tm="100000">
                                          <p:val>
                                            <p:strVal val="#ppt_h"/>
                                          </p:val>
                                        </p:tav>
                                      </p:tavLst>
                                    </p:anim>
                                    <p:animEffect filter="fade" transition="in">
                                      <p:cBhvr>
                                        <p:cTn dur="500" id="9"/>
                                        <p:tgtEl>
                                          <p:spTgt spid="10"/>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8"/>
                                        </p:tgtEl>
                                        <p:attrNameLst>
                                          <p:attrName>style.visibility</p:attrName>
                                        </p:attrNameLst>
                                      </p:cBhvr>
                                      <p:to>
                                        <p:strVal val="visible"/>
                                      </p:to>
                                    </p:set>
                                    <p:anim calcmode="lin" valueType="num">
                                      <p:cBhvr>
                                        <p:cTn dur="500" fill="hold" id="12"/>
                                        <p:tgtEl>
                                          <p:spTgt spid="8"/>
                                        </p:tgtEl>
                                        <p:attrNameLst>
                                          <p:attrName>ppt_w</p:attrName>
                                        </p:attrNameLst>
                                      </p:cBhvr>
                                      <p:tavLst>
                                        <p:tav tm="0">
                                          <p:val>
                                            <p:fltVal val="0"/>
                                          </p:val>
                                        </p:tav>
                                        <p:tav tm="100000">
                                          <p:val>
                                            <p:strVal val="#ppt_w"/>
                                          </p:val>
                                        </p:tav>
                                      </p:tavLst>
                                    </p:anim>
                                    <p:anim calcmode="lin" valueType="num">
                                      <p:cBhvr>
                                        <p:cTn dur="500" fill="hold" id="13"/>
                                        <p:tgtEl>
                                          <p:spTgt spid="8"/>
                                        </p:tgtEl>
                                        <p:attrNameLst>
                                          <p:attrName>ppt_h</p:attrName>
                                        </p:attrNameLst>
                                      </p:cBhvr>
                                      <p:tavLst>
                                        <p:tav tm="0">
                                          <p:val>
                                            <p:fltVal val="0"/>
                                          </p:val>
                                        </p:tav>
                                        <p:tav tm="100000">
                                          <p:val>
                                            <p:strVal val="#ppt_h"/>
                                          </p:val>
                                        </p:tav>
                                      </p:tavLst>
                                    </p:anim>
                                    <p:animEffect filter="fade" transition="in">
                                      <p:cBhvr>
                                        <p:cTn dur="500" id="14"/>
                                        <p:tgtEl>
                                          <p:spTgt spid="8"/>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6"/>
                                        </p:tgtEl>
                                        <p:attrNameLst>
                                          <p:attrName>style.visibility</p:attrName>
                                        </p:attrNameLst>
                                      </p:cBhvr>
                                      <p:to>
                                        <p:strVal val="visible"/>
                                      </p:to>
                                    </p:set>
                                    <p:anim calcmode="lin" valueType="num">
                                      <p:cBhvr>
                                        <p:cTn dur="500" fill="hold" id="17"/>
                                        <p:tgtEl>
                                          <p:spTgt spid="16"/>
                                        </p:tgtEl>
                                        <p:attrNameLst>
                                          <p:attrName>ppt_w</p:attrName>
                                        </p:attrNameLst>
                                      </p:cBhvr>
                                      <p:tavLst>
                                        <p:tav tm="0">
                                          <p:val>
                                            <p:fltVal val="0"/>
                                          </p:val>
                                        </p:tav>
                                        <p:tav tm="100000">
                                          <p:val>
                                            <p:strVal val="#ppt_w"/>
                                          </p:val>
                                        </p:tav>
                                      </p:tavLst>
                                    </p:anim>
                                    <p:anim calcmode="lin" valueType="num">
                                      <p:cBhvr>
                                        <p:cTn dur="500" fill="hold" id="18"/>
                                        <p:tgtEl>
                                          <p:spTgt spid="16"/>
                                        </p:tgtEl>
                                        <p:attrNameLst>
                                          <p:attrName>ppt_h</p:attrName>
                                        </p:attrNameLst>
                                      </p:cBhvr>
                                      <p:tavLst>
                                        <p:tav tm="0">
                                          <p:val>
                                            <p:fltVal val="0"/>
                                          </p:val>
                                        </p:tav>
                                        <p:tav tm="100000">
                                          <p:val>
                                            <p:strVal val="#ppt_h"/>
                                          </p:val>
                                        </p:tav>
                                      </p:tavLst>
                                    </p:anim>
                                    <p:animEffect filter="fade" transition="in">
                                      <p:cBhvr>
                                        <p:cTn dur="500" id="19"/>
                                        <p:tgtEl>
                                          <p:spTgt spid="16"/>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8"/>
                                        </p:tgtEl>
                                        <p:attrNameLst>
                                          <p:attrName>style.visibility</p:attrName>
                                        </p:attrNameLst>
                                      </p:cBhvr>
                                      <p:to>
                                        <p:strVal val="visible"/>
                                      </p:to>
                                    </p:set>
                                    <p:anim calcmode="lin" valueType="num">
                                      <p:cBhvr>
                                        <p:cTn dur="500" fill="hold" id="22"/>
                                        <p:tgtEl>
                                          <p:spTgt spid="18"/>
                                        </p:tgtEl>
                                        <p:attrNameLst>
                                          <p:attrName>ppt_w</p:attrName>
                                        </p:attrNameLst>
                                      </p:cBhvr>
                                      <p:tavLst>
                                        <p:tav tm="0">
                                          <p:val>
                                            <p:fltVal val="0"/>
                                          </p:val>
                                        </p:tav>
                                        <p:tav tm="100000">
                                          <p:val>
                                            <p:strVal val="#ppt_w"/>
                                          </p:val>
                                        </p:tav>
                                      </p:tavLst>
                                    </p:anim>
                                    <p:anim calcmode="lin" valueType="num">
                                      <p:cBhvr>
                                        <p:cTn dur="500" fill="hold" id="23"/>
                                        <p:tgtEl>
                                          <p:spTgt spid="18"/>
                                        </p:tgtEl>
                                        <p:attrNameLst>
                                          <p:attrName>ppt_h</p:attrName>
                                        </p:attrNameLst>
                                      </p:cBhvr>
                                      <p:tavLst>
                                        <p:tav tm="0">
                                          <p:val>
                                            <p:fltVal val="0"/>
                                          </p:val>
                                        </p:tav>
                                        <p:tav tm="100000">
                                          <p:val>
                                            <p:strVal val="#ppt_h"/>
                                          </p:val>
                                        </p:tav>
                                      </p:tavLst>
                                    </p:anim>
                                    <p:animEffect filter="fade" transition="in">
                                      <p:cBhvr>
                                        <p:cTn dur="500" id="24"/>
                                        <p:tgtEl>
                                          <p:spTgt spid="18"/>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7"/>
                                        </p:tgtEl>
                                        <p:attrNameLst>
                                          <p:attrName>style.visibility</p:attrName>
                                        </p:attrNameLst>
                                      </p:cBhvr>
                                      <p:to>
                                        <p:strVal val="visible"/>
                                      </p:to>
                                    </p:set>
                                    <p:anim calcmode="lin" valueType="num">
                                      <p:cBhvr>
                                        <p:cTn dur="500" fill="hold" id="27"/>
                                        <p:tgtEl>
                                          <p:spTgt spid="17"/>
                                        </p:tgtEl>
                                        <p:attrNameLst>
                                          <p:attrName>ppt_w</p:attrName>
                                        </p:attrNameLst>
                                      </p:cBhvr>
                                      <p:tavLst>
                                        <p:tav tm="0">
                                          <p:val>
                                            <p:fltVal val="0"/>
                                          </p:val>
                                        </p:tav>
                                        <p:tav tm="100000">
                                          <p:val>
                                            <p:strVal val="#ppt_w"/>
                                          </p:val>
                                        </p:tav>
                                      </p:tavLst>
                                    </p:anim>
                                    <p:anim calcmode="lin" valueType="num">
                                      <p:cBhvr>
                                        <p:cTn dur="500" fill="hold" id="28"/>
                                        <p:tgtEl>
                                          <p:spTgt spid="17"/>
                                        </p:tgtEl>
                                        <p:attrNameLst>
                                          <p:attrName>ppt_h</p:attrName>
                                        </p:attrNameLst>
                                      </p:cBhvr>
                                      <p:tavLst>
                                        <p:tav tm="0">
                                          <p:val>
                                            <p:fltVal val="0"/>
                                          </p:val>
                                        </p:tav>
                                        <p:tav tm="100000">
                                          <p:val>
                                            <p:strVal val="#ppt_h"/>
                                          </p:val>
                                        </p:tav>
                                      </p:tavLst>
                                    </p:anim>
                                    <p:animEffect filter="fade" transition="in">
                                      <p:cBhvr>
                                        <p:cTn dur="500" id="29"/>
                                        <p:tgtEl>
                                          <p:spTgt spid="17"/>
                                        </p:tgtEl>
                                      </p:cBhvr>
                                    </p:animEffect>
                                  </p:childTnLst>
                                </p:cTn>
                              </p:par>
                              <p:par>
                                <p:cTn fill="hold" id="30" nodeType="withEffect" presetClass="entr" presetID="53" presetSubtype="0">
                                  <p:stCondLst>
                                    <p:cond delay="0"/>
                                  </p:stCondLst>
                                  <p:childTnLst>
                                    <p:set>
                                      <p:cBhvr>
                                        <p:cTn dur="1" fill="hold" id="31">
                                          <p:stCondLst>
                                            <p:cond delay="0"/>
                                          </p:stCondLst>
                                        </p:cTn>
                                        <p:tgtEl>
                                          <p:spTgt spid="13"/>
                                        </p:tgtEl>
                                        <p:attrNameLst>
                                          <p:attrName>style.visibility</p:attrName>
                                        </p:attrNameLst>
                                      </p:cBhvr>
                                      <p:to>
                                        <p:strVal val="visible"/>
                                      </p:to>
                                    </p:set>
                                    <p:anim calcmode="lin" valueType="num">
                                      <p:cBhvr>
                                        <p:cTn dur="500" fill="hold" id="32"/>
                                        <p:tgtEl>
                                          <p:spTgt spid="13"/>
                                        </p:tgtEl>
                                        <p:attrNameLst>
                                          <p:attrName>ppt_w</p:attrName>
                                        </p:attrNameLst>
                                      </p:cBhvr>
                                      <p:tavLst>
                                        <p:tav tm="0">
                                          <p:val>
                                            <p:fltVal val="0"/>
                                          </p:val>
                                        </p:tav>
                                        <p:tav tm="100000">
                                          <p:val>
                                            <p:strVal val="#ppt_w"/>
                                          </p:val>
                                        </p:tav>
                                      </p:tavLst>
                                    </p:anim>
                                    <p:anim calcmode="lin" valueType="num">
                                      <p:cBhvr>
                                        <p:cTn dur="500" fill="hold" id="33"/>
                                        <p:tgtEl>
                                          <p:spTgt spid="13"/>
                                        </p:tgtEl>
                                        <p:attrNameLst>
                                          <p:attrName>ppt_h</p:attrName>
                                        </p:attrNameLst>
                                      </p:cBhvr>
                                      <p:tavLst>
                                        <p:tav tm="0">
                                          <p:val>
                                            <p:fltVal val="0"/>
                                          </p:val>
                                        </p:tav>
                                        <p:tav tm="100000">
                                          <p:val>
                                            <p:strVal val="#ppt_h"/>
                                          </p:val>
                                        </p:tav>
                                      </p:tavLst>
                                    </p:anim>
                                    <p:animEffect filter="fade" transition="in">
                                      <p:cBhvr>
                                        <p:cTn dur="500" id="34"/>
                                        <p:tgtEl>
                                          <p:spTgt spid="13"/>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0"/>
                                        </p:tgtEl>
                                        <p:attrNameLst>
                                          <p:attrName>style.visibility</p:attrName>
                                        </p:attrNameLst>
                                      </p:cBhvr>
                                      <p:to>
                                        <p:strVal val="visible"/>
                                      </p:to>
                                    </p:set>
                                    <p:anim calcmode="lin" valueType="num">
                                      <p:cBhvr>
                                        <p:cTn dur="500" fill="hold" id="37"/>
                                        <p:tgtEl>
                                          <p:spTgt spid="20"/>
                                        </p:tgtEl>
                                        <p:attrNameLst>
                                          <p:attrName>ppt_w</p:attrName>
                                        </p:attrNameLst>
                                      </p:cBhvr>
                                      <p:tavLst>
                                        <p:tav tm="0">
                                          <p:val>
                                            <p:fltVal val="0"/>
                                          </p:val>
                                        </p:tav>
                                        <p:tav tm="100000">
                                          <p:val>
                                            <p:strVal val="#ppt_w"/>
                                          </p:val>
                                        </p:tav>
                                      </p:tavLst>
                                    </p:anim>
                                    <p:anim calcmode="lin" valueType="num">
                                      <p:cBhvr>
                                        <p:cTn dur="500" fill="hold" id="38"/>
                                        <p:tgtEl>
                                          <p:spTgt spid="20"/>
                                        </p:tgtEl>
                                        <p:attrNameLst>
                                          <p:attrName>ppt_h</p:attrName>
                                        </p:attrNameLst>
                                      </p:cBhvr>
                                      <p:tavLst>
                                        <p:tav tm="0">
                                          <p:val>
                                            <p:fltVal val="0"/>
                                          </p:val>
                                        </p:tav>
                                        <p:tav tm="100000">
                                          <p:val>
                                            <p:strVal val="#ppt_h"/>
                                          </p:val>
                                        </p:tav>
                                      </p:tavLst>
                                    </p:anim>
                                    <p:animEffect filter="fade" transition="in">
                                      <p:cBhvr>
                                        <p:cTn dur="500" id="39"/>
                                        <p:tgtEl>
                                          <p:spTgt spid="20"/>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19"/>
                                        </p:tgtEl>
                                        <p:attrNameLst>
                                          <p:attrName>style.visibility</p:attrName>
                                        </p:attrNameLst>
                                      </p:cBhvr>
                                      <p:to>
                                        <p:strVal val="visible"/>
                                      </p:to>
                                    </p:set>
                                    <p:anim calcmode="lin" valueType="num">
                                      <p:cBhvr>
                                        <p:cTn dur="500" fill="hold" id="42"/>
                                        <p:tgtEl>
                                          <p:spTgt spid="19"/>
                                        </p:tgtEl>
                                        <p:attrNameLst>
                                          <p:attrName>ppt_w</p:attrName>
                                        </p:attrNameLst>
                                      </p:cBhvr>
                                      <p:tavLst>
                                        <p:tav tm="0">
                                          <p:val>
                                            <p:fltVal val="0"/>
                                          </p:val>
                                        </p:tav>
                                        <p:tav tm="100000">
                                          <p:val>
                                            <p:strVal val="#ppt_w"/>
                                          </p:val>
                                        </p:tav>
                                      </p:tavLst>
                                    </p:anim>
                                    <p:anim calcmode="lin" valueType="num">
                                      <p:cBhvr>
                                        <p:cTn dur="500" fill="hold" id="43"/>
                                        <p:tgtEl>
                                          <p:spTgt spid="19"/>
                                        </p:tgtEl>
                                        <p:attrNameLst>
                                          <p:attrName>ppt_h</p:attrName>
                                        </p:attrNameLst>
                                      </p:cBhvr>
                                      <p:tavLst>
                                        <p:tav tm="0">
                                          <p:val>
                                            <p:fltVal val="0"/>
                                          </p:val>
                                        </p:tav>
                                        <p:tav tm="100000">
                                          <p:val>
                                            <p:strVal val="#ppt_h"/>
                                          </p:val>
                                        </p:tav>
                                      </p:tavLst>
                                    </p:anim>
                                    <p:animEffect filter="fade" transition="in">
                                      <p:cBhvr>
                                        <p:cTn dur="500" id="44"/>
                                        <p:tgtEl>
                                          <p:spTgt spid="19"/>
                                        </p:tgtEl>
                                      </p:cBhvr>
                                    </p:animEffect>
                                  </p:childTnLst>
                                </p:cTn>
                              </p:par>
                              <p:par>
                                <p:cTn fill="hold" id="45" nodeType="withEffect" presetClass="entr" presetID="53" presetSubtype="0">
                                  <p:stCondLst>
                                    <p:cond delay="0"/>
                                  </p:stCondLst>
                                  <p:childTnLst>
                                    <p:set>
                                      <p:cBhvr>
                                        <p:cTn dur="1" fill="hold" id="46">
                                          <p:stCondLst>
                                            <p:cond delay="0"/>
                                          </p:stCondLst>
                                        </p:cTn>
                                        <p:tgtEl>
                                          <p:spTgt spid="35"/>
                                        </p:tgtEl>
                                        <p:attrNameLst>
                                          <p:attrName>style.visibility</p:attrName>
                                        </p:attrNameLst>
                                      </p:cBhvr>
                                      <p:to>
                                        <p:strVal val="visible"/>
                                      </p:to>
                                    </p:set>
                                    <p:anim calcmode="lin" valueType="num">
                                      <p:cBhvr>
                                        <p:cTn dur="500" fill="hold" id="47"/>
                                        <p:tgtEl>
                                          <p:spTgt spid="35"/>
                                        </p:tgtEl>
                                        <p:attrNameLst>
                                          <p:attrName>ppt_w</p:attrName>
                                        </p:attrNameLst>
                                      </p:cBhvr>
                                      <p:tavLst>
                                        <p:tav tm="0">
                                          <p:val>
                                            <p:fltVal val="0"/>
                                          </p:val>
                                        </p:tav>
                                        <p:tav tm="100000">
                                          <p:val>
                                            <p:strVal val="#ppt_w"/>
                                          </p:val>
                                        </p:tav>
                                      </p:tavLst>
                                    </p:anim>
                                    <p:anim calcmode="lin" valueType="num">
                                      <p:cBhvr>
                                        <p:cTn dur="500" fill="hold" id="48"/>
                                        <p:tgtEl>
                                          <p:spTgt spid="35"/>
                                        </p:tgtEl>
                                        <p:attrNameLst>
                                          <p:attrName>ppt_h</p:attrName>
                                        </p:attrNameLst>
                                      </p:cBhvr>
                                      <p:tavLst>
                                        <p:tav tm="0">
                                          <p:val>
                                            <p:fltVal val="0"/>
                                          </p:val>
                                        </p:tav>
                                        <p:tav tm="100000">
                                          <p:val>
                                            <p:strVal val="#ppt_h"/>
                                          </p:val>
                                        </p:tav>
                                      </p:tavLst>
                                    </p:anim>
                                    <p:animEffect filter="fade" transition="in">
                                      <p:cBhvr>
                                        <p:cTn dur="500" id="49"/>
                                        <p:tgtEl>
                                          <p:spTgt spid="35"/>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24"/>
                                        </p:tgtEl>
                                        <p:attrNameLst>
                                          <p:attrName>style.visibility</p:attrName>
                                        </p:attrNameLst>
                                      </p:cBhvr>
                                      <p:to>
                                        <p:strVal val="visible"/>
                                      </p:to>
                                    </p:set>
                                    <p:anim calcmode="lin" valueType="num">
                                      <p:cBhvr>
                                        <p:cTn dur="500" fill="hold" id="52"/>
                                        <p:tgtEl>
                                          <p:spTgt spid="24"/>
                                        </p:tgtEl>
                                        <p:attrNameLst>
                                          <p:attrName>ppt_w</p:attrName>
                                        </p:attrNameLst>
                                      </p:cBhvr>
                                      <p:tavLst>
                                        <p:tav tm="0">
                                          <p:val>
                                            <p:fltVal val="0"/>
                                          </p:val>
                                        </p:tav>
                                        <p:tav tm="100000">
                                          <p:val>
                                            <p:strVal val="#ppt_w"/>
                                          </p:val>
                                        </p:tav>
                                      </p:tavLst>
                                    </p:anim>
                                    <p:anim calcmode="lin" valueType="num">
                                      <p:cBhvr>
                                        <p:cTn dur="500" fill="hold" id="53"/>
                                        <p:tgtEl>
                                          <p:spTgt spid="24"/>
                                        </p:tgtEl>
                                        <p:attrNameLst>
                                          <p:attrName>ppt_h</p:attrName>
                                        </p:attrNameLst>
                                      </p:cBhvr>
                                      <p:tavLst>
                                        <p:tav tm="0">
                                          <p:val>
                                            <p:fltVal val="0"/>
                                          </p:val>
                                        </p:tav>
                                        <p:tav tm="100000">
                                          <p:val>
                                            <p:strVal val="#ppt_h"/>
                                          </p:val>
                                        </p:tav>
                                      </p:tavLst>
                                    </p:anim>
                                    <p:animEffect filter="fade" transition="in">
                                      <p:cBhvr>
                                        <p:cTn dur="500" id="54"/>
                                        <p:tgtEl>
                                          <p:spTgt spid="24"/>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23"/>
                                        </p:tgtEl>
                                        <p:attrNameLst>
                                          <p:attrName>style.visibility</p:attrName>
                                        </p:attrNameLst>
                                      </p:cBhvr>
                                      <p:to>
                                        <p:strVal val="visible"/>
                                      </p:to>
                                    </p:set>
                                    <p:anim calcmode="lin" valueType="num">
                                      <p:cBhvr>
                                        <p:cTn dur="500" fill="hold" id="57"/>
                                        <p:tgtEl>
                                          <p:spTgt spid="23"/>
                                        </p:tgtEl>
                                        <p:attrNameLst>
                                          <p:attrName>ppt_w</p:attrName>
                                        </p:attrNameLst>
                                      </p:cBhvr>
                                      <p:tavLst>
                                        <p:tav tm="0">
                                          <p:val>
                                            <p:fltVal val="0"/>
                                          </p:val>
                                        </p:tav>
                                        <p:tav tm="100000">
                                          <p:val>
                                            <p:strVal val="#ppt_w"/>
                                          </p:val>
                                        </p:tav>
                                      </p:tavLst>
                                    </p:anim>
                                    <p:anim calcmode="lin" valueType="num">
                                      <p:cBhvr>
                                        <p:cTn dur="500" fill="hold" id="58"/>
                                        <p:tgtEl>
                                          <p:spTgt spid="23"/>
                                        </p:tgtEl>
                                        <p:attrNameLst>
                                          <p:attrName>ppt_h</p:attrName>
                                        </p:attrNameLst>
                                      </p:cBhvr>
                                      <p:tavLst>
                                        <p:tav tm="0">
                                          <p:val>
                                            <p:fltVal val="0"/>
                                          </p:val>
                                        </p:tav>
                                        <p:tav tm="100000">
                                          <p:val>
                                            <p:strVal val="#ppt_h"/>
                                          </p:val>
                                        </p:tav>
                                      </p:tavLst>
                                    </p:anim>
                                    <p:animEffect filter="fade" transition="in">
                                      <p:cBhvr>
                                        <p:cTn dur="500" id="59"/>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6"/>
      <p:bldP grpId="0" spid="17"/>
      <p:bldP grpId="0" spid="18"/>
      <p:bldP grpId="0" spid="19"/>
      <p:bldP grpId="0" spid="20"/>
      <p:bldP grpId="0" spid="23"/>
      <p:bldP grpId="0" spid="24"/>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TextBox 7"/>
          <p:cNvSpPr txBox="1"/>
          <p:nvPr/>
        </p:nvSpPr>
        <p:spPr>
          <a:xfrm>
            <a:off x="1143000" y="1389686"/>
            <a:ext cx="7315200" cy="566928"/>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投保人对保险标的具有法律上承认的利益。它体现了投保人与保险标的之间存在的金钱上的利益关系，倘若保险标的安全，投保人可以从中获益；倘若保险标的受损，投保人必然会蒙受经济损失</a:t>
            </a:r>
          </a:p>
        </p:txBody>
      </p:sp>
      <p:sp>
        <p:nvSpPr>
          <p:cNvPr id="10" name="矩形 9"/>
          <p:cNvSpPr/>
          <p:nvPr/>
        </p:nvSpPr>
        <p:spPr>
          <a:xfrm>
            <a:off x="1080598" y="1110100"/>
            <a:ext cx="2500802" cy="335280"/>
          </a:xfrm>
          <a:prstGeom prst="rect">
            <a:avLst/>
          </a:prstGeom>
        </p:spPr>
        <p:txBody>
          <a:bodyPr wrap="square">
            <a:spAutoFit/>
          </a:bodyPr>
          <a:lstStyle/>
          <a:p>
            <a:pPr defTabSz="685800">
              <a:defRPr/>
            </a:pPr>
            <a:r>
              <a:rPr altLang="en-US" b="1" lang="zh-CN" sz="1600">
                <a:solidFill>
                  <a:schemeClr val="dk1"/>
                </a:solidFill>
                <a:latin charset="-122" panose="00000500000000000000" typeface="字魂59号-创粗黑"/>
                <a:ea charset="-122" panose="00000500000000000000" typeface="字魂59号-创粗黑"/>
                <a:cs typeface="+mn-ea"/>
                <a:sym typeface="+mn-lt"/>
              </a:rPr>
              <a:t>保险利益的定义</a:t>
            </a:r>
          </a:p>
        </p:txBody>
      </p:sp>
      <p:sp>
        <p:nvSpPr>
          <p:cNvPr id="11" name="矩形 10"/>
          <p:cNvSpPr/>
          <p:nvPr/>
        </p:nvSpPr>
        <p:spPr>
          <a:xfrm>
            <a:off x="4957969" y="2391731"/>
            <a:ext cx="2108046"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chemeClr val="bg1"/>
              </a:solidFill>
              <a:latin charset="-122" panose="00000500000000000000" typeface="字魂59号-创粗黑"/>
              <a:ea charset="-122" panose="00000500000000000000" typeface="字魂59号-创粗黑"/>
              <a:cs typeface="+mn-ea"/>
              <a:sym typeface="+mn-lt"/>
            </a:endParaRPr>
          </a:p>
        </p:txBody>
      </p:sp>
      <p:sp>
        <p:nvSpPr>
          <p:cNvPr id="12" name="矩形 11"/>
          <p:cNvSpPr/>
          <p:nvPr/>
        </p:nvSpPr>
        <p:spPr>
          <a:xfrm>
            <a:off x="4982253" y="2402473"/>
            <a:ext cx="2083762" cy="335280"/>
          </a:xfrm>
          <a:prstGeom prst="rect">
            <a:avLst/>
          </a:prstGeom>
        </p:spPr>
        <p:txBody>
          <a:bodyPr wrap="square">
            <a:spAutoFit/>
          </a:bodyPr>
          <a:lstStyle/>
          <a:p>
            <a:pPr algn="ctr" defTabSz="685800">
              <a:defRPr/>
            </a:pPr>
            <a:r>
              <a:rPr altLang="en-US" b="1" lang="zh-CN" sz="1600">
                <a:solidFill>
                  <a:schemeClr val="bg1"/>
                </a:solidFill>
                <a:latin charset="-122" panose="00000500000000000000" typeface="字魂59号-创粗黑"/>
                <a:ea charset="-122" panose="00000500000000000000" typeface="字魂59号-创粗黑"/>
                <a:cs typeface="+mn-ea"/>
                <a:sym typeface="+mn-lt"/>
              </a:rPr>
              <a:t>保险利益的确立条件</a:t>
            </a:r>
          </a:p>
        </p:txBody>
      </p:sp>
      <p:sp>
        <p:nvSpPr>
          <p:cNvPr id="25" name="矩形 24"/>
          <p:cNvSpPr/>
          <p:nvPr/>
        </p:nvSpPr>
        <p:spPr>
          <a:xfrm>
            <a:off x="4957969" y="2873575"/>
            <a:ext cx="2500802" cy="304800"/>
          </a:xfrm>
          <a:prstGeom prst="rect">
            <a:avLst/>
          </a:prstGeom>
        </p:spPr>
        <p:txBody>
          <a:bodyPr wrap="square">
            <a:spAutoFit/>
          </a:bodyPr>
          <a:lstStyle/>
          <a:p>
            <a:pPr defTabSz="685800">
              <a:defRPr/>
            </a:pPr>
            <a:r>
              <a:rPr altLang="en-US" lang="zh-CN" sz="1400">
                <a:solidFill>
                  <a:schemeClr val="dk1"/>
                </a:solidFill>
                <a:latin charset="-122" panose="00000500000000000000" typeface="字魂59号-创粗黑"/>
                <a:ea charset="-122" panose="00000500000000000000" typeface="字魂59号-创粗黑"/>
                <a:cs typeface="+mn-ea"/>
                <a:sym typeface="+mn-lt"/>
              </a:rPr>
              <a:t>必须是合法的利益</a:t>
            </a:r>
          </a:p>
        </p:txBody>
      </p:sp>
      <p:sp>
        <p:nvSpPr>
          <p:cNvPr id="26" name="矩形 25"/>
          <p:cNvSpPr/>
          <p:nvPr/>
        </p:nvSpPr>
        <p:spPr>
          <a:xfrm>
            <a:off x="4957969" y="3400141"/>
            <a:ext cx="2500802" cy="304800"/>
          </a:xfrm>
          <a:prstGeom prst="rect">
            <a:avLst/>
          </a:prstGeom>
        </p:spPr>
        <p:txBody>
          <a:bodyPr wrap="square">
            <a:spAutoFit/>
          </a:bodyPr>
          <a:lstStyle/>
          <a:p>
            <a:pPr defTabSz="685800">
              <a:defRPr/>
            </a:pPr>
            <a:r>
              <a:rPr altLang="en-US" lang="zh-CN" sz="1400">
                <a:solidFill>
                  <a:schemeClr val="dk1"/>
                </a:solidFill>
                <a:latin charset="-122" panose="00000500000000000000" typeface="字魂59号-创粗黑"/>
                <a:ea charset="-122" panose="00000500000000000000" typeface="字魂59号-创粗黑"/>
                <a:cs typeface="+mn-ea"/>
                <a:sym typeface="+mn-lt"/>
              </a:rPr>
              <a:t>必须是经济的利益</a:t>
            </a:r>
          </a:p>
        </p:txBody>
      </p:sp>
      <p:sp>
        <p:nvSpPr>
          <p:cNvPr id="27" name="矩形 26"/>
          <p:cNvSpPr/>
          <p:nvPr/>
        </p:nvSpPr>
        <p:spPr>
          <a:xfrm>
            <a:off x="4957969" y="3953212"/>
            <a:ext cx="2500802" cy="304800"/>
          </a:xfrm>
          <a:prstGeom prst="rect">
            <a:avLst/>
          </a:prstGeom>
        </p:spPr>
        <p:txBody>
          <a:bodyPr wrap="square">
            <a:spAutoFit/>
          </a:bodyPr>
          <a:lstStyle/>
          <a:p>
            <a:pPr defTabSz="685800">
              <a:defRPr/>
            </a:pPr>
            <a:r>
              <a:rPr altLang="en-US" lang="zh-CN" sz="1400">
                <a:solidFill>
                  <a:schemeClr val="dk1"/>
                </a:solidFill>
                <a:latin charset="-122" panose="00000500000000000000" typeface="字魂59号-创粗黑"/>
                <a:ea charset="-122" panose="00000500000000000000" typeface="字魂59号-创粗黑"/>
                <a:cs typeface="+mn-ea"/>
                <a:sym typeface="+mn-lt"/>
              </a:rPr>
              <a:t>必须是确定的利益</a:t>
            </a:r>
          </a:p>
        </p:txBody>
      </p:sp>
      <p:pic>
        <p:nvPicPr>
          <p:cNvPr id="5" name="图片 4">
            <a:extLst>
              <a:ext uri="{FF2B5EF4-FFF2-40B4-BE49-F238E27FC236}">
                <a16:creationId xmlns:a16="http://schemas.microsoft.com/office/drawing/2014/main" id="{733F194C-5CF0-4858-9600-24EEE9306041}"/>
              </a:ext>
            </a:extLst>
          </p:cNvPr>
          <p:cNvPicPr>
            <a:picLocks noChangeAspect="1"/>
          </p:cNvPicPr>
          <p:nvPr/>
        </p:nvPicPr>
        <p:blipFill>
          <a:blip r:embed="rId3">
            <a:extLst>
              <a:ext uri="{28A0092B-C50C-407E-A947-70E740481C1C}">
                <a14:useLocalDpi val="0"/>
              </a:ext>
            </a:extLst>
          </a:blip>
          <a:stretch>
            <a:fillRect/>
          </a:stretch>
        </p:blipFill>
        <p:spPr>
          <a:xfrm>
            <a:off x="413845" y="975142"/>
            <a:ext cx="4568408" cy="4568408"/>
          </a:xfrm>
          <a:prstGeom prst="rect">
            <a:avLst/>
          </a:prstGeom>
        </p:spPr>
      </p:pic>
    </p:spTree>
    <p:extLst>
      <p:ext uri="{BB962C8B-B14F-4D97-AF65-F5344CB8AC3E}">
        <p14:creationId val="4240415569"/>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p:cTn dur="500" fill="hold" id="7"/>
                                        <p:tgtEl>
                                          <p:spTgt spid="10"/>
                                        </p:tgtEl>
                                        <p:attrNameLst>
                                          <p:attrName>ppt_w</p:attrName>
                                        </p:attrNameLst>
                                      </p:cBhvr>
                                      <p:tavLst>
                                        <p:tav tm="0">
                                          <p:val>
                                            <p:fltVal val="0"/>
                                          </p:val>
                                        </p:tav>
                                        <p:tav tm="100000">
                                          <p:val>
                                            <p:strVal val="#ppt_w"/>
                                          </p:val>
                                        </p:tav>
                                      </p:tavLst>
                                    </p:anim>
                                    <p:anim calcmode="lin" valueType="num">
                                      <p:cBhvr>
                                        <p:cTn dur="500" fill="hold" id="8"/>
                                        <p:tgtEl>
                                          <p:spTgt spid="10"/>
                                        </p:tgtEl>
                                        <p:attrNameLst>
                                          <p:attrName>ppt_h</p:attrName>
                                        </p:attrNameLst>
                                      </p:cBhvr>
                                      <p:tavLst>
                                        <p:tav tm="0">
                                          <p:val>
                                            <p:fltVal val="0"/>
                                          </p:val>
                                        </p:tav>
                                        <p:tav tm="100000">
                                          <p:val>
                                            <p:strVal val="#ppt_h"/>
                                          </p:val>
                                        </p:tav>
                                      </p:tavLst>
                                    </p:anim>
                                    <p:animEffect filter="fade" transition="in">
                                      <p:cBhvr>
                                        <p:cTn dur="500" id="9"/>
                                        <p:tgtEl>
                                          <p:spTgt spid="10"/>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8"/>
                                        </p:tgtEl>
                                        <p:attrNameLst>
                                          <p:attrName>style.visibility</p:attrName>
                                        </p:attrNameLst>
                                      </p:cBhvr>
                                      <p:to>
                                        <p:strVal val="visible"/>
                                      </p:to>
                                    </p:set>
                                    <p:anim calcmode="lin" valueType="num">
                                      <p:cBhvr>
                                        <p:cTn dur="500" fill="hold" id="12"/>
                                        <p:tgtEl>
                                          <p:spTgt spid="8"/>
                                        </p:tgtEl>
                                        <p:attrNameLst>
                                          <p:attrName>ppt_w</p:attrName>
                                        </p:attrNameLst>
                                      </p:cBhvr>
                                      <p:tavLst>
                                        <p:tav tm="0">
                                          <p:val>
                                            <p:fltVal val="0"/>
                                          </p:val>
                                        </p:tav>
                                        <p:tav tm="100000">
                                          <p:val>
                                            <p:strVal val="#ppt_w"/>
                                          </p:val>
                                        </p:tav>
                                      </p:tavLst>
                                    </p:anim>
                                    <p:anim calcmode="lin" valueType="num">
                                      <p:cBhvr>
                                        <p:cTn dur="500" fill="hold" id="13"/>
                                        <p:tgtEl>
                                          <p:spTgt spid="8"/>
                                        </p:tgtEl>
                                        <p:attrNameLst>
                                          <p:attrName>ppt_h</p:attrName>
                                        </p:attrNameLst>
                                      </p:cBhvr>
                                      <p:tavLst>
                                        <p:tav tm="0">
                                          <p:val>
                                            <p:fltVal val="0"/>
                                          </p:val>
                                        </p:tav>
                                        <p:tav tm="100000">
                                          <p:val>
                                            <p:strVal val="#ppt_h"/>
                                          </p:val>
                                        </p:tav>
                                      </p:tavLst>
                                    </p:anim>
                                    <p:animEffect filter="fade" transition="in">
                                      <p:cBhvr>
                                        <p:cTn dur="500" id="14"/>
                                        <p:tgtEl>
                                          <p:spTgt spid="8"/>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1"/>
                                        </p:tgtEl>
                                        <p:attrNameLst>
                                          <p:attrName>style.visibility</p:attrName>
                                        </p:attrNameLst>
                                      </p:cBhvr>
                                      <p:to>
                                        <p:strVal val="visible"/>
                                      </p:to>
                                    </p:set>
                                    <p:anim calcmode="lin" valueType="num">
                                      <p:cBhvr>
                                        <p:cTn dur="500" fill="hold" id="17"/>
                                        <p:tgtEl>
                                          <p:spTgt spid="11"/>
                                        </p:tgtEl>
                                        <p:attrNameLst>
                                          <p:attrName>ppt_w</p:attrName>
                                        </p:attrNameLst>
                                      </p:cBhvr>
                                      <p:tavLst>
                                        <p:tav tm="0">
                                          <p:val>
                                            <p:fltVal val="0"/>
                                          </p:val>
                                        </p:tav>
                                        <p:tav tm="100000">
                                          <p:val>
                                            <p:strVal val="#ppt_w"/>
                                          </p:val>
                                        </p:tav>
                                      </p:tavLst>
                                    </p:anim>
                                    <p:anim calcmode="lin" valueType="num">
                                      <p:cBhvr>
                                        <p:cTn dur="500" fill="hold" id="18"/>
                                        <p:tgtEl>
                                          <p:spTgt spid="11"/>
                                        </p:tgtEl>
                                        <p:attrNameLst>
                                          <p:attrName>ppt_h</p:attrName>
                                        </p:attrNameLst>
                                      </p:cBhvr>
                                      <p:tavLst>
                                        <p:tav tm="0">
                                          <p:val>
                                            <p:fltVal val="0"/>
                                          </p:val>
                                        </p:tav>
                                        <p:tav tm="100000">
                                          <p:val>
                                            <p:strVal val="#ppt_h"/>
                                          </p:val>
                                        </p:tav>
                                      </p:tavLst>
                                    </p:anim>
                                    <p:animEffect filter="fade" transition="in">
                                      <p:cBhvr>
                                        <p:cTn dur="500" id="19"/>
                                        <p:tgtEl>
                                          <p:spTgt spid="11"/>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2"/>
                                        </p:tgtEl>
                                        <p:attrNameLst>
                                          <p:attrName>style.visibility</p:attrName>
                                        </p:attrNameLst>
                                      </p:cBhvr>
                                      <p:to>
                                        <p:strVal val="visible"/>
                                      </p:to>
                                    </p:set>
                                    <p:anim calcmode="lin" valueType="num">
                                      <p:cBhvr>
                                        <p:cTn dur="500" fill="hold" id="22"/>
                                        <p:tgtEl>
                                          <p:spTgt spid="12"/>
                                        </p:tgtEl>
                                        <p:attrNameLst>
                                          <p:attrName>ppt_w</p:attrName>
                                        </p:attrNameLst>
                                      </p:cBhvr>
                                      <p:tavLst>
                                        <p:tav tm="0">
                                          <p:val>
                                            <p:fltVal val="0"/>
                                          </p:val>
                                        </p:tav>
                                        <p:tav tm="100000">
                                          <p:val>
                                            <p:strVal val="#ppt_w"/>
                                          </p:val>
                                        </p:tav>
                                      </p:tavLst>
                                    </p:anim>
                                    <p:anim calcmode="lin" valueType="num">
                                      <p:cBhvr>
                                        <p:cTn dur="500" fill="hold" id="23"/>
                                        <p:tgtEl>
                                          <p:spTgt spid="12"/>
                                        </p:tgtEl>
                                        <p:attrNameLst>
                                          <p:attrName>ppt_h</p:attrName>
                                        </p:attrNameLst>
                                      </p:cBhvr>
                                      <p:tavLst>
                                        <p:tav tm="0">
                                          <p:val>
                                            <p:fltVal val="0"/>
                                          </p:val>
                                        </p:tav>
                                        <p:tav tm="100000">
                                          <p:val>
                                            <p:strVal val="#ppt_h"/>
                                          </p:val>
                                        </p:tav>
                                      </p:tavLst>
                                    </p:anim>
                                    <p:animEffect filter="fade" transition="in">
                                      <p:cBhvr>
                                        <p:cTn dur="500" id="24"/>
                                        <p:tgtEl>
                                          <p:spTgt spid="12"/>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25"/>
                                        </p:tgtEl>
                                        <p:attrNameLst>
                                          <p:attrName>style.visibility</p:attrName>
                                        </p:attrNameLst>
                                      </p:cBhvr>
                                      <p:to>
                                        <p:strVal val="visible"/>
                                      </p:to>
                                    </p:set>
                                    <p:anim calcmode="lin" valueType="num">
                                      <p:cBhvr>
                                        <p:cTn dur="500" fill="hold" id="27"/>
                                        <p:tgtEl>
                                          <p:spTgt spid="25"/>
                                        </p:tgtEl>
                                        <p:attrNameLst>
                                          <p:attrName>ppt_w</p:attrName>
                                        </p:attrNameLst>
                                      </p:cBhvr>
                                      <p:tavLst>
                                        <p:tav tm="0">
                                          <p:val>
                                            <p:fltVal val="0"/>
                                          </p:val>
                                        </p:tav>
                                        <p:tav tm="100000">
                                          <p:val>
                                            <p:strVal val="#ppt_w"/>
                                          </p:val>
                                        </p:tav>
                                      </p:tavLst>
                                    </p:anim>
                                    <p:anim calcmode="lin" valueType="num">
                                      <p:cBhvr>
                                        <p:cTn dur="500" fill="hold" id="28"/>
                                        <p:tgtEl>
                                          <p:spTgt spid="25"/>
                                        </p:tgtEl>
                                        <p:attrNameLst>
                                          <p:attrName>ppt_h</p:attrName>
                                        </p:attrNameLst>
                                      </p:cBhvr>
                                      <p:tavLst>
                                        <p:tav tm="0">
                                          <p:val>
                                            <p:fltVal val="0"/>
                                          </p:val>
                                        </p:tav>
                                        <p:tav tm="100000">
                                          <p:val>
                                            <p:strVal val="#ppt_h"/>
                                          </p:val>
                                        </p:tav>
                                      </p:tavLst>
                                    </p:anim>
                                    <p:animEffect filter="fade" transition="in">
                                      <p:cBhvr>
                                        <p:cTn dur="500" id="29"/>
                                        <p:tgtEl>
                                          <p:spTgt spid="25"/>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26"/>
                                        </p:tgtEl>
                                        <p:attrNameLst>
                                          <p:attrName>style.visibility</p:attrName>
                                        </p:attrNameLst>
                                      </p:cBhvr>
                                      <p:to>
                                        <p:strVal val="visible"/>
                                      </p:to>
                                    </p:set>
                                    <p:anim calcmode="lin" valueType="num">
                                      <p:cBhvr>
                                        <p:cTn dur="500" fill="hold" id="32"/>
                                        <p:tgtEl>
                                          <p:spTgt spid="26"/>
                                        </p:tgtEl>
                                        <p:attrNameLst>
                                          <p:attrName>ppt_w</p:attrName>
                                        </p:attrNameLst>
                                      </p:cBhvr>
                                      <p:tavLst>
                                        <p:tav tm="0">
                                          <p:val>
                                            <p:fltVal val="0"/>
                                          </p:val>
                                        </p:tav>
                                        <p:tav tm="100000">
                                          <p:val>
                                            <p:strVal val="#ppt_w"/>
                                          </p:val>
                                        </p:tav>
                                      </p:tavLst>
                                    </p:anim>
                                    <p:anim calcmode="lin" valueType="num">
                                      <p:cBhvr>
                                        <p:cTn dur="500" fill="hold" id="33"/>
                                        <p:tgtEl>
                                          <p:spTgt spid="26"/>
                                        </p:tgtEl>
                                        <p:attrNameLst>
                                          <p:attrName>ppt_h</p:attrName>
                                        </p:attrNameLst>
                                      </p:cBhvr>
                                      <p:tavLst>
                                        <p:tav tm="0">
                                          <p:val>
                                            <p:fltVal val="0"/>
                                          </p:val>
                                        </p:tav>
                                        <p:tav tm="100000">
                                          <p:val>
                                            <p:strVal val="#ppt_h"/>
                                          </p:val>
                                        </p:tav>
                                      </p:tavLst>
                                    </p:anim>
                                    <p:animEffect filter="fade" transition="in">
                                      <p:cBhvr>
                                        <p:cTn dur="500" id="34"/>
                                        <p:tgtEl>
                                          <p:spTgt spid="26"/>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7"/>
                                        </p:tgtEl>
                                        <p:attrNameLst>
                                          <p:attrName>style.visibility</p:attrName>
                                        </p:attrNameLst>
                                      </p:cBhvr>
                                      <p:to>
                                        <p:strVal val="visible"/>
                                      </p:to>
                                    </p:set>
                                    <p:anim calcmode="lin" valueType="num">
                                      <p:cBhvr>
                                        <p:cTn dur="500" fill="hold" id="37"/>
                                        <p:tgtEl>
                                          <p:spTgt spid="27"/>
                                        </p:tgtEl>
                                        <p:attrNameLst>
                                          <p:attrName>ppt_w</p:attrName>
                                        </p:attrNameLst>
                                      </p:cBhvr>
                                      <p:tavLst>
                                        <p:tav tm="0">
                                          <p:val>
                                            <p:fltVal val="0"/>
                                          </p:val>
                                        </p:tav>
                                        <p:tav tm="100000">
                                          <p:val>
                                            <p:strVal val="#ppt_w"/>
                                          </p:val>
                                        </p:tav>
                                      </p:tavLst>
                                    </p:anim>
                                    <p:anim calcmode="lin" valueType="num">
                                      <p:cBhvr>
                                        <p:cTn dur="500" fill="hold" id="38"/>
                                        <p:tgtEl>
                                          <p:spTgt spid="27"/>
                                        </p:tgtEl>
                                        <p:attrNameLst>
                                          <p:attrName>ppt_h</p:attrName>
                                        </p:attrNameLst>
                                      </p:cBhvr>
                                      <p:tavLst>
                                        <p:tav tm="0">
                                          <p:val>
                                            <p:fltVal val="0"/>
                                          </p:val>
                                        </p:tav>
                                        <p:tav tm="100000">
                                          <p:val>
                                            <p:strVal val="#ppt_h"/>
                                          </p:val>
                                        </p:tav>
                                      </p:tavLst>
                                    </p:anim>
                                    <p:animEffect filter="fade" transition="in">
                                      <p:cBhvr>
                                        <p:cTn dur="500" id="39"/>
                                        <p:tgtEl>
                                          <p:spTgt spid="27"/>
                                        </p:tgtEl>
                                      </p:cBhvr>
                                    </p:animEffect>
                                  </p:childTnLst>
                                </p:cTn>
                              </p:par>
                              <p:par>
                                <p:cTn fill="hold" id="40" nodeType="withEffect" presetClass="entr" presetID="53" presetSubtype="0">
                                  <p:stCondLst>
                                    <p:cond delay="0"/>
                                  </p:stCondLst>
                                  <p:childTnLst>
                                    <p:set>
                                      <p:cBhvr>
                                        <p:cTn dur="1" fill="hold" id="41">
                                          <p:stCondLst>
                                            <p:cond delay="0"/>
                                          </p:stCondLst>
                                        </p:cTn>
                                        <p:tgtEl>
                                          <p:spTgt spid="5"/>
                                        </p:tgtEl>
                                        <p:attrNameLst>
                                          <p:attrName>style.visibility</p:attrName>
                                        </p:attrNameLst>
                                      </p:cBhvr>
                                      <p:to>
                                        <p:strVal val="visible"/>
                                      </p:to>
                                    </p:set>
                                    <p:anim calcmode="lin" valueType="num">
                                      <p:cBhvr>
                                        <p:cTn dur="500" fill="hold" id="42"/>
                                        <p:tgtEl>
                                          <p:spTgt spid="5"/>
                                        </p:tgtEl>
                                        <p:attrNameLst>
                                          <p:attrName>ppt_w</p:attrName>
                                        </p:attrNameLst>
                                      </p:cBhvr>
                                      <p:tavLst>
                                        <p:tav tm="0">
                                          <p:val>
                                            <p:fltVal val="0"/>
                                          </p:val>
                                        </p:tav>
                                        <p:tav tm="100000">
                                          <p:val>
                                            <p:strVal val="#ppt_w"/>
                                          </p:val>
                                        </p:tav>
                                      </p:tavLst>
                                    </p:anim>
                                    <p:anim calcmode="lin" valueType="num">
                                      <p:cBhvr>
                                        <p:cTn dur="500" fill="hold" id="43"/>
                                        <p:tgtEl>
                                          <p:spTgt spid="5"/>
                                        </p:tgtEl>
                                        <p:attrNameLst>
                                          <p:attrName>ppt_h</p:attrName>
                                        </p:attrNameLst>
                                      </p:cBhvr>
                                      <p:tavLst>
                                        <p:tav tm="0">
                                          <p:val>
                                            <p:fltVal val="0"/>
                                          </p:val>
                                        </p:tav>
                                        <p:tav tm="100000">
                                          <p:val>
                                            <p:strVal val="#ppt_h"/>
                                          </p:val>
                                        </p:tav>
                                      </p:tavLst>
                                    </p:anim>
                                    <p:animEffect filter="fade" transition="in">
                                      <p:cBhvr>
                                        <p:cTn dur="500" id="44"/>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1"/>
      <p:bldP grpId="0" spid="12"/>
      <p:bldP grpId="0" spid="25"/>
      <p:bldP grpId="0" spid="26"/>
      <p:bldP grpId="0" spid="27"/>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TextBox 7"/>
          <p:cNvSpPr txBox="1"/>
          <p:nvPr/>
        </p:nvSpPr>
        <p:spPr>
          <a:xfrm>
            <a:off x="838200" y="1701798"/>
            <a:ext cx="3446254" cy="646176"/>
          </a:xfrm>
          <a:prstGeom prst="rect">
            <a:avLst/>
          </a:prstGeom>
          <a:noFill/>
        </p:spPr>
        <p:txBody>
          <a:bodyPr rtlCol="0"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指在签定并履行保险合同的过程中，投保人对保险标的必须具有保险利益</a:t>
            </a:r>
          </a:p>
        </p:txBody>
      </p:sp>
      <p:sp>
        <p:nvSpPr>
          <p:cNvPr id="10" name="矩形 9"/>
          <p:cNvSpPr/>
          <p:nvPr/>
        </p:nvSpPr>
        <p:spPr>
          <a:xfrm>
            <a:off x="838200" y="1352550"/>
            <a:ext cx="2500802" cy="335280"/>
          </a:xfrm>
          <a:prstGeom prst="rect">
            <a:avLst/>
          </a:prstGeom>
        </p:spPr>
        <p:txBody>
          <a:bodyPr wrap="square">
            <a:spAutoFit/>
          </a:bodyPr>
          <a:lstStyle/>
          <a:p>
            <a:pPr defTabSz="685800">
              <a:defRPr/>
            </a:pPr>
            <a:r>
              <a:rPr altLang="en-US" b="1" lang="zh-CN" sz="1600">
                <a:solidFill>
                  <a:schemeClr val="dk1"/>
                </a:solidFill>
                <a:latin charset="-122" panose="00000500000000000000" typeface="字魂59号-创粗黑"/>
                <a:ea charset="-122" panose="00000500000000000000" typeface="字魂59号-创粗黑"/>
                <a:cs typeface="+mn-ea"/>
                <a:sym typeface="+mn-lt"/>
              </a:rPr>
              <a:t>保险利益原则</a:t>
            </a:r>
          </a:p>
        </p:txBody>
      </p:sp>
      <p:sp>
        <p:nvSpPr>
          <p:cNvPr id="20" name="矩形 19"/>
          <p:cNvSpPr/>
          <p:nvPr/>
        </p:nvSpPr>
        <p:spPr>
          <a:xfrm>
            <a:off x="5161418" y="1451494"/>
            <a:ext cx="3461535" cy="335280"/>
          </a:xfrm>
          <a:prstGeom prst="rect">
            <a:avLst/>
          </a:prstGeom>
        </p:spPr>
        <p:txBody>
          <a:bodyPr wrap="square">
            <a:spAutoFit/>
          </a:bodyPr>
          <a:lstStyle/>
          <a:p>
            <a:pPr defTabSz="685800">
              <a:defRPr/>
            </a:pPr>
            <a:r>
              <a:rPr altLang="en-US" b="1" lang="zh-CN" sz="1600">
                <a:solidFill>
                  <a:schemeClr val="dk1"/>
                </a:solidFill>
                <a:latin charset="-122" panose="00000500000000000000" typeface="字魂59号-创粗黑"/>
                <a:ea charset="-122" panose="00000500000000000000" typeface="字魂59号-创粗黑"/>
                <a:cs typeface="+mn-ea"/>
                <a:sym typeface="+mn-lt"/>
              </a:rPr>
              <a:t>财产保险的保险保险利益的确立</a:t>
            </a:r>
          </a:p>
        </p:txBody>
      </p:sp>
      <p:sp>
        <p:nvSpPr>
          <p:cNvPr id="21" name="TextBox 20"/>
          <p:cNvSpPr txBox="1"/>
          <p:nvPr/>
        </p:nvSpPr>
        <p:spPr>
          <a:xfrm>
            <a:off x="5110076" y="1820828"/>
            <a:ext cx="3310010" cy="646176"/>
          </a:xfrm>
          <a:prstGeom prst="rect">
            <a:avLst/>
          </a:prstGeom>
          <a:noFill/>
        </p:spPr>
        <p:txBody>
          <a:bodyPr rtlCol="0"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财产所有人、经营管理人对其所有的或经营管理的财产具有保险利益</a:t>
            </a:r>
          </a:p>
        </p:txBody>
      </p:sp>
      <p:sp>
        <p:nvSpPr>
          <p:cNvPr id="22" name="TextBox 21"/>
          <p:cNvSpPr txBox="1"/>
          <p:nvPr/>
        </p:nvSpPr>
        <p:spPr>
          <a:xfrm>
            <a:off x="838200" y="2655690"/>
            <a:ext cx="3374246" cy="1478280"/>
          </a:xfrm>
          <a:prstGeom prst="rect">
            <a:avLst/>
          </a:prstGeom>
          <a:noFill/>
        </p:spPr>
        <p:txBody>
          <a:bodyPr rtlCol="0" wrap="square">
            <a:spAutoFit/>
          </a:bodyPr>
          <a:lstStyle/>
          <a:p>
            <a:pPr defTabSz="685800" indent="-342892" marL="342892">
              <a:lnSpc>
                <a:spcPct val="130000"/>
              </a:lnSpc>
              <a:buFont typeface="+mj-lt"/>
              <a:buAutoNum type="alphaUcPeriod"/>
              <a:defRPr/>
            </a:pPr>
            <a:r>
              <a:rPr altLang="en-US" b="1" lang="zh-CN" sz="1400">
                <a:solidFill>
                  <a:schemeClr val="dk1"/>
                </a:solidFill>
                <a:latin charset="-122" panose="00000500000000000000" typeface="字魂59号-创粗黑"/>
                <a:ea charset="-122" panose="00000500000000000000" typeface="字魂59号-创粗黑"/>
                <a:cs typeface="+mn-ea"/>
                <a:sym typeface="+mn-lt"/>
              </a:rPr>
              <a:t>财产保险的保险利益时效：一般要求从合同订立到终止（海上货物运输保险有一定的灵活性）始终存在保险利益</a:t>
            </a:r>
          </a:p>
          <a:p>
            <a:pPr defTabSz="685800" indent="-342892" marL="342892">
              <a:lnSpc>
                <a:spcPct val="130000"/>
              </a:lnSpc>
              <a:buFont typeface="+mj-lt"/>
              <a:buAutoNum type="alphaUcPeriod"/>
              <a:defRPr/>
            </a:pPr>
            <a:r>
              <a:rPr altLang="en-US" b="1" lang="zh-CN" sz="1400">
                <a:solidFill>
                  <a:schemeClr val="dk1"/>
                </a:solidFill>
                <a:latin charset="-122" panose="00000500000000000000" typeface="字魂59号-创粗黑"/>
                <a:ea charset="-122" panose="00000500000000000000" typeface="字魂59号-创粗黑"/>
                <a:cs typeface="+mn-ea"/>
                <a:sym typeface="+mn-lt"/>
              </a:rPr>
              <a:t>财产保险的保险利益变动</a:t>
            </a:r>
          </a:p>
        </p:txBody>
      </p:sp>
      <p:sp>
        <p:nvSpPr>
          <p:cNvPr id="2" name="矩形 1"/>
          <p:cNvSpPr/>
          <p:nvPr/>
        </p:nvSpPr>
        <p:spPr>
          <a:xfrm>
            <a:off x="5110076" y="3572514"/>
            <a:ext cx="3310010" cy="646176"/>
          </a:xfrm>
          <a:prstGeom prst="rect">
            <a:avLst/>
          </a:prstGeom>
        </p:spPr>
        <p:txBody>
          <a:bodyPr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负有经济责任的财产的保管人、货运的承运人、各种承包人、承租人</a:t>
            </a:r>
          </a:p>
        </p:txBody>
      </p:sp>
      <p:sp>
        <p:nvSpPr>
          <p:cNvPr id="3" name="矩形 2"/>
          <p:cNvSpPr/>
          <p:nvPr/>
        </p:nvSpPr>
        <p:spPr>
          <a:xfrm>
            <a:off x="5110076" y="2795727"/>
            <a:ext cx="3383280" cy="368808"/>
          </a:xfrm>
          <a:prstGeom prst="rect">
            <a:avLst/>
          </a:prstGeom>
        </p:spPr>
        <p:txBody>
          <a:bodyPr wrap="non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财产的抵押权人对抵押财产具有保险利益</a:t>
            </a:r>
          </a:p>
        </p:txBody>
      </p:sp>
      <p:cxnSp>
        <p:nvCxnSpPr>
          <p:cNvPr id="9" name="直接连接符 8"/>
          <p:cNvCxnSpPr/>
          <p:nvPr/>
        </p:nvCxnSpPr>
        <p:spPr>
          <a:xfrm flipH="1">
            <a:off x="4500477" y="1352550"/>
            <a:ext cx="0" cy="31772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629286144"/>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additive="base">
                                        <p:cTn dur="500" fill="hold" id="7"/>
                                        <p:tgtEl>
                                          <p:spTgt spid="10"/>
                                        </p:tgtEl>
                                        <p:attrNameLst>
                                          <p:attrName>ppt_x</p:attrName>
                                        </p:attrNameLst>
                                      </p:cBhvr>
                                      <p:tavLst>
                                        <p:tav tm="0">
                                          <p:val>
                                            <p:strVal val="#ppt_x"/>
                                          </p:val>
                                        </p:tav>
                                        <p:tav tm="100000">
                                          <p:val>
                                            <p:strVal val="#ppt_x"/>
                                          </p:val>
                                        </p:tav>
                                      </p:tavLst>
                                    </p:anim>
                                    <p:anim calcmode="lin" valueType="num">
                                      <p:cBhvr additive="base">
                                        <p:cTn dur="500" fill="hold" id="8"/>
                                        <p:tgtEl>
                                          <p:spTgt spid="10"/>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500" fill="hold" id="11"/>
                                        <p:tgtEl>
                                          <p:spTgt spid="8"/>
                                        </p:tgtEl>
                                        <p:attrNameLst>
                                          <p:attrName>ppt_x</p:attrName>
                                        </p:attrNameLst>
                                      </p:cBhvr>
                                      <p:tavLst>
                                        <p:tav tm="0">
                                          <p:val>
                                            <p:strVal val="#ppt_x"/>
                                          </p:val>
                                        </p:tav>
                                        <p:tav tm="100000">
                                          <p:val>
                                            <p:strVal val="#ppt_x"/>
                                          </p:val>
                                        </p:tav>
                                      </p:tavLst>
                                    </p:anim>
                                    <p:anim calcmode="lin" valueType="num">
                                      <p:cBhvr additive="base">
                                        <p:cTn dur="500" fill="hold" id="12"/>
                                        <p:tgtEl>
                                          <p:spTgt spid="8"/>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22"/>
                                        </p:tgtEl>
                                        <p:attrNameLst>
                                          <p:attrName>style.visibility</p:attrName>
                                        </p:attrNameLst>
                                      </p:cBhvr>
                                      <p:to>
                                        <p:strVal val="visible"/>
                                      </p:to>
                                    </p:set>
                                    <p:anim calcmode="lin" valueType="num">
                                      <p:cBhvr additive="base">
                                        <p:cTn dur="500" fill="hold" id="15"/>
                                        <p:tgtEl>
                                          <p:spTgt spid="22"/>
                                        </p:tgtEl>
                                        <p:attrNameLst>
                                          <p:attrName>ppt_x</p:attrName>
                                        </p:attrNameLst>
                                      </p:cBhvr>
                                      <p:tavLst>
                                        <p:tav tm="0">
                                          <p:val>
                                            <p:strVal val="#ppt_x"/>
                                          </p:val>
                                        </p:tav>
                                        <p:tav tm="100000">
                                          <p:val>
                                            <p:strVal val="#ppt_x"/>
                                          </p:val>
                                        </p:tav>
                                      </p:tavLst>
                                    </p:anim>
                                    <p:anim calcmode="lin" valueType="num">
                                      <p:cBhvr additive="base">
                                        <p:cTn dur="500" fill="hold" id="16"/>
                                        <p:tgtEl>
                                          <p:spTgt spid="22"/>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20"/>
                                        </p:tgtEl>
                                        <p:attrNameLst>
                                          <p:attrName>style.visibility</p:attrName>
                                        </p:attrNameLst>
                                      </p:cBhvr>
                                      <p:to>
                                        <p:strVal val="visible"/>
                                      </p:to>
                                    </p:set>
                                    <p:anim calcmode="lin" valueType="num">
                                      <p:cBhvr additive="base">
                                        <p:cTn dur="500" fill="hold" id="19"/>
                                        <p:tgtEl>
                                          <p:spTgt spid="20"/>
                                        </p:tgtEl>
                                        <p:attrNameLst>
                                          <p:attrName>ppt_x</p:attrName>
                                        </p:attrNameLst>
                                      </p:cBhvr>
                                      <p:tavLst>
                                        <p:tav tm="0">
                                          <p:val>
                                            <p:strVal val="#ppt_x"/>
                                          </p:val>
                                        </p:tav>
                                        <p:tav tm="100000">
                                          <p:val>
                                            <p:strVal val="#ppt_x"/>
                                          </p:val>
                                        </p:tav>
                                      </p:tavLst>
                                    </p:anim>
                                    <p:anim calcmode="lin" valueType="num">
                                      <p:cBhvr additive="base">
                                        <p:cTn dur="500" fill="hold" id="20"/>
                                        <p:tgtEl>
                                          <p:spTgt spid="20"/>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21"/>
                                        </p:tgtEl>
                                        <p:attrNameLst>
                                          <p:attrName>style.visibility</p:attrName>
                                        </p:attrNameLst>
                                      </p:cBhvr>
                                      <p:to>
                                        <p:strVal val="visible"/>
                                      </p:to>
                                    </p:set>
                                    <p:anim calcmode="lin" valueType="num">
                                      <p:cBhvr additive="base">
                                        <p:cTn dur="500" fill="hold" id="23"/>
                                        <p:tgtEl>
                                          <p:spTgt spid="21"/>
                                        </p:tgtEl>
                                        <p:attrNameLst>
                                          <p:attrName>ppt_x</p:attrName>
                                        </p:attrNameLst>
                                      </p:cBhvr>
                                      <p:tavLst>
                                        <p:tav tm="0">
                                          <p:val>
                                            <p:strVal val="#ppt_x"/>
                                          </p:val>
                                        </p:tav>
                                        <p:tav tm="100000">
                                          <p:val>
                                            <p:strVal val="#ppt_x"/>
                                          </p:val>
                                        </p:tav>
                                      </p:tavLst>
                                    </p:anim>
                                    <p:anim calcmode="lin" valueType="num">
                                      <p:cBhvr additive="base">
                                        <p:cTn dur="500" fill="hold" id="24"/>
                                        <p:tgtEl>
                                          <p:spTgt spid="21"/>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3"/>
                                        </p:tgtEl>
                                        <p:attrNameLst>
                                          <p:attrName>style.visibility</p:attrName>
                                        </p:attrNameLst>
                                      </p:cBhvr>
                                      <p:to>
                                        <p:strVal val="visible"/>
                                      </p:to>
                                    </p:set>
                                    <p:anim calcmode="lin" valueType="num">
                                      <p:cBhvr additive="base">
                                        <p:cTn dur="500" fill="hold" id="27"/>
                                        <p:tgtEl>
                                          <p:spTgt spid="3"/>
                                        </p:tgtEl>
                                        <p:attrNameLst>
                                          <p:attrName>ppt_x</p:attrName>
                                        </p:attrNameLst>
                                      </p:cBhvr>
                                      <p:tavLst>
                                        <p:tav tm="0">
                                          <p:val>
                                            <p:strVal val="#ppt_x"/>
                                          </p:val>
                                        </p:tav>
                                        <p:tav tm="100000">
                                          <p:val>
                                            <p:strVal val="#ppt_x"/>
                                          </p:val>
                                        </p:tav>
                                      </p:tavLst>
                                    </p:anim>
                                    <p:anim calcmode="lin" valueType="num">
                                      <p:cBhvr additive="base">
                                        <p:cTn dur="500" fill="hold" id="28"/>
                                        <p:tgtEl>
                                          <p:spTgt spid="3"/>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0"/>
                                  </p:stCondLst>
                                  <p:childTnLst>
                                    <p:set>
                                      <p:cBhvr>
                                        <p:cTn dur="1" fill="hold" id="30">
                                          <p:stCondLst>
                                            <p:cond delay="0"/>
                                          </p:stCondLst>
                                        </p:cTn>
                                        <p:tgtEl>
                                          <p:spTgt spid="2"/>
                                        </p:tgtEl>
                                        <p:attrNameLst>
                                          <p:attrName>style.visibility</p:attrName>
                                        </p:attrNameLst>
                                      </p:cBhvr>
                                      <p:to>
                                        <p:strVal val="visible"/>
                                      </p:to>
                                    </p:set>
                                    <p:anim calcmode="lin" valueType="num">
                                      <p:cBhvr additive="base">
                                        <p:cTn dur="500" fill="hold" id="31"/>
                                        <p:tgtEl>
                                          <p:spTgt spid="2"/>
                                        </p:tgtEl>
                                        <p:attrNameLst>
                                          <p:attrName>ppt_x</p:attrName>
                                        </p:attrNameLst>
                                      </p:cBhvr>
                                      <p:tavLst>
                                        <p:tav tm="0">
                                          <p:val>
                                            <p:strVal val="#ppt_x"/>
                                          </p:val>
                                        </p:tav>
                                        <p:tav tm="100000">
                                          <p:val>
                                            <p:strVal val="#ppt_x"/>
                                          </p:val>
                                        </p:tav>
                                      </p:tavLst>
                                    </p:anim>
                                    <p:anim calcmode="lin" valueType="num">
                                      <p:cBhvr additive="base">
                                        <p:cTn dur="500" fill="hold" id="32"/>
                                        <p:tgtEl>
                                          <p:spTgt spid="2"/>
                                        </p:tgtEl>
                                        <p:attrNameLst>
                                          <p:attrName>ppt_y</p:attrName>
                                        </p:attrNameLst>
                                      </p:cBhvr>
                                      <p:tavLst>
                                        <p:tav tm="0">
                                          <p:val>
                                            <p:strVal val="1+#ppt_h/2"/>
                                          </p:val>
                                        </p:tav>
                                        <p:tav tm="100000">
                                          <p:val>
                                            <p:strVal val="#ppt_y"/>
                                          </p:val>
                                        </p:tav>
                                      </p:tavLst>
                                    </p:anim>
                                  </p:childTnLst>
                                </p:cTn>
                              </p:par>
                              <p:par>
                                <p:cTn fill="hold" id="33" nodeType="withEffect" presetClass="entr" presetID="2" presetSubtype="4">
                                  <p:stCondLst>
                                    <p:cond delay="0"/>
                                  </p:stCondLst>
                                  <p:childTnLst>
                                    <p:set>
                                      <p:cBhvr>
                                        <p:cTn dur="1" fill="hold" id="34">
                                          <p:stCondLst>
                                            <p:cond delay="0"/>
                                          </p:stCondLst>
                                        </p:cTn>
                                        <p:tgtEl>
                                          <p:spTgt spid="9"/>
                                        </p:tgtEl>
                                        <p:attrNameLst>
                                          <p:attrName>style.visibility</p:attrName>
                                        </p:attrNameLst>
                                      </p:cBhvr>
                                      <p:to>
                                        <p:strVal val="visible"/>
                                      </p:to>
                                    </p:set>
                                    <p:anim calcmode="lin" valueType="num">
                                      <p:cBhvr additive="base">
                                        <p:cTn dur="500" fill="hold" id="35"/>
                                        <p:tgtEl>
                                          <p:spTgt spid="9"/>
                                        </p:tgtEl>
                                        <p:attrNameLst>
                                          <p:attrName>ppt_x</p:attrName>
                                        </p:attrNameLst>
                                      </p:cBhvr>
                                      <p:tavLst>
                                        <p:tav tm="0">
                                          <p:val>
                                            <p:strVal val="#ppt_x"/>
                                          </p:val>
                                        </p:tav>
                                        <p:tav tm="100000">
                                          <p:val>
                                            <p:strVal val="#ppt_x"/>
                                          </p:val>
                                        </p:tav>
                                      </p:tavLst>
                                    </p:anim>
                                    <p:anim calcmode="lin" valueType="num">
                                      <p:cBhvr additive="base">
                                        <p:cTn dur="500" fill="hold" id="36"/>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20"/>
      <p:bldP grpId="0" spid="21"/>
      <p:bldP grpId="0" spid="22"/>
      <p:bldP grpId="0" spid="2"/>
      <p:bldP grpId="0" spid="3"/>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0" name="矩形 49">
            <a:extLst>
              <a:ext uri="{FF2B5EF4-FFF2-40B4-BE49-F238E27FC236}">
                <a16:creationId xmlns:a16="http://schemas.microsoft.com/office/drawing/2014/main" id="{8B23F2A7-BB4B-4276-87F2-607B096ECC77}"/>
              </a:ext>
            </a:extLst>
          </p:cNvPr>
          <p:cNvSpPr/>
          <p:nvPr/>
        </p:nvSpPr>
        <p:spPr>
          <a:xfrm>
            <a:off x="7010399" y="361950"/>
            <a:ext cx="1625917" cy="411480"/>
          </a:xfrm>
          <a:prstGeom prst="rect">
            <a:avLst/>
          </a:prstGeom>
        </p:spPr>
        <p:txBody>
          <a:bodyPr wrap="none">
            <a:spAutoFit/>
          </a:bodyPr>
          <a:lstStyle/>
          <a:p>
            <a:pPr defTabSz="685800">
              <a:defRPr/>
            </a:pPr>
            <a:r>
              <a:rPr altLang="zh-CN" lang="en-US" sz="2100">
                <a:solidFill>
                  <a:schemeClr val="accent1"/>
                </a:solidFill>
                <a:latin charset="-122" panose="00000500000000000000" typeface="字魂59号-创粗黑"/>
                <a:ea charset="-122" panose="00000500000000000000" typeface="字魂59号-创粗黑"/>
                <a:cs typeface="+mn-ea"/>
                <a:sym typeface="+mn-lt"/>
              </a:rPr>
              <a:t>YOUR LOGO</a:t>
            </a:r>
          </a:p>
        </p:txBody>
      </p:sp>
      <p:sp>
        <p:nvSpPr>
          <p:cNvPr id="60" name="矩形 59">
            <a:extLst>
              <a:ext uri="{FF2B5EF4-FFF2-40B4-BE49-F238E27FC236}">
                <a16:creationId xmlns:a16="http://schemas.microsoft.com/office/drawing/2014/main" id="{E6AB8E07-C812-43F1-84A6-B74B771F1164}"/>
              </a:ext>
            </a:extLst>
          </p:cNvPr>
          <p:cNvSpPr/>
          <p:nvPr/>
        </p:nvSpPr>
        <p:spPr>
          <a:xfrm>
            <a:off x="837758" y="2947926"/>
            <a:ext cx="1371917" cy="274320"/>
          </a:xfrm>
          <a:prstGeom prst="rect">
            <a:avLst/>
          </a:prstGeom>
        </p:spPr>
        <p:txBody>
          <a:bodyPr wrap="none">
            <a:spAutoFit/>
          </a:bodyPr>
          <a:lstStyle/>
          <a:p>
            <a:pPr defTabSz="685800">
              <a:defRPr/>
            </a:pPr>
            <a:r>
              <a:rPr altLang="en-US" lang="zh-CN" sz="1200">
                <a:solidFill>
                  <a:schemeClr val="accent1"/>
                </a:solidFill>
                <a:latin typeface="+mn-ea"/>
                <a:cs typeface="+mn-ea"/>
                <a:sym typeface="+mn-lt"/>
              </a:rPr>
              <a:t>主讲人：优页PPT</a:t>
            </a:r>
          </a:p>
        </p:txBody>
      </p:sp>
      <p:sp>
        <p:nvSpPr>
          <p:cNvPr id="39" name="文本框 1">
            <a:extLst>
              <a:ext uri="{FF2B5EF4-FFF2-40B4-BE49-F238E27FC236}">
                <a16:creationId xmlns:a16="http://schemas.microsoft.com/office/drawing/2014/main" id="{075E1CC7-8187-4E1B-8390-EFA455894C2C}"/>
              </a:ext>
            </a:extLst>
          </p:cNvPr>
          <p:cNvSpPr>
            <a:spLocks noChangeArrowheads="1"/>
          </p:cNvSpPr>
          <p:nvPr/>
        </p:nvSpPr>
        <p:spPr bwMode="auto">
          <a:xfrm>
            <a:off x="922413" y="2693824"/>
            <a:ext cx="2776855" cy="259080"/>
          </a:xfrm>
          <a:prstGeom prst="rect">
            <a:avLst/>
          </a:prstGeom>
          <a:solidFill>
            <a:schemeClr val="bg1"/>
          </a:solidFill>
          <a:ln>
            <a:noFill/>
          </a:ln>
          <a:extLst/>
        </p:spPr>
        <p:txBody>
          <a:bodyPr wrap="none">
            <a:spAutoFit/>
          </a:bodyPr>
          <a:lstStyle>
            <a:lvl1pPr>
              <a:defRPr>
                <a:solidFill>
                  <a:schemeClr val="tx1"/>
                </a:solidFill>
                <a:latin charset="0" panose="020f0502020204030204" pitchFamily="34" typeface="Calibri"/>
                <a:ea charset="-122" panose="02010600030101010101" pitchFamily="2" typeface="SimSun"/>
              </a:defRPr>
            </a:lvl1pPr>
            <a:lvl2pPr indent="-285750" marL="742950">
              <a:defRPr>
                <a:solidFill>
                  <a:schemeClr val="tx1"/>
                </a:solidFill>
                <a:latin charset="0" panose="020f0502020204030204" pitchFamily="34" typeface="Calibri"/>
                <a:ea charset="-122" panose="02010600030101010101" pitchFamily="2" typeface="SimSun"/>
              </a:defRPr>
            </a:lvl2pPr>
            <a:lvl3pPr indent="-228600" marL="1143000">
              <a:defRPr>
                <a:solidFill>
                  <a:schemeClr val="tx1"/>
                </a:solidFill>
                <a:latin charset="0" panose="020f0502020204030204" pitchFamily="34" typeface="Calibri"/>
                <a:ea charset="-122" panose="02010600030101010101" pitchFamily="2" typeface="SimSun"/>
              </a:defRPr>
            </a:lvl3pPr>
            <a:lvl4pPr indent="-228600" marL="1600200">
              <a:defRPr>
                <a:solidFill>
                  <a:schemeClr val="tx1"/>
                </a:solidFill>
                <a:latin charset="0" panose="020f0502020204030204" pitchFamily="34" typeface="Calibri"/>
                <a:ea charset="-122" panose="02010600030101010101" pitchFamily="2" typeface="SimSun"/>
              </a:defRPr>
            </a:lvl4pPr>
            <a:lvl5pPr indent="-228600" marL="2057400">
              <a:defRPr>
                <a:solidFill>
                  <a:schemeClr val="tx1"/>
                </a:solidFill>
                <a:latin charset="0" panose="020f0502020204030204" pitchFamily="34" typeface="Calibri"/>
                <a:ea charset="-122" panose="02010600030101010101" pitchFamily="2" typeface="SimSun"/>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SimSun"/>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SimSun"/>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SimSun"/>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SimSun"/>
              </a:defRPr>
            </a:lvl9pPr>
          </a:lstStyle>
          <a:p>
            <a:pPr defTabSz="685800">
              <a:defRPr/>
            </a:pPr>
            <a:r>
              <a:rPr altLang="en-US" lang="zh-CN" smtClean="0" spc="300" sz="1100">
                <a:solidFill>
                  <a:schemeClr val="accent1"/>
                </a:solidFill>
                <a:latin typeface="+mn-ea"/>
                <a:ea typeface="+mn-ea"/>
                <a:cs typeface="+mn-ea"/>
                <a:sym typeface="+mn-lt"/>
              </a:rPr>
              <a:t>保险培训 · 金融理财 · 银行培训</a:t>
            </a:r>
          </a:p>
        </p:txBody>
      </p:sp>
      <p:sp>
        <p:nvSpPr>
          <p:cNvPr id="6" name="矩形 5">
            <a:extLst>
              <a:ext uri="{FF2B5EF4-FFF2-40B4-BE49-F238E27FC236}">
                <a16:creationId xmlns:a16="http://schemas.microsoft.com/office/drawing/2014/main" id="{214A642A-EE7F-4B42-A480-CDBAAED11686}"/>
              </a:ext>
            </a:extLst>
          </p:cNvPr>
          <p:cNvSpPr/>
          <p:nvPr/>
        </p:nvSpPr>
        <p:spPr>
          <a:xfrm>
            <a:off x="849333" y="2293263"/>
            <a:ext cx="4267200" cy="426720"/>
          </a:xfrm>
          <a:prstGeom prst="rect">
            <a:avLst/>
          </a:prstGeom>
        </p:spPr>
        <p:txBody>
          <a:bodyPr wrap="square">
            <a:spAutoFit/>
          </a:bodyPr>
          <a:lstStyle/>
          <a:p>
            <a:pPr defTabSz="685800">
              <a:defRPr/>
            </a:pPr>
            <a:r>
              <a:rPr altLang="zh-CN" lang="en-US" smtClean="0" sz="1100">
                <a:solidFill>
                  <a:schemeClr val="accent1"/>
                </a:solidFill>
                <a:latin typeface="+mn-ea"/>
                <a:cs typeface="+mn-ea"/>
                <a:sym typeface="+mn-lt"/>
              </a:rPr>
              <a:t>insurance knowledge training insurance knowledge training knowledge training insurance knowledge</a:t>
            </a:r>
          </a:p>
        </p:txBody>
      </p:sp>
      <p:pic>
        <p:nvPicPr>
          <p:cNvPr id="4" name="图片 3"/>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rcRect l="4458" r="11581" t="2005"/>
          <a:stretch>
            <a:fillRect/>
          </a:stretch>
        </p:blipFill>
        <p:spPr>
          <a:xfrm>
            <a:off x="4648200" y="1100976"/>
            <a:ext cx="4446856" cy="3748452"/>
          </a:xfrm>
          <a:prstGeom prst="rect">
            <a:avLst/>
          </a:prstGeom>
        </p:spPr>
      </p:pic>
      <p:grpSp>
        <p:nvGrpSpPr>
          <p:cNvPr id="13" name="组合 12"/>
          <p:cNvGrpSpPr/>
          <p:nvPr/>
        </p:nvGrpSpPr>
        <p:grpSpPr>
          <a:xfrm>
            <a:off x="784134" y="1241371"/>
            <a:ext cx="4504895" cy="1200329"/>
            <a:chOff x="784134" y="1241371"/>
            <a:chExt cx="4504895" cy="1200329"/>
          </a:xfrm>
        </p:grpSpPr>
        <p:sp>
          <p:nvSpPr>
            <p:cNvPr id="49" name="文本框 1">
              <a:extLst>
                <a:ext uri="{FF2B5EF4-FFF2-40B4-BE49-F238E27FC236}">
                  <a16:creationId xmlns:a16="http://schemas.microsoft.com/office/drawing/2014/main" id="{26F41442-7EB8-4991-885E-E0FDD65D1B86}"/>
                </a:ext>
              </a:extLst>
            </p:cNvPr>
            <p:cNvSpPr>
              <a:spLocks noChangeArrowheads="1"/>
            </p:cNvSpPr>
            <p:nvPr/>
          </p:nvSpPr>
          <p:spPr bwMode="auto">
            <a:xfrm>
              <a:off x="784134" y="1241371"/>
              <a:ext cx="5669280"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ea charset="-122" panose="02010600030101010101" pitchFamily="2" typeface="SimSun"/>
                </a:defRPr>
              </a:lvl1pPr>
              <a:lvl2pPr indent="-285750" marL="742950">
                <a:defRPr>
                  <a:solidFill>
                    <a:schemeClr val="tx1"/>
                  </a:solidFill>
                  <a:latin charset="0" panose="020f0502020204030204" pitchFamily="34" typeface="Calibri"/>
                  <a:ea charset="-122" panose="02010600030101010101" pitchFamily="2" typeface="SimSun"/>
                </a:defRPr>
              </a:lvl2pPr>
              <a:lvl3pPr indent="-228600" marL="1143000">
                <a:defRPr>
                  <a:solidFill>
                    <a:schemeClr val="tx1"/>
                  </a:solidFill>
                  <a:latin charset="0" panose="020f0502020204030204" pitchFamily="34" typeface="Calibri"/>
                  <a:ea charset="-122" panose="02010600030101010101" pitchFamily="2" typeface="SimSun"/>
                </a:defRPr>
              </a:lvl3pPr>
              <a:lvl4pPr indent="-228600" marL="1600200">
                <a:defRPr>
                  <a:solidFill>
                    <a:schemeClr val="tx1"/>
                  </a:solidFill>
                  <a:latin charset="0" panose="020f0502020204030204" pitchFamily="34" typeface="Calibri"/>
                  <a:ea charset="-122" panose="02010600030101010101" pitchFamily="2" typeface="SimSun"/>
                </a:defRPr>
              </a:lvl4pPr>
              <a:lvl5pPr indent="-228600" marL="2057400">
                <a:defRPr>
                  <a:solidFill>
                    <a:schemeClr val="tx1"/>
                  </a:solidFill>
                  <a:latin charset="0" panose="020f0502020204030204" pitchFamily="34" typeface="Calibri"/>
                  <a:ea charset="-122" panose="02010600030101010101" pitchFamily="2" typeface="SimSun"/>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SimSun"/>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SimSun"/>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SimSun"/>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SimSun"/>
                </a:defRPr>
              </a:lvl9pPr>
            </a:lstStyle>
            <a:p>
              <a:pPr defTabSz="685800">
                <a:defRPr/>
              </a:pPr>
              <a:r>
                <a:rPr altLang="en-US" b="1" lang="zh-CN" smtClean="0" sz="7200">
                  <a:ln w="10160">
                    <a:solidFill>
                      <a:schemeClr val="accent5"/>
                    </a:solidFill>
                    <a:prstDash val="solid"/>
                  </a:ln>
                  <a:solidFill>
                    <a:srgbClr val="FFFFFF"/>
                  </a:solidFill>
                  <a:effectLst>
                    <a:outerShdw algn="tl" blurRad="38100" dir="5400000" dist="22860" rotWithShape="0">
                      <a:srgbClr val="000000">
                        <a:alpha val="30000"/>
                      </a:srgbClr>
                    </a:outerShdw>
                  </a:effectLst>
                  <a:latin typeface="+mn-ea"/>
                  <a:ea typeface="+mn-ea"/>
                  <a:cs typeface="+mn-ea"/>
                  <a:sym typeface="+mn-lt"/>
                </a:rPr>
                <a:t>感谢您的观看</a:t>
              </a:r>
            </a:p>
          </p:txBody>
        </p:sp>
        <p:sp>
          <p:nvSpPr>
            <p:cNvPr id="5" name="矩形 4"/>
            <p:cNvSpPr/>
            <p:nvPr/>
          </p:nvSpPr>
          <p:spPr>
            <a:xfrm>
              <a:off x="2661387" y="1393773"/>
              <a:ext cx="2602230" cy="335280"/>
            </a:xfrm>
            <a:prstGeom prst="rect">
              <a:avLst/>
            </a:prstGeom>
          </p:spPr>
          <p:txBody>
            <a:bodyPr wrap="none">
              <a:spAutoFit/>
            </a:bodyPr>
            <a:lstStyle/>
            <a:p>
              <a:r>
                <a:rPr altLang="en-US" b="1" lang="zh-CN" sz="1600">
                  <a:ln w="10160">
                    <a:solidFill>
                      <a:schemeClr val="accent5"/>
                    </a:solidFill>
                    <a:prstDash val="solid"/>
                  </a:ln>
                  <a:solidFill>
                    <a:srgbClr val="FFFFFF"/>
                  </a:solidFill>
                  <a:effectLst>
                    <a:outerShdw algn="tl" blurRad="38100" dir="5400000" dist="22860" rotWithShape="0">
                      <a:srgbClr val="000000">
                        <a:alpha val="30000"/>
                      </a:srgbClr>
                    </a:outerShdw>
                  </a:effectLst>
                  <a:latin typeface="+mn-ea"/>
                  <a:cs typeface="+mn-ea"/>
                  <a:sym typeface="+mn-lt"/>
                </a:rPr>
                <a:t>INSURANCE TRAINING </a:t>
              </a:r>
            </a:p>
          </p:txBody>
        </p:sp>
      </p:grpSp>
      <p:grpSp>
        <p:nvGrpSpPr>
          <p:cNvPr id="10" name="组合 9"/>
          <p:cNvGrpSpPr/>
          <p:nvPr/>
        </p:nvGrpSpPr>
        <p:grpSpPr>
          <a:xfrm>
            <a:off x="2564991" y="666750"/>
            <a:ext cx="2494795" cy="739603"/>
            <a:chOff x="2305162" y="701727"/>
            <a:chExt cx="2494795" cy="739603"/>
          </a:xfrm>
        </p:grpSpPr>
        <p:sp>
          <p:nvSpPr>
            <p:cNvPr id="9" name="五角星 8"/>
            <p:cNvSpPr/>
            <p:nvPr/>
          </p:nvSpPr>
          <p:spPr>
            <a:xfrm rot="20194368">
              <a:off x="2305162" y="1292569"/>
              <a:ext cx="148761" cy="148761"/>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五角星 32"/>
            <p:cNvSpPr/>
            <p:nvPr/>
          </p:nvSpPr>
          <p:spPr>
            <a:xfrm rot="20194368">
              <a:off x="2664500" y="1087833"/>
              <a:ext cx="231763" cy="231763"/>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五角星 33"/>
            <p:cNvSpPr/>
            <p:nvPr/>
          </p:nvSpPr>
          <p:spPr>
            <a:xfrm rot="20194368">
              <a:off x="3043036" y="804855"/>
              <a:ext cx="473140" cy="473140"/>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五角星 40"/>
            <p:cNvSpPr/>
            <p:nvPr/>
          </p:nvSpPr>
          <p:spPr>
            <a:xfrm rot="963524">
              <a:off x="3687335" y="701727"/>
              <a:ext cx="581714" cy="581714"/>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五角星 41"/>
            <p:cNvSpPr/>
            <p:nvPr/>
          </p:nvSpPr>
          <p:spPr>
            <a:xfrm rot="1232591">
              <a:off x="4404952" y="976999"/>
              <a:ext cx="395005" cy="395005"/>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1" name="图片 10"/>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609600" y="3158588"/>
            <a:ext cx="2396968" cy="1546762"/>
          </a:xfrm>
          <a:prstGeom prst="rect">
            <a:avLst/>
          </a:prstGeom>
        </p:spPr>
      </p:pic>
      <p:sp>
        <p:nvSpPr>
          <p:cNvPr id="12" name="矩形 11"/>
          <p:cNvSpPr/>
          <p:nvPr/>
        </p:nvSpPr>
        <p:spPr>
          <a:xfrm rot="349763">
            <a:off x="2826934" y="3725578"/>
            <a:ext cx="1733867" cy="396240"/>
          </a:xfrm>
          <a:prstGeom prst="rect">
            <a:avLst/>
          </a:prstGeom>
        </p:spPr>
        <p:txBody>
          <a:bodyPr wrap="none">
            <a:prstTxWarp prst="textChevron">
              <a:avLst/>
            </a:prstTxWarp>
            <a:spAutoFit/>
          </a:bodyPr>
          <a:lstStyle/>
          <a:p>
            <a:r>
              <a:rPr altLang="en-US" b="1" lang="zh-CN" sz="2000">
                <a:ln w="10160">
                  <a:solidFill>
                    <a:schemeClr val="accent5"/>
                  </a:solidFill>
                  <a:prstDash val="solid"/>
                </a:ln>
                <a:solidFill>
                  <a:srgbClr val="FFFFFF"/>
                </a:solidFill>
                <a:effectLst>
                  <a:outerShdw algn="tl" blurRad="38100" dir="5400000" dist="22860" rotWithShape="0">
                    <a:srgbClr val="000000">
                      <a:alpha val="30000"/>
                    </a:srgbClr>
                  </a:outerShdw>
                </a:effectLst>
                <a:latin typeface="+mn-ea"/>
                <a:cs typeface="+mn-ea"/>
                <a:sym typeface="+mn-lt"/>
              </a:rPr>
              <a:t>INSURANCE</a:t>
            </a:r>
          </a:p>
        </p:txBody>
      </p:sp>
    </p:spTree>
    <p:extLst>
      <p:ext uri="{BB962C8B-B14F-4D97-AF65-F5344CB8AC3E}">
        <p14:creationId val="2994400432"/>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1+#ppt_w/2"/>
                                          </p:val>
                                        </p:tav>
                                        <p:tav tm="100000">
                                          <p:val>
                                            <p:strVal val="#ppt_x"/>
                                          </p:val>
                                        </p:tav>
                                      </p:tavLst>
                                    </p:anim>
                                    <p:anim calcmode="lin" valueType="num">
                                      <p:cBhvr additive="base">
                                        <p:cTn dur="1000" fill="hold" id="8"/>
                                        <p:tgtEl>
                                          <p:spTgt spid="4"/>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1">
                                  <p:stCondLst>
                                    <p:cond delay="0"/>
                                  </p:stCondLst>
                                  <p:childTnLst>
                                    <p:set>
                                      <p:cBhvr>
                                        <p:cTn dur="1" fill="hold" id="10">
                                          <p:stCondLst>
                                            <p:cond delay="0"/>
                                          </p:stCondLst>
                                        </p:cTn>
                                        <p:tgtEl>
                                          <p:spTgt spid="50"/>
                                        </p:tgtEl>
                                        <p:attrNameLst>
                                          <p:attrName>style.visibility</p:attrName>
                                        </p:attrNameLst>
                                      </p:cBhvr>
                                      <p:to>
                                        <p:strVal val="visible"/>
                                      </p:to>
                                    </p:set>
                                    <p:anim calcmode="lin" valueType="num">
                                      <p:cBhvr additive="base">
                                        <p:cTn dur="1000" fill="hold" id="11"/>
                                        <p:tgtEl>
                                          <p:spTgt spid="50"/>
                                        </p:tgtEl>
                                        <p:attrNameLst>
                                          <p:attrName>ppt_x</p:attrName>
                                        </p:attrNameLst>
                                      </p:cBhvr>
                                      <p:tavLst>
                                        <p:tav tm="0">
                                          <p:val>
                                            <p:strVal val="#ppt_x"/>
                                          </p:val>
                                        </p:tav>
                                        <p:tav tm="100000">
                                          <p:val>
                                            <p:strVal val="#ppt_x"/>
                                          </p:val>
                                        </p:tav>
                                      </p:tavLst>
                                    </p:anim>
                                    <p:anim calcmode="lin" valueType="num">
                                      <p:cBhvr additive="base">
                                        <p:cTn dur="1000" fill="hold" id="12"/>
                                        <p:tgtEl>
                                          <p:spTgt spid="50"/>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53" presetSubtype="0">
                                  <p:stCondLst>
                                    <p:cond delay="0"/>
                                  </p:stCondLst>
                                  <p:childTnLst>
                                    <p:set>
                                      <p:cBhvr>
                                        <p:cTn dur="1" fill="hold" id="15">
                                          <p:stCondLst>
                                            <p:cond delay="0"/>
                                          </p:stCondLst>
                                        </p:cTn>
                                        <p:tgtEl>
                                          <p:spTgt spid="13"/>
                                        </p:tgtEl>
                                        <p:attrNameLst>
                                          <p:attrName>style.visibility</p:attrName>
                                        </p:attrNameLst>
                                      </p:cBhvr>
                                      <p:to>
                                        <p:strVal val="visible"/>
                                      </p:to>
                                    </p:set>
                                    <p:anim calcmode="lin" valueType="num">
                                      <p:cBhvr>
                                        <p:cTn dur="500" fill="hold" id="16"/>
                                        <p:tgtEl>
                                          <p:spTgt spid="13"/>
                                        </p:tgtEl>
                                        <p:attrNameLst>
                                          <p:attrName>ppt_w</p:attrName>
                                        </p:attrNameLst>
                                      </p:cBhvr>
                                      <p:tavLst>
                                        <p:tav tm="0">
                                          <p:val>
                                            <p:fltVal val="0"/>
                                          </p:val>
                                        </p:tav>
                                        <p:tav tm="100000">
                                          <p:val>
                                            <p:strVal val="#ppt_w"/>
                                          </p:val>
                                        </p:tav>
                                      </p:tavLst>
                                    </p:anim>
                                    <p:anim calcmode="lin" valueType="num">
                                      <p:cBhvr>
                                        <p:cTn dur="500" fill="hold" id="17"/>
                                        <p:tgtEl>
                                          <p:spTgt spid="13"/>
                                        </p:tgtEl>
                                        <p:attrNameLst>
                                          <p:attrName>ppt_h</p:attrName>
                                        </p:attrNameLst>
                                      </p:cBhvr>
                                      <p:tavLst>
                                        <p:tav tm="0">
                                          <p:val>
                                            <p:fltVal val="0"/>
                                          </p:val>
                                        </p:tav>
                                        <p:tav tm="100000">
                                          <p:val>
                                            <p:strVal val="#ppt_h"/>
                                          </p:val>
                                        </p:tav>
                                      </p:tavLst>
                                    </p:anim>
                                    <p:animEffect filter="fade" transition="in">
                                      <p:cBhvr>
                                        <p:cTn dur="500" id="18"/>
                                        <p:tgtEl>
                                          <p:spTgt spid="13"/>
                                        </p:tgtEl>
                                      </p:cBhvr>
                                    </p:animEffect>
                                  </p:childTnLst>
                                </p:cTn>
                              </p:par>
                            </p:childTnLst>
                          </p:cTn>
                        </p:par>
                        <p:par>
                          <p:cTn fill="hold" id="19" nodeType="afterGroup">
                            <p:stCondLst>
                              <p:cond delay="1500"/>
                            </p:stCondLst>
                            <p:childTnLst>
                              <p:par>
                                <p:cTn fill="hold" id="20" nodeType="afterEffect" presetClass="entr" presetID="22" presetSubtype="8">
                                  <p:stCondLst>
                                    <p:cond delay="0"/>
                                  </p:stCondLst>
                                  <p:childTnLst>
                                    <p:set>
                                      <p:cBhvr>
                                        <p:cTn dur="1" fill="hold" id="21">
                                          <p:stCondLst>
                                            <p:cond delay="0"/>
                                          </p:stCondLst>
                                        </p:cTn>
                                        <p:tgtEl>
                                          <p:spTgt spid="10"/>
                                        </p:tgtEl>
                                        <p:attrNameLst>
                                          <p:attrName>style.visibility</p:attrName>
                                        </p:attrNameLst>
                                      </p:cBhvr>
                                      <p:to>
                                        <p:strVal val="visible"/>
                                      </p:to>
                                    </p:set>
                                    <p:animEffect filter="wipe(left)" transition="in">
                                      <p:cBhvr>
                                        <p:cTn dur="500" id="22"/>
                                        <p:tgtEl>
                                          <p:spTgt spid="10"/>
                                        </p:tgtEl>
                                      </p:cBhvr>
                                    </p:animEffect>
                                  </p:childTnLst>
                                </p:cTn>
                              </p:par>
                            </p:childTnLst>
                          </p:cTn>
                        </p:par>
                        <p:par>
                          <p:cTn fill="hold" id="23" nodeType="afterGroup">
                            <p:stCondLst>
                              <p:cond delay="2000"/>
                            </p:stCondLst>
                            <p:childTnLst>
                              <p:par>
                                <p:cTn fill="hold" grpId="0" id="24" nodeType="afterEffect" presetClass="entr" presetID="53" presetSubtype="0">
                                  <p:stCondLst>
                                    <p:cond delay="0"/>
                                  </p:stCondLst>
                                  <p:childTnLst>
                                    <p:set>
                                      <p:cBhvr>
                                        <p:cTn dur="1" fill="hold" id="25">
                                          <p:stCondLst>
                                            <p:cond delay="0"/>
                                          </p:stCondLst>
                                        </p:cTn>
                                        <p:tgtEl>
                                          <p:spTgt spid="6"/>
                                        </p:tgtEl>
                                        <p:attrNameLst>
                                          <p:attrName>style.visibility</p:attrName>
                                        </p:attrNameLst>
                                      </p:cBhvr>
                                      <p:to>
                                        <p:strVal val="visible"/>
                                      </p:to>
                                    </p:set>
                                    <p:anim calcmode="lin" valueType="num">
                                      <p:cBhvr>
                                        <p:cTn dur="500" fill="hold" id="26"/>
                                        <p:tgtEl>
                                          <p:spTgt spid="6"/>
                                        </p:tgtEl>
                                        <p:attrNameLst>
                                          <p:attrName>ppt_w</p:attrName>
                                        </p:attrNameLst>
                                      </p:cBhvr>
                                      <p:tavLst>
                                        <p:tav tm="0">
                                          <p:val>
                                            <p:fltVal val="0"/>
                                          </p:val>
                                        </p:tav>
                                        <p:tav tm="100000">
                                          <p:val>
                                            <p:strVal val="#ppt_w"/>
                                          </p:val>
                                        </p:tav>
                                      </p:tavLst>
                                    </p:anim>
                                    <p:anim calcmode="lin" valueType="num">
                                      <p:cBhvr>
                                        <p:cTn dur="500" fill="hold" id="27"/>
                                        <p:tgtEl>
                                          <p:spTgt spid="6"/>
                                        </p:tgtEl>
                                        <p:attrNameLst>
                                          <p:attrName>ppt_h</p:attrName>
                                        </p:attrNameLst>
                                      </p:cBhvr>
                                      <p:tavLst>
                                        <p:tav tm="0">
                                          <p:val>
                                            <p:fltVal val="0"/>
                                          </p:val>
                                        </p:tav>
                                        <p:tav tm="100000">
                                          <p:val>
                                            <p:strVal val="#ppt_h"/>
                                          </p:val>
                                        </p:tav>
                                      </p:tavLst>
                                    </p:anim>
                                    <p:animEffect filter="fade" transition="in">
                                      <p:cBhvr>
                                        <p:cTn dur="500" id="28"/>
                                        <p:tgtEl>
                                          <p:spTgt spid="6"/>
                                        </p:tgtEl>
                                      </p:cBhvr>
                                    </p:animEffect>
                                  </p:childTnLst>
                                </p:cTn>
                              </p:par>
                            </p:childTnLst>
                          </p:cTn>
                        </p:par>
                        <p:par>
                          <p:cTn fill="hold" id="29" nodeType="afterGroup">
                            <p:stCondLst>
                              <p:cond delay="2500"/>
                            </p:stCondLst>
                            <p:childTnLst>
                              <p:par>
                                <p:cTn fill="hold" grpId="0" id="30" nodeType="afterEffect" presetClass="entr" presetID="53" presetSubtype="0">
                                  <p:stCondLst>
                                    <p:cond delay="0"/>
                                  </p:stCondLst>
                                  <p:childTnLst>
                                    <p:set>
                                      <p:cBhvr>
                                        <p:cTn dur="1" fill="hold" id="31">
                                          <p:stCondLst>
                                            <p:cond delay="0"/>
                                          </p:stCondLst>
                                        </p:cTn>
                                        <p:tgtEl>
                                          <p:spTgt spid="39"/>
                                        </p:tgtEl>
                                        <p:attrNameLst>
                                          <p:attrName>style.visibility</p:attrName>
                                        </p:attrNameLst>
                                      </p:cBhvr>
                                      <p:to>
                                        <p:strVal val="visible"/>
                                      </p:to>
                                    </p:set>
                                    <p:anim calcmode="lin" valueType="num">
                                      <p:cBhvr>
                                        <p:cTn dur="500" fill="hold" id="32"/>
                                        <p:tgtEl>
                                          <p:spTgt spid="39"/>
                                        </p:tgtEl>
                                        <p:attrNameLst>
                                          <p:attrName>ppt_w</p:attrName>
                                        </p:attrNameLst>
                                      </p:cBhvr>
                                      <p:tavLst>
                                        <p:tav tm="0">
                                          <p:val>
                                            <p:fltVal val="0"/>
                                          </p:val>
                                        </p:tav>
                                        <p:tav tm="100000">
                                          <p:val>
                                            <p:strVal val="#ppt_w"/>
                                          </p:val>
                                        </p:tav>
                                      </p:tavLst>
                                    </p:anim>
                                    <p:anim calcmode="lin" valueType="num">
                                      <p:cBhvr>
                                        <p:cTn dur="500" fill="hold" id="33"/>
                                        <p:tgtEl>
                                          <p:spTgt spid="39"/>
                                        </p:tgtEl>
                                        <p:attrNameLst>
                                          <p:attrName>ppt_h</p:attrName>
                                        </p:attrNameLst>
                                      </p:cBhvr>
                                      <p:tavLst>
                                        <p:tav tm="0">
                                          <p:val>
                                            <p:fltVal val="0"/>
                                          </p:val>
                                        </p:tav>
                                        <p:tav tm="100000">
                                          <p:val>
                                            <p:strVal val="#ppt_h"/>
                                          </p:val>
                                        </p:tav>
                                      </p:tavLst>
                                    </p:anim>
                                    <p:animEffect filter="fade" transition="in">
                                      <p:cBhvr>
                                        <p:cTn dur="500" id="34"/>
                                        <p:tgtEl>
                                          <p:spTgt spid="39"/>
                                        </p:tgtEl>
                                      </p:cBhvr>
                                    </p:animEffect>
                                  </p:childTnLst>
                                </p:cTn>
                              </p:par>
                            </p:childTnLst>
                          </p:cTn>
                        </p:par>
                        <p:par>
                          <p:cTn fill="hold" id="35" nodeType="afterGroup">
                            <p:stCondLst>
                              <p:cond delay="3000"/>
                            </p:stCondLst>
                            <p:childTnLst>
                              <p:par>
                                <p:cTn fill="hold" grpId="0" id="36" nodeType="afterEffect" presetClass="entr" presetID="22" presetSubtype="8">
                                  <p:stCondLst>
                                    <p:cond delay="0"/>
                                  </p:stCondLst>
                                  <p:childTnLst>
                                    <p:set>
                                      <p:cBhvr>
                                        <p:cTn dur="1" fill="hold" id="37">
                                          <p:stCondLst>
                                            <p:cond delay="0"/>
                                          </p:stCondLst>
                                        </p:cTn>
                                        <p:tgtEl>
                                          <p:spTgt spid="60"/>
                                        </p:tgtEl>
                                        <p:attrNameLst>
                                          <p:attrName>style.visibility</p:attrName>
                                        </p:attrNameLst>
                                      </p:cBhvr>
                                      <p:to>
                                        <p:strVal val="visible"/>
                                      </p:to>
                                    </p:set>
                                    <p:animEffect filter="wipe(left)" transition="in">
                                      <p:cBhvr>
                                        <p:cTn dur="500" id="38"/>
                                        <p:tgtEl>
                                          <p:spTgt spid="60"/>
                                        </p:tgtEl>
                                      </p:cBhvr>
                                    </p:animEffect>
                                  </p:childTnLst>
                                </p:cTn>
                              </p:par>
                            </p:childTnLst>
                          </p:cTn>
                        </p:par>
                        <p:par>
                          <p:cTn fill="hold" id="39" nodeType="afterGroup">
                            <p:stCondLst>
                              <p:cond delay="3500"/>
                            </p:stCondLst>
                            <p:childTnLst>
                              <p:par>
                                <p:cTn fill="hold" id="40" nodeType="afterEffect" presetClass="entr" presetID="2" presetSubtype="4">
                                  <p:stCondLst>
                                    <p:cond delay="0"/>
                                  </p:stCondLst>
                                  <p:childTnLst>
                                    <p:set>
                                      <p:cBhvr>
                                        <p:cTn dur="1" fill="hold" id="41">
                                          <p:stCondLst>
                                            <p:cond delay="0"/>
                                          </p:stCondLst>
                                        </p:cTn>
                                        <p:tgtEl>
                                          <p:spTgt spid="11"/>
                                        </p:tgtEl>
                                        <p:attrNameLst>
                                          <p:attrName>style.visibility</p:attrName>
                                        </p:attrNameLst>
                                      </p:cBhvr>
                                      <p:to>
                                        <p:strVal val="visible"/>
                                      </p:to>
                                    </p:set>
                                    <p:anim calcmode="lin" valueType="num">
                                      <p:cBhvr additive="base">
                                        <p:cTn dur="500" fill="hold" id="42"/>
                                        <p:tgtEl>
                                          <p:spTgt spid="11"/>
                                        </p:tgtEl>
                                        <p:attrNameLst>
                                          <p:attrName>ppt_x</p:attrName>
                                        </p:attrNameLst>
                                      </p:cBhvr>
                                      <p:tavLst>
                                        <p:tav tm="0">
                                          <p:val>
                                            <p:strVal val="#ppt_x"/>
                                          </p:val>
                                        </p:tav>
                                        <p:tav tm="100000">
                                          <p:val>
                                            <p:strVal val="#ppt_x"/>
                                          </p:val>
                                        </p:tav>
                                      </p:tavLst>
                                    </p:anim>
                                    <p:anim calcmode="lin" valueType="num">
                                      <p:cBhvr additive="base">
                                        <p:cTn dur="500" fill="hold" id="43"/>
                                        <p:tgtEl>
                                          <p:spTgt spid="11"/>
                                        </p:tgtEl>
                                        <p:attrNameLst>
                                          <p:attrName>ppt_y</p:attrName>
                                        </p:attrNameLst>
                                      </p:cBhvr>
                                      <p:tavLst>
                                        <p:tav tm="0">
                                          <p:val>
                                            <p:strVal val="1+#ppt_h/2"/>
                                          </p:val>
                                        </p:tav>
                                        <p:tav tm="100000">
                                          <p:val>
                                            <p:strVal val="#ppt_y"/>
                                          </p:val>
                                        </p:tav>
                                      </p:tavLst>
                                    </p:anim>
                                  </p:childTnLst>
                                </p:cTn>
                              </p:par>
                            </p:childTnLst>
                          </p:cTn>
                        </p:par>
                        <p:par>
                          <p:cTn fill="hold" id="44" nodeType="afterGroup">
                            <p:stCondLst>
                              <p:cond delay="4000"/>
                            </p:stCondLst>
                            <p:childTnLst>
                              <p:par>
                                <p:cTn fill="hold" grpId="0" id="45" nodeType="afterEffect" presetClass="entr" presetID="22" presetSubtype="8">
                                  <p:stCondLst>
                                    <p:cond delay="0"/>
                                  </p:stCondLst>
                                  <p:childTnLst>
                                    <p:set>
                                      <p:cBhvr>
                                        <p:cTn dur="1" fill="hold" id="46">
                                          <p:stCondLst>
                                            <p:cond delay="0"/>
                                          </p:stCondLst>
                                        </p:cTn>
                                        <p:tgtEl>
                                          <p:spTgt spid="12"/>
                                        </p:tgtEl>
                                        <p:attrNameLst>
                                          <p:attrName>style.visibility</p:attrName>
                                        </p:attrNameLst>
                                      </p:cBhvr>
                                      <p:to>
                                        <p:strVal val="visible"/>
                                      </p:to>
                                    </p:set>
                                    <p:animEffect filter="wipe(left)" transition="in">
                                      <p:cBhvr>
                                        <p:cTn dur="500" id="47"/>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60"/>
      <p:bldP grpId="0" spid="39"/>
      <p:bldP grpId="0" spid="6"/>
      <p:bldP grpId="0" spid="1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flipH="1">
            <a:off x="838200" y="1047750"/>
            <a:ext cx="2494795" cy="739603"/>
            <a:chOff x="2305162" y="701727"/>
            <a:chExt cx="2494795" cy="739603"/>
          </a:xfrm>
        </p:grpSpPr>
        <p:sp>
          <p:nvSpPr>
            <p:cNvPr id="9" name="五角星 8"/>
            <p:cNvSpPr/>
            <p:nvPr/>
          </p:nvSpPr>
          <p:spPr>
            <a:xfrm rot="20194368">
              <a:off x="2305162" y="1292569"/>
              <a:ext cx="148761" cy="148761"/>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五角星 32"/>
            <p:cNvSpPr/>
            <p:nvPr/>
          </p:nvSpPr>
          <p:spPr>
            <a:xfrm rot="20194368">
              <a:off x="2664500" y="1087833"/>
              <a:ext cx="231763" cy="231763"/>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五角星 33"/>
            <p:cNvSpPr/>
            <p:nvPr/>
          </p:nvSpPr>
          <p:spPr>
            <a:xfrm rot="20194368">
              <a:off x="3043036" y="804855"/>
              <a:ext cx="473140" cy="473140"/>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五角星 40"/>
            <p:cNvSpPr/>
            <p:nvPr/>
          </p:nvSpPr>
          <p:spPr>
            <a:xfrm rot="963524">
              <a:off x="3687335" y="701727"/>
              <a:ext cx="581714" cy="581714"/>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五角星 41"/>
            <p:cNvSpPr/>
            <p:nvPr/>
          </p:nvSpPr>
          <p:spPr>
            <a:xfrm rot="1232591">
              <a:off x="4404952" y="976999"/>
              <a:ext cx="395005" cy="395005"/>
            </a:xfrm>
            <a:prstGeom prst="star5">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1" name="图片 10"/>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flipH="1">
            <a:off x="4344718" y="1352550"/>
            <a:ext cx="4930948" cy="3181938"/>
          </a:xfrm>
          <a:prstGeom prst="rect">
            <a:avLst/>
          </a:prstGeom>
        </p:spPr>
      </p:pic>
      <p:sp>
        <p:nvSpPr>
          <p:cNvPr id="32" name="文本框 31">
            <a:extLst>
              <a:ext uri="{FF2B5EF4-FFF2-40B4-BE49-F238E27FC236}">
                <a16:creationId xmlns:a16="http://schemas.microsoft.com/office/drawing/2014/main" id="{9F5D9486-AE49-446C-A2D9-32A3479702E6}"/>
              </a:ext>
            </a:extLst>
          </p:cNvPr>
          <p:cNvSpPr txBox="1"/>
          <p:nvPr/>
        </p:nvSpPr>
        <p:spPr>
          <a:xfrm>
            <a:off x="904124" y="1694285"/>
            <a:ext cx="2346642" cy="701040"/>
          </a:xfrm>
          <a:prstGeom prst="rect">
            <a:avLst/>
          </a:prstGeom>
          <a:noFill/>
        </p:spPr>
        <p:txBody>
          <a:bodyPr rtlCol="0" wrap="none">
            <a:spAutoFit/>
          </a:bodyPr>
          <a:lstStyle/>
          <a:p>
            <a:pPr defTabSz="685800">
              <a:defRPr/>
            </a:pPr>
            <a:r>
              <a:rPr altLang="zh-CN" b="1" lang="en-US" sz="4000">
                <a:solidFill>
                  <a:schemeClr val="accent1"/>
                </a:solidFill>
                <a:latin typeface="+mn-ea"/>
                <a:cs typeface="+mn-ea"/>
                <a:sym typeface="+mn-lt"/>
              </a:rPr>
              <a:t>PART 01</a:t>
            </a:r>
          </a:p>
        </p:txBody>
      </p:sp>
      <p:sp>
        <p:nvSpPr>
          <p:cNvPr id="35" name="文本框 1">
            <a:extLst>
              <a:ext uri="{FF2B5EF4-FFF2-40B4-BE49-F238E27FC236}">
                <a16:creationId xmlns:a16="http://schemas.microsoft.com/office/drawing/2014/main" id="{F0711527-C41D-433F-8BCA-E8F62469ED9D}"/>
              </a:ext>
            </a:extLst>
          </p:cNvPr>
          <p:cNvSpPr>
            <a:spLocks noChangeArrowheads="1"/>
          </p:cNvSpPr>
          <p:nvPr/>
        </p:nvSpPr>
        <p:spPr bwMode="auto">
          <a:xfrm>
            <a:off x="856129" y="2265817"/>
            <a:ext cx="3783330" cy="7086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ea charset="-122" panose="02010600030101010101" pitchFamily="2" typeface="SimSun"/>
              </a:defRPr>
            </a:lvl1pPr>
            <a:lvl2pPr indent="-285750" marL="742950">
              <a:defRPr>
                <a:solidFill>
                  <a:schemeClr val="tx1"/>
                </a:solidFill>
                <a:latin charset="0" panose="020f0502020204030204" pitchFamily="34" typeface="Calibri"/>
                <a:ea charset="-122" panose="02010600030101010101" pitchFamily="2" typeface="SimSun"/>
              </a:defRPr>
            </a:lvl2pPr>
            <a:lvl3pPr indent="-228600" marL="1143000">
              <a:defRPr>
                <a:solidFill>
                  <a:schemeClr val="tx1"/>
                </a:solidFill>
                <a:latin charset="0" panose="020f0502020204030204" pitchFamily="34" typeface="Calibri"/>
                <a:ea charset="-122" panose="02010600030101010101" pitchFamily="2" typeface="SimSun"/>
              </a:defRPr>
            </a:lvl3pPr>
            <a:lvl4pPr indent="-228600" marL="1600200">
              <a:defRPr>
                <a:solidFill>
                  <a:schemeClr val="tx1"/>
                </a:solidFill>
                <a:latin charset="0" panose="020f0502020204030204" pitchFamily="34" typeface="Calibri"/>
                <a:ea charset="-122" panose="02010600030101010101" pitchFamily="2" typeface="SimSun"/>
              </a:defRPr>
            </a:lvl4pPr>
            <a:lvl5pPr indent="-228600" marL="2057400">
              <a:defRPr>
                <a:solidFill>
                  <a:schemeClr val="tx1"/>
                </a:solidFill>
                <a:latin charset="0" panose="020f0502020204030204" pitchFamily="34" typeface="Calibri"/>
                <a:ea charset="-122" panose="02010600030101010101" pitchFamily="2" typeface="SimSun"/>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SimSun"/>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SimSun"/>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SimSun"/>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SimSun"/>
              </a:defRPr>
            </a:lvl9pPr>
          </a:lstStyle>
          <a:p>
            <a:pPr lvl="0">
              <a:defRPr/>
            </a:pPr>
            <a:r>
              <a:rPr altLang="en-US" b="1" lang="zh-CN" sz="4050">
                <a:solidFill>
                  <a:schemeClr val="accent1"/>
                </a:solidFill>
                <a:latin typeface="+mn-ea"/>
                <a:ea typeface="+mn-ea"/>
                <a:cs typeface="+mn-ea"/>
                <a:sym typeface="+mn-lt"/>
              </a:rPr>
              <a:t>风险与风险管理</a:t>
            </a:r>
          </a:p>
        </p:txBody>
      </p:sp>
      <p:sp>
        <p:nvSpPr>
          <p:cNvPr id="36" name="TextBox 11">
            <a:extLst>
              <a:ext uri="{FF2B5EF4-FFF2-40B4-BE49-F238E27FC236}">
                <a16:creationId xmlns:a16="http://schemas.microsoft.com/office/drawing/2014/main" id="{F5D2B8F1-69FA-452A-9CBE-307F9C4F8DA1}"/>
              </a:ext>
            </a:extLst>
          </p:cNvPr>
          <p:cNvSpPr txBox="1"/>
          <p:nvPr/>
        </p:nvSpPr>
        <p:spPr>
          <a:xfrm>
            <a:off x="869159" y="2918354"/>
            <a:ext cx="3807247" cy="426720"/>
          </a:xfrm>
          <a:prstGeom prst="rect">
            <a:avLst/>
          </a:prstGeom>
        </p:spPr>
        <p:txBody>
          <a:bodyPr wrap="square">
            <a:spAutoFit/>
          </a:bodyPr>
          <a:lstStyle>
            <a:defPPr>
              <a:defRPr lang="zh-CN"/>
            </a:defPPr>
            <a:lvl1pPr>
              <a:defRPr sz="2400">
                <a:solidFill>
                  <a:srgbClr val="376092"/>
                </a:solidFill>
                <a:latin charset="0" panose="020b0806030902050204" pitchFamily="34" typeface="Impact"/>
                <a:ea charset="-122" panose="020b0503020204020204" pitchFamily="34" typeface="微软雅黑"/>
              </a:defRPr>
            </a:lvl1pPr>
          </a:lstStyle>
          <a:p>
            <a:pPr defTabSz="685800">
              <a:defRPr/>
            </a:pPr>
            <a:r>
              <a:rPr altLang="zh-CN" lang="en-US" sz="1100">
                <a:solidFill>
                  <a:schemeClr val="accent1"/>
                </a:solidFill>
                <a:latin typeface="+mj-ea"/>
                <a:ea typeface="+mj-ea"/>
                <a:cs typeface="+mn-ea"/>
                <a:sym typeface="+mn-lt"/>
              </a:rPr>
              <a:t>Risk and risk management Risk and risk management</a:t>
            </a:r>
          </a:p>
          <a:p>
            <a:pPr defTabSz="685800">
              <a:defRPr/>
            </a:pPr>
            <a:r>
              <a:rPr altLang="zh-CN" lang="en-US" sz="1100">
                <a:solidFill>
                  <a:schemeClr val="accent1"/>
                </a:solidFill>
                <a:latin typeface="+mj-ea"/>
                <a:ea typeface="+mj-ea"/>
                <a:cs typeface="+mn-ea"/>
                <a:sym typeface="+mn-lt"/>
              </a:rPr>
              <a:t>risk management Risk and risk management</a:t>
            </a:r>
          </a:p>
        </p:txBody>
      </p:sp>
    </p:spTree>
    <p:extLst>
      <p:ext uri="{BB962C8B-B14F-4D97-AF65-F5344CB8AC3E}">
        <p14:creationId val="3759007263"/>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2" presetSubtype="8">
                                  <p:stCondLst>
                                    <p:cond delay="0"/>
                                  </p:stCondLst>
                                  <p:childTnLst>
                                    <p:set>
                                      <p:cBhvr>
                                        <p:cTn dur="1" fill="hold" id="11">
                                          <p:stCondLst>
                                            <p:cond delay="0"/>
                                          </p:stCondLst>
                                        </p:cTn>
                                        <p:tgtEl>
                                          <p:spTgt spid="10"/>
                                        </p:tgtEl>
                                        <p:attrNameLst>
                                          <p:attrName>style.visibility</p:attrName>
                                        </p:attrNameLst>
                                      </p:cBhvr>
                                      <p:to>
                                        <p:strVal val="visible"/>
                                      </p:to>
                                    </p:set>
                                    <p:animEffect filter="wipe(left)" transition="in">
                                      <p:cBhvr>
                                        <p:cTn dur="500" id="12"/>
                                        <p:tgtEl>
                                          <p:spTgt spid="10"/>
                                        </p:tgtEl>
                                      </p:cBhvr>
                                    </p:animEffect>
                                  </p:childTnLst>
                                </p:cTn>
                              </p:par>
                            </p:childTnLst>
                          </p:cTn>
                        </p:par>
                        <p:par>
                          <p:cTn fill="hold" id="13" nodeType="afterGroup">
                            <p:stCondLst>
                              <p:cond delay="1000"/>
                            </p:stCondLst>
                            <p:childTnLst>
                              <p:par>
                                <p:cTn fill="hold" grpId="0" id="14" nodeType="afterEffect" presetClass="entr" presetID="22" presetSubtype="8">
                                  <p:stCondLst>
                                    <p:cond delay="0"/>
                                  </p:stCondLst>
                                  <p:childTnLst>
                                    <p:set>
                                      <p:cBhvr>
                                        <p:cTn dur="1" fill="hold" id="15">
                                          <p:stCondLst>
                                            <p:cond delay="0"/>
                                          </p:stCondLst>
                                        </p:cTn>
                                        <p:tgtEl>
                                          <p:spTgt spid="32"/>
                                        </p:tgtEl>
                                        <p:attrNameLst>
                                          <p:attrName>style.visibility</p:attrName>
                                        </p:attrNameLst>
                                      </p:cBhvr>
                                      <p:to>
                                        <p:strVal val="visible"/>
                                      </p:to>
                                    </p:set>
                                    <p:animEffect filter="wipe(left)" transition="in">
                                      <p:cBhvr>
                                        <p:cTn dur="500" id="16"/>
                                        <p:tgtEl>
                                          <p:spTgt spid="32"/>
                                        </p:tgtEl>
                                      </p:cBhvr>
                                    </p:animEffect>
                                  </p:childTnLst>
                                </p:cTn>
                              </p:par>
                            </p:childTnLst>
                          </p:cTn>
                        </p:par>
                        <p:par>
                          <p:cTn fill="hold" id="17" nodeType="afterGroup">
                            <p:stCondLst>
                              <p:cond delay="1500"/>
                            </p:stCondLst>
                            <p:childTnLst>
                              <p:par>
                                <p:cTn fill="hold" grpId="0" id="18" nodeType="afterEffect" presetClass="entr" presetID="53" presetSubtype="0">
                                  <p:stCondLst>
                                    <p:cond delay="0"/>
                                  </p:stCondLst>
                                  <p:childTnLst>
                                    <p:set>
                                      <p:cBhvr>
                                        <p:cTn dur="1" fill="hold" id="19">
                                          <p:stCondLst>
                                            <p:cond delay="0"/>
                                          </p:stCondLst>
                                        </p:cTn>
                                        <p:tgtEl>
                                          <p:spTgt spid="35"/>
                                        </p:tgtEl>
                                        <p:attrNameLst>
                                          <p:attrName>style.visibility</p:attrName>
                                        </p:attrNameLst>
                                      </p:cBhvr>
                                      <p:to>
                                        <p:strVal val="visible"/>
                                      </p:to>
                                    </p:set>
                                    <p:anim calcmode="lin" valueType="num">
                                      <p:cBhvr>
                                        <p:cTn dur="500" fill="hold" id="20"/>
                                        <p:tgtEl>
                                          <p:spTgt spid="35"/>
                                        </p:tgtEl>
                                        <p:attrNameLst>
                                          <p:attrName>ppt_w</p:attrName>
                                        </p:attrNameLst>
                                      </p:cBhvr>
                                      <p:tavLst>
                                        <p:tav tm="0">
                                          <p:val>
                                            <p:fltVal val="0"/>
                                          </p:val>
                                        </p:tav>
                                        <p:tav tm="100000">
                                          <p:val>
                                            <p:strVal val="#ppt_w"/>
                                          </p:val>
                                        </p:tav>
                                      </p:tavLst>
                                    </p:anim>
                                    <p:anim calcmode="lin" valueType="num">
                                      <p:cBhvr>
                                        <p:cTn dur="500" fill="hold" id="21"/>
                                        <p:tgtEl>
                                          <p:spTgt spid="35"/>
                                        </p:tgtEl>
                                        <p:attrNameLst>
                                          <p:attrName>ppt_h</p:attrName>
                                        </p:attrNameLst>
                                      </p:cBhvr>
                                      <p:tavLst>
                                        <p:tav tm="0">
                                          <p:val>
                                            <p:fltVal val="0"/>
                                          </p:val>
                                        </p:tav>
                                        <p:tav tm="100000">
                                          <p:val>
                                            <p:strVal val="#ppt_h"/>
                                          </p:val>
                                        </p:tav>
                                      </p:tavLst>
                                    </p:anim>
                                    <p:animEffect filter="fade" transition="in">
                                      <p:cBhvr>
                                        <p:cTn dur="500" id="22"/>
                                        <p:tgtEl>
                                          <p:spTgt spid="35"/>
                                        </p:tgtEl>
                                      </p:cBhvr>
                                    </p:animEffect>
                                  </p:childTnLst>
                                </p:cTn>
                              </p:par>
                            </p:childTnLst>
                          </p:cTn>
                        </p:par>
                        <p:par>
                          <p:cTn fill="hold" id="23" nodeType="afterGroup">
                            <p:stCondLst>
                              <p:cond delay="2000"/>
                            </p:stCondLst>
                            <p:childTnLst>
                              <p:par>
                                <p:cTn fill="hold" grpId="0" id="24" nodeType="afterEffect" presetClass="entr" presetID="2" presetSubtype="4">
                                  <p:stCondLst>
                                    <p:cond delay="0"/>
                                  </p:stCondLst>
                                  <p:childTnLst>
                                    <p:set>
                                      <p:cBhvr>
                                        <p:cTn dur="1" fill="hold" id="25">
                                          <p:stCondLst>
                                            <p:cond delay="0"/>
                                          </p:stCondLst>
                                        </p:cTn>
                                        <p:tgtEl>
                                          <p:spTgt spid="36"/>
                                        </p:tgtEl>
                                        <p:attrNameLst>
                                          <p:attrName>style.visibility</p:attrName>
                                        </p:attrNameLst>
                                      </p:cBhvr>
                                      <p:to>
                                        <p:strVal val="visible"/>
                                      </p:to>
                                    </p:set>
                                    <p:anim calcmode="lin" valueType="num">
                                      <p:cBhvr additive="base">
                                        <p:cTn dur="500" fill="hold" id="26"/>
                                        <p:tgtEl>
                                          <p:spTgt spid="36"/>
                                        </p:tgtEl>
                                        <p:attrNameLst>
                                          <p:attrName>ppt_x</p:attrName>
                                        </p:attrNameLst>
                                      </p:cBhvr>
                                      <p:tavLst>
                                        <p:tav tm="0">
                                          <p:val>
                                            <p:strVal val="#ppt_x"/>
                                          </p:val>
                                        </p:tav>
                                        <p:tav tm="100000">
                                          <p:val>
                                            <p:strVal val="#ppt_x"/>
                                          </p:val>
                                        </p:tav>
                                      </p:tavLst>
                                    </p:anim>
                                    <p:anim calcmode="lin" valueType="num">
                                      <p:cBhvr additive="base">
                                        <p:cTn dur="500" fill="hold" id="27"/>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5"/>
      <p:bldP grpId="0" spid="3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deeec63e560781cfd59afb0ea006f2a87ABB68BF51EA6619813959095094C18C62A12F549504892A4AAA8C1554C6663626E05CA27F281A14E6983772AFC3FB97135759321DEA3D709AACD122C08E6ED192FFACBB1E1BECB2ED91EE5F1ED7B5B4D639FA608C47C1EEEE0A899CA8C6B4A60DCCA6D3BA80ED4161D4A4778988E171" id="10" name="文本框 9"/>
          <p:cNvSpPr txBox="1"/>
          <p:nvPr/>
        </p:nvSpPr>
        <p:spPr>
          <a:xfrm>
            <a:off x="921542" y="1281976"/>
            <a:ext cx="7231858" cy="396240"/>
          </a:xfrm>
          <a:prstGeom prst="rect">
            <a:avLst/>
          </a:prstGeom>
          <a:solidFill>
            <a:schemeClr val="accent2"/>
          </a:solidFill>
          <a:effectLst/>
        </p:spPr>
        <p:txBody>
          <a:bodyPr rtlCol="0" wrap="square">
            <a:spAutoFit/>
          </a:bodyPr>
          <a:lstStyle/>
          <a:p>
            <a:pPr algn="ctr" defTabSz="685800">
              <a:defRPr/>
            </a:pPr>
            <a:r>
              <a:rPr altLang="en-US" lang="zh-CN" smtClean="0" sz="2000">
                <a:solidFill>
                  <a:schemeClr val="bg1"/>
                </a:solidFill>
                <a:latin charset="-122" panose="00000500000000000000" typeface="字魂59号-创粗黑"/>
                <a:ea charset="-122" panose="00000500000000000000" typeface="字魂59号-创粗黑"/>
                <a:cs typeface="+mn-ea"/>
                <a:sym typeface="+mn-lt"/>
              </a:rPr>
              <a:t>风险的定义 </a:t>
            </a:r>
          </a:p>
        </p:txBody>
      </p:sp>
      <p:sp>
        <p:nvSpPr>
          <p:cNvPr id="11" name="TextBox 10"/>
          <p:cNvSpPr txBox="1"/>
          <p:nvPr/>
        </p:nvSpPr>
        <p:spPr>
          <a:xfrm>
            <a:off x="921542" y="1885950"/>
            <a:ext cx="7308058" cy="2251710"/>
          </a:xfrm>
          <a:prstGeom prst="rect">
            <a:avLst/>
          </a:prstGeom>
          <a:noFill/>
        </p:spPr>
        <p:txBody>
          <a:bodyPr rtlCol="0" wrap="square">
            <a:spAutoFit/>
          </a:bodyPr>
          <a:lstStyle/>
          <a:p>
            <a:pPr defTabSz="685800">
              <a:lnSpc>
                <a:spcPct val="150000"/>
              </a:lnSpc>
              <a:defRPr/>
            </a:pPr>
            <a:r>
              <a:rPr altLang="en-US" lang="zh-CN" smtClean="0" sz="1350">
                <a:latin charset="-122" panose="00000500000000000000" typeface="字魂59号-创粗黑"/>
                <a:ea charset="-122" panose="00000500000000000000" typeface="字魂59号-创粗黑"/>
                <a:cs typeface="+mn-ea"/>
                <a:sym typeface="+mn-lt"/>
              </a:rPr>
              <a:t>风险是在特定的客观情况下，在特定的期间内某一事件的预期结果与实际结果之间的差异程度差异程度越大风险越大</a:t>
            </a:r>
          </a:p>
          <a:p>
            <a:pPr defTabSz="685800">
              <a:lnSpc>
                <a:spcPct val="150000"/>
              </a:lnSpc>
              <a:defRPr/>
            </a:pPr>
            <a:endParaRPr altLang="en-US" lang="zh-CN" smtClean="0" sz="1350">
              <a:latin charset="-122" panose="00000500000000000000" typeface="字魂59号-创粗黑"/>
              <a:ea charset="-122" panose="00000500000000000000" typeface="字魂59号-创粗黑"/>
              <a:cs typeface="+mn-ea"/>
              <a:sym typeface="+mn-lt"/>
            </a:endParaRPr>
          </a:p>
          <a:p>
            <a:pPr defTabSz="685800">
              <a:lnSpc>
                <a:spcPct val="150000"/>
              </a:lnSpc>
              <a:defRPr/>
            </a:pPr>
            <a:r>
              <a:rPr altLang="en-US" lang="zh-CN" smtClean="0" sz="1350">
                <a:latin charset="-122" panose="00000500000000000000" typeface="字魂59号-创粗黑"/>
                <a:ea charset="-122" panose="00000500000000000000" typeface="字魂59号-创粗黑"/>
                <a:cs typeface="+mn-ea"/>
                <a:sym typeface="+mn-lt"/>
              </a:rPr>
              <a:t>风险是独立于人类意识的客观存在，即风险的存在是不以人的意志为转移的</a:t>
            </a:r>
          </a:p>
          <a:p>
            <a:pPr defTabSz="685800">
              <a:lnSpc>
                <a:spcPct val="150000"/>
              </a:lnSpc>
              <a:defRPr/>
            </a:pPr>
            <a:endParaRPr altLang="en-US" lang="zh-CN" smtClean="0" sz="1350">
              <a:latin charset="-122" panose="00000500000000000000" typeface="字魂59号-创粗黑"/>
              <a:ea charset="-122" panose="00000500000000000000" typeface="字魂59号-创粗黑"/>
              <a:cs typeface="+mn-ea"/>
              <a:sym typeface="+mn-lt"/>
            </a:endParaRPr>
          </a:p>
          <a:p>
            <a:pPr defTabSz="685800">
              <a:lnSpc>
                <a:spcPct val="150000"/>
              </a:lnSpc>
              <a:defRPr/>
            </a:pPr>
            <a:r>
              <a:rPr altLang="en-US" lang="zh-CN" smtClean="0" sz="1350">
                <a:latin charset="-122" panose="00000500000000000000" typeface="字魂59号-创粗黑"/>
                <a:ea charset="-122" panose="00000500000000000000" typeface="字魂59号-创粗黑"/>
                <a:cs typeface="+mn-ea"/>
                <a:sym typeface="+mn-lt"/>
              </a:rPr>
              <a:t>风险无时不在，无处不有，科学技术的发展使生产力水平得到了空前的提高，但人类所面临的风险并未减少</a:t>
            </a:r>
          </a:p>
        </p:txBody>
      </p:sp>
    </p:spTree>
    <p:extLst>
      <p:ext uri="{BB962C8B-B14F-4D97-AF65-F5344CB8AC3E}">
        <p14:creationId val="3175420596"/>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p:cTn dur="500" fill="hold" id="7"/>
                                        <p:tgtEl>
                                          <p:spTgt spid="10"/>
                                        </p:tgtEl>
                                        <p:attrNameLst>
                                          <p:attrName>ppt_w</p:attrName>
                                        </p:attrNameLst>
                                      </p:cBhvr>
                                      <p:tavLst>
                                        <p:tav tm="0">
                                          <p:val>
                                            <p:fltVal val="0"/>
                                          </p:val>
                                        </p:tav>
                                        <p:tav tm="100000">
                                          <p:val>
                                            <p:strVal val="#ppt_w"/>
                                          </p:val>
                                        </p:tav>
                                      </p:tavLst>
                                    </p:anim>
                                    <p:anim calcmode="lin" valueType="num">
                                      <p:cBhvr>
                                        <p:cTn dur="500" fill="hold" id="8"/>
                                        <p:tgtEl>
                                          <p:spTgt spid="10"/>
                                        </p:tgtEl>
                                        <p:attrNameLst>
                                          <p:attrName>ppt_h</p:attrName>
                                        </p:attrNameLst>
                                      </p:cBhvr>
                                      <p:tavLst>
                                        <p:tav tm="0">
                                          <p:val>
                                            <p:fltVal val="0"/>
                                          </p:val>
                                        </p:tav>
                                        <p:tav tm="100000">
                                          <p:val>
                                            <p:strVal val="#ppt_h"/>
                                          </p:val>
                                        </p:tav>
                                      </p:tavLst>
                                    </p:anim>
                                    <p:animEffect filter="fade" transition="in">
                                      <p:cBhvr>
                                        <p:cTn dur="500" id="9"/>
                                        <p:tgtEl>
                                          <p:spTgt spid="10"/>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1"/>
                                        </p:tgtEl>
                                        <p:attrNameLst>
                                          <p:attrName>style.visibility</p:attrName>
                                        </p:attrNameLst>
                                      </p:cBhvr>
                                      <p:to>
                                        <p:strVal val="visible"/>
                                      </p:to>
                                    </p:set>
                                    <p:anim calcmode="lin" valueType="num">
                                      <p:cBhvr>
                                        <p:cTn dur="500" fill="hold" id="12"/>
                                        <p:tgtEl>
                                          <p:spTgt spid="11"/>
                                        </p:tgtEl>
                                        <p:attrNameLst>
                                          <p:attrName>ppt_w</p:attrName>
                                        </p:attrNameLst>
                                      </p:cBhvr>
                                      <p:tavLst>
                                        <p:tav tm="0">
                                          <p:val>
                                            <p:fltVal val="0"/>
                                          </p:val>
                                        </p:tav>
                                        <p:tav tm="100000">
                                          <p:val>
                                            <p:strVal val="#ppt_w"/>
                                          </p:val>
                                        </p:tav>
                                      </p:tavLst>
                                    </p:anim>
                                    <p:anim calcmode="lin" valueType="num">
                                      <p:cBhvr>
                                        <p:cTn dur="500" fill="hold" id="13"/>
                                        <p:tgtEl>
                                          <p:spTgt spid="11"/>
                                        </p:tgtEl>
                                        <p:attrNameLst>
                                          <p:attrName>ppt_h</p:attrName>
                                        </p:attrNameLst>
                                      </p:cBhvr>
                                      <p:tavLst>
                                        <p:tav tm="0">
                                          <p:val>
                                            <p:fltVal val="0"/>
                                          </p:val>
                                        </p:tav>
                                        <p:tav tm="100000">
                                          <p:val>
                                            <p:strVal val="#ppt_h"/>
                                          </p:val>
                                        </p:tav>
                                      </p:tavLst>
                                    </p:anim>
                                    <p:animEffect filter="fade" transition="in">
                                      <p:cBhvr>
                                        <p:cTn dur="500" id="14"/>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圆角矩形 7"/>
          <p:cNvSpPr/>
          <p:nvPr/>
        </p:nvSpPr>
        <p:spPr>
          <a:xfrm>
            <a:off x="2244697" y="1733550"/>
            <a:ext cx="5908701" cy="789214"/>
          </a:xfrm>
          <a:prstGeom prst="roundRect">
            <a:avLst>
              <a:gd fmla="val 0" name="adj"/>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typeface="+mn-ea"/>
              <a:cs typeface="+mn-ea"/>
              <a:sym typeface="+mn-lt"/>
            </a:endParaRPr>
          </a:p>
        </p:txBody>
      </p:sp>
      <p:sp>
        <p:nvSpPr>
          <p:cNvPr id="27" name="圆角矩形 26"/>
          <p:cNvSpPr/>
          <p:nvPr/>
        </p:nvSpPr>
        <p:spPr>
          <a:xfrm>
            <a:off x="2244698" y="2669653"/>
            <a:ext cx="5908701" cy="789214"/>
          </a:xfrm>
          <a:prstGeom prst="roundRect">
            <a:avLst>
              <a:gd fmla="val 0" name="adj"/>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typeface="+mn-ea"/>
              <a:cs typeface="+mn-ea"/>
              <a:sym typeface="+mn-lt"/>
            </a:endParaRPr>
          </a:p>
        </p:txBody>
      </p:sp>
      <p:sp>
        <p:nvSpPr>
          <p:cNvPr id="28" name="圆角矩形 27"/>
          <p:cNvSpPr/>
          <p:nvPr/>
        </p:nvSpPr>
        <p:spPr>
          <a:xfrm>
            <a:off x="2244699" y="3605758"/>
            <a:ext cx="5908701" cy="789214"/>
          </a:xfrm>
          <a:prstGeom prst="roundRect">
            <a:avLst>
              <a:gd fmla="val 0" name="adj"/>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typeface="+mn-ea"/>
              <a:cs typeface="+mn-ea"/>
              <a:sym typeface="+mn-lt"/>
            </a:endParaRPr>
          </a:p>
        </p:txBody>
      </p:sp>
      <p:sp>
        <p:nvSpPr>
          <p:cNvPr id="31" name="圆角矩形 30"/>
          <p:cNvSpPr/>
          <p:nvPr/>
        </p:nvSpPr>
        <p:spPr>
          <a:xfrm>
            <a:off x="790600" y="1889511"/>
            <a:ext cx="1800200" cy="477292"/>
          </a:xfrm>
          <a:prstGeom prst="roundRect">
            <a:avLst>
              <a:gd fmla="val 49736" name="adj"/>
            </a:avLst>
          </a:prstGeom>
          <a:solidFill>
            <a:schemeClr val="accent3"/>
          </a:solidFill>
          <a:ln>
            <a:noFill/>
          </a:ln>
        </p:spPr>
        <p:txBody>
          <a:bodyPr/>
          <a:lstStyle/>
          <a:p>
            <a:pPr defTabSz="685800">
              <a:spcBef>
                <a:spcPct val="0"/>
              </a:spcBef>
              <a:defRPr/>
            </a:pPr>
            <a:endParaRPr altLang="en-US" lang="zh-CN">
              <a:solidFill>
                <a:schemeClr val="bg1"/>
              </a:solidFill>
              <a:latin typeface="+mn-ea"/>
              <a:cs typeface="+mn-ea"/>
              <a:sym typeface="+mn-lt"/>
            </a:endParaRPr>
          </a:p>
        </p:txBody>
      </p:sp>
      <p:sp>
        <p:nvSpPr>
          <p:cNvPr id="32" name="圆角矩形 31"/>
          <p:cNvSpPr/>
          <p:nvPr/>
        </p:nvSpPr>
        <p:spPr>
          <a:xfrm>
            <a:off x="790600" y="2831965"/>
            <a:ext cx="1800200" cy="477292"/>
          </a:xfrm>
          <a:prstGeom prst="roundRect">
            <a:avLst>
              <a:gd fmla="val 49736"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chemeClr val="bg1"/>
              </a:solidFill>
              <a:latin typeface="+mn-ea"/>
              <a:cs typeface="+mn-ea"/>
              <a:sym typeface="+mn-lt"/>
            </a:endParaRPr>
          </a:p>
        </p:txBody>
      </p:sp>
      <p:sp>
        <p:nvSpPr>
          <p:cNvPr id="33" name="圆角矩形 32"/>
          <p:cNvSpPr/>
          <p:nvPr/>
        </p:nvSpPr>
        <p:spPr>
          <a:xfrm>
            <a:off x="790600" y="3774418"/>
            <a:ext cx="1800200" cy="477292"/>
          </a:xfrm>
          <a:prstGeom prst="roundRect">
            <a:avLst>
              <a:gd fmla="val 49736" name="adj"/>
            </a:avLst>
          </a:prstGeom>
          <a:solidFill>
            <a:schemeClr val="accent1"/>
          </a:solidFill>
          <a:ln>
            <a:noFill/>
          </a:ln>
        </p:spPr>
        <p:txBody>
          <a:bodyPr/>
          <a:lstStyle/>
          <a:p>
            <a:pPr defTabSz="685800">
              <a:spcBef>
                <a:spcPct val="0"/>
              </a:spcBef>
              <a:defRPr/>
            </a:pPr>
            <a:endParaRPr altLang="en-US" lang="zh-CN">
              <a:solidFill>
                <a:schemeClr val="bg1"/>
              </a:solidFill>
              <a:latin typeface="+mn-ea"/>
              <a:cs typeface="+mn-ea"/>
              <a:sym typeface="+mn-lt"/>
            </a:endParaRPr>
          </a:p>
        </p:txBody>
      </p:sp>
      <p:sp>
        <p:nvSpPr>
          <p:cNvPr id="34" name="TextBox 33"/>
          <p:cNvSpPr txBox="1"/>
          <p:nvPr/>
        </p:nvSpPr>
        <p:spPr>
          <a:xfrm>
            <a:off x="762000" y="1057556"/>
            <a:ext cx="7467600" cy="408432"/>
          </a:xfrm>
          <a:prstGeom prst="rect">
            <a:avLst/>
          </a:prstGeom>
          <a:solidFill>
            <a:schemeClr val="accent2"/>
          </a:solidFill>
        </p:spPr>
        <p:txBody>
          <a:bodyPr rtlCol="0" wrap="square">
            <a:spAutoFit/>
          </a:bodyPr>
          <a:lstStyle/>
          <a:p>
            <a:pPr algn="ctr" defTabSz="685800">
              <a:lnSpc>
                <a:spcPct val="130000"/>
              </a:lnSpc>
              <a:defRPr/>
            </a:pPr>
            <a:r>
              <a:rPr altLang="en-US" lang="zh-CN" sz="1600">
                <a:solidFill>
                  <a:schemeClr val="bg1"/>
                </a:solidFill>
                <a:latin typeface="+mn-ea"/>
                <a:cs typeface="+mn-ea"/>
                <a:sym typeface="+mn-lt"/>
              </a:rPr>
              <a:t>一般认为构成风险的要素有：风险因素、风险事故、损失三要素</a:t>
            </a:r>
          </a:p>
        </p:txBody>
      </p:sp>
      <p:sp>
        <p:nvSpPr>
          <p:cNvPr id="35" name="矩形 34"/>
          <p:cNvSpPr/>
          <p:nvPr/>
        </p:nvSpPr>
        <p:spPr>
          <a:xfrm>
            <a:off x="1136701" y="1943491"/>
            <a:ext cx="1097280" cy="365760"/>
          </a:xfrm>
          <a:prstGeom prst="rect">
            <a:avLst/>
          </a:prstGeom>
        </p:spPr>
        <p:txBody>
          <a:bodyPr wrap="none">
            <a:spAutoFit/>
          </a:bodyPr>
          <a:lstStyle/>
          <a:p>
            <a:pPr defTabSz="685800">
              <a:defRPr/>
            </a:pPr>
            <a:r>
              <a:rPr altLang="en-US" lang="zh-CN">
                <a:solidFill>
                  <a:schemeClr val="bg1"/>
                </a:solidFill>
                <a:latin typeface="+mn-ea"/>
                <a:cs typeface="+mn-ea"/>
                <a:sym typeface="+mn-lt"/>
              </a:rPr>
              <a:t>风险因素</a:t>
            </a:r>
          </a:p>
        </p:txBody>
      </p:sp>
      <p:sp>
        <p:nvSpPr>
          <p:cNvPr id="38" name="矩形 37"/>
          <p:cNvSpPr/>
          <p:nvPr/>
        </p:nvSpPr>
        <p:spPr>
          <a:xfrm>
            <a:off x="1136701" y="2885945"/>
            <a:ext cx="1097280" cy="365760"/>
          </a:xfrm>
          <a:prstGeom prst="rect">
            <a:avLst/>
          </a:prstGeom>
        </p:spPr>
        <p:txBody>
          <a:bodyPr wrap="none">
            <a:spAutoFit/>
          </a:bodyPr>
          <a:lstStyle/>
          <a:p>
            <a:pPr defTabSz="685800">
              <a:defRPr/>
            </a:pPr>
            <a:r>
              <a:rPr altLang="en-US" lang="zh-CN">
                <a:solidFill>
                  <a:schemeClr val="bg1"/>
                </a:solidFill>
                <a:latin typeface="+mn-ea"/>
                <a:cs typeface="+mn-ea"/>
                <a:sym typeface="+mn-lt"/>
              </a:rPr>
              <a:t>风险事故</a:t>
            </a:r>
          </a:p>
        </p:txBody>
      </p:sp>
      <p:sp>
        <p:nvSpPr>
          <p:cNvPr id="39" name="矩形 38"/>
          <p:cNvSpPr/>
          <p:nvPr/>
        </p:nvSpPr>
        <p:spPr>
          <a:xfrm>
            <a:off x="1327312" y="3828398"/>
            <a:ext cx="844868" cy="365760"/>
          </a:xfrm>
          <a:prstGeom prst="rect">
            <a:avLst/>
          </a:prstGeom>
        </p:spPr>
        <p:txBody>
          <a:bodyPr wrap="none">
            <a:spAutoFit/>
          </a:bodyPr>
          <a:lstStyle/>
          <a:p>
            <a:pPr defTabSz="685800">
              <a:defRPr/>
            </a:pPr>
            <a:r>
              <a:rPr altLang="en-US" lang="zh-CN">
                <a:solidFill>
                  <a:schemeClr val="bg1"/>
                </a:solidFill>
                <a:latin typeface="+mn-ea"/>
                <a:cs typeface="+mn-ea"/>
                <a:sym typeface="+mn-lt"/>
              </a:rPr>
              <a:t>损  失 </a:t>
            </a:r>
          </a:p>
        </p:txBody>
      </p:sp>
      <p:sp>
        <p:nvSpPr>
          <p:cNvPr id="40" name="TextBox 39"/>
          <p:cNvSpPr txBox="1"/>
          <p:nvPr/>
        </p:nvSpPr>
        <p:spPr>
          <a:xfrm>
            <a:off x="2819400" y="1843724"/>
            <a:ext cx="5107443" cy="566928"/>
          </a:xfrm>
          <a:prstGeom prst="rect">
            <a:avLst/>
          </a:prstGeom>
          <a:noFill/>
        </p:spPr>
        <p:txBody>
          <a:bodyPr rtlCol="0" wrap="square">
            <a:spAutoFit/>
          </a:bodyPr>
          <a:lstStyle/>
          <a:p>
            <a:pPr defTabSz="685800">
              <a:lnSpc>
                <a:spcPct val="130000"/>
              </a:lnSpc>
              <a:defRPr/>
            </a:pPr>
            <a:r>
              <a:rPr altLang="en-US" lang="zh-CN" sz="1200">
                <a:latin typeface="+mn-ea"/>
                <a:cs typeface="+mn-ea"/>
                <a:sym typeface="+mn-lt"/>
              </a:rPr>
              <a:t>促使某一特定风险事故发生或增加其发生的可能性或扩大损失程度的原因或条件。</a:t>
            </a:r>
          </a:p>
        </p:txBody>
      </p:sp>
      <p:sp>
        <p:nvSpPr>
          <p:cNvPr id="41" name="TextBox 40"/>
          <p:cNvSpPr txBox="1"/>
          <p:nvPr/>
        </p:nvSpPr>
        <p:spPr>
          <a:xfrm>
            <a:off x="2819400" y="2784378"/>
            <a:ext cx="5107443" cy="566928"/>
          </a:xfrm>
          <a:prstGeom prst="rect">
            <a:avLst/>
          </a:prstGeom>
          <a:noFill/>
        </p:spPr>
        <p:txBody>
          <a:bodyPr rtlCol="0" wrap="square">
            <a:spAutoFit/>
          </a:bodyPr>
          <a:lstStyle/>
          <a:p>
            <a:pPr defTabSz="685800">
              <a:lnSpc>
                <a:spcPct val="130000"/>
              </a:lnSpc>
              <a:defRPr/>
            </a:pPr>
            <a:r>
              <a:rPr altLang="en-US" lang="zh-CN" sz="1200">
                <a:latin typeface="+mn-ea"/>
                <a:cs typeface="+mn-ea"/>
                <a:sym typeface="+mn-lt"/>
              </a:rPr>
              <a:t>造成人身伤害或财产损失的偶发事件，是造成损失的直接的或外在的原因，是损失的媒介物。</a:t>
            </a:r>
          </a:p>
        </p:txBody>
      </p:sp>
      <p:sp>
        <p:nvSpPr>
          <p:cNvPr id="42" name="TextBox 41"/>
          <p:cNvSpPr txBox="1"/>
          <p:nvPr/>
        </p:nvSpPr>
        <p:spPr>
          <a:xfrm>
            <a:off x="2819400" y="3835385"/>
            <a:ext cx="5107443" cy="329184"/>
          </a:xfrm>
          <a:prstGeom prst="rect">
            <a:avLst/>
          </a:prstGeom>
          <a:noFill/>
        </p:spPr>
        <p:txBody>
          <a:bodyPr rtlCol="0" wrap="square">
            <a:spAutoFit/>
          </a:bodyPr>
          <a:lstStyle/>
          <a:p>
            <a:pPr defTabSz="685800">
              <a:lnSpc>
                <a:spcPct val="130000"/>
              </a:lnSpc>
              <a:defRPr/>
            </a:pPr>
            <a:r>
              <a:rPr altLang="en-US" lang="zh-CN" sz="1200">
                <a:latin typeface="+mn-ea"/>
                <a:cs typeface="+mn-ea"/>
                <a:sym typeface="+mn-lt"/>
              </a:rPr>
              <a:t>非故意、非预期、非计划的经济价值的减少。</a:t>
            </a:r>
          </a:p>
        </p:txBody>
      </p:sp>
    </p:spTree>
    <p:extLst>
      <p:ext uri="{BB962C8B-B14F-4D97-AF65-F5344CB8AC3E}">
        <p14:creationId val="3316788340"/>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34"/>
                                        </p:tgtEl>
                                        <p:attrNameLst>
                                          <p:attrName>style.visibility</p:attrName>
                                        </p:attrNameLst>
                                      </p:cBhvr>
                                      <p:to>
                                        <p:strVal val="visible"/>
                                      </p:to>
                                    </p:set>
                                    <p:anim calcmode="lin" valueType="num">
                                      <p:cBhvr>
                                        <p:cTn dur="500" fill="hold" id="7"/>
                                        <p:tgtEl>
                                          <p:spTgt spid="34"/>
                                        </p:tgtEl>
                                        <p:attrNameLst>
                                          <p:attrName>ppt_w</p:attrName>
                                        </p:attrNameLst>
                                      </p:cBhvr>
                                      <p:tavLst>
                                        <p:tav tm="0">
                                          <p:val>
                                            <p:fltVal val="0"/>
                                          </p:val>
                                        </p:tav>
                                        <p:tav tm="100000">
                                          <p:val>
                                            <p:strVal val="#ppt_w"/>
                                          </p:val>
                                        </p:tav>
                                      </p:tavLst>
                                    </p:anim>
                                    <p:anim calcmode="lin" valueType="num">
                                      <p:cBhvr>
                                        <p:cTn dur="500" fill="hold" id="8"/>
                                        <p:tgtEl>
                                          <p:spTgt spid="34"/>
                                        </p:tgtEl>
                                        <p:attrNameLst>
                                          <p:attrName>ppt_h</p:attrName>
                                        </p:attrNameLst>
                                      </p:cBhvr>
                                      <p:tavLst>
                                        <p:tav tm="0">
                                          <p:val>
                                            <p:fltVal val="0"/>
                                          </p:val>
                                        </p:tav>
                                        <p:tav tm="100000">
                                          <p:val>
                                            <p:strVal val="#ppt_h"/>
                                          </p:val>
                                        </p:tav>
                                      </p:tavLst>
                                    </p:anim>
                                    <p:animEffect filter="fade" transition="in">
                                      <p:cBhvr>
                                        <p:cTn dur="500" id="9"/>
                                        <p:tgtEl>
                                          <p:spTgt spid="34"/>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31"/>
                                        </p:tgtEl>
                                        <p:attrNameLst>
                                          <p:attrName>style.visibility</p:attrName>
                                        </p:attrNameLst>
                                      </p:cBhvr>
                                      <p:to>
                                        <p:strVal val="visible"/>
                                      </p:to>
                                    </p:set>
                                    <p:anim calcmode="lin" valueType="num">
                                      <p:cBhvr>
                                        <p:cTn dur="500" fill="hold" id="12"/>
                                        <p:tgtEl>
                                          <p:spTgt spid="31"/>
                                        </p:tgtEl>
                                        <p:attrNameLst>
                                          <p:attrName>ppt_w</p:attrName>
                                        </p:attrNameLst>
                                      </p:cBhvr>
                                      <p:tavLst>
                                        <p:tav tm="0">
                                          <p:val>
                                            <p:fltVal val="0"/>
                                          </p:val>
                                        </p:tav>
                                        <p:tav tm="100000">
                                          <p:val>
                                            <p:strVal val="#ppt_w"/>
                                          </p:val>
                                        </p:tav>
                                      </p:tavLst>
                                    </p:anim>
                                    <p:anim calcmode="lin" valueType="num">
                                      <p:cBhvr>
                                        <p:cTn dur="500" fill="hold" id="13"/>
                                        <p:tgtEl>
                                          <p:spTgt spid="31"/>
                                        </p:tgtEl>
                                        <p:attrNameLst>
                                          <p:attrName>ppt_h</p:attrName>
                                        </p:attrNameLst>
                                      </p:cBhvr>
                                      <p:tavLst>
                                        <p:tav tm="0">
                                          <p:val>
                                            <p:fltVal val="0"/>
                                          </p:val>
                                        </p:tav>
                                        <p:tav tm="100000">
                                          <p:val>
                                            <p:strVal val="#ppt_h"/>
                                          </p:val>
                                        </p:tav>
                                      </p:tavLst>
                                    </p:anim>
                                    <p:animEffect filter="fade" transition="in">
                                      <p:cBhvr>
                                        <p:cTn dur="500" id="14"/>
                                        <p:tgtEl>
                                          <p:spTgt spid="31"/>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35"/>
                                        </p:tgtEl>
                                        <p:attrNameLst>
                                          <p:attrName>style.visibility</p:attrName>
                                        </p:attrNameLst>
                                      </p:cBhvr>
                                      <p:to>
                                        <p:strVal val="visible"/>
                                      </p:to>
                                    </p:set>
                                    <p:anim calcmode="lin" valueType="num">
                                      <p:cBhvr>
                                        <p:cTn dur="500" fill="hold" id="17"/>
                                        <p:tgtEl>
                                          <p:spTgt spid="35"/>
                                        </p:tgtEl>
                                        <p:attrNameLst>
                                          <p:attrName>ppt_w</p:attrName>
                                        </p:attrNameLst>
                                      </p:cBhvr>
                                      <p:tavLst>
                                        <p:tav tm="0">
                                          <p:val>
                                            <p:fltVal val="0"/>
                                          </p:val>
                                        </p:tav>
                                        <p:tav tm="100000">
                                          <p:val>
                                            <p:strVal val="#ppt_w"/>
                                          </p:val>
                                        </p:tav>
                                      </p:tavLst>
                                    </p:anim>
                                    <p:anim calcmode="lin" valueType="num">
                                      <p:cBhvr>
                                        <p:cTn dur="500" fill="hold" id="18"/>
                                        <p:tgtEl>
                                          <p:spTgt spid="35"/>
                                        </p:tgtEl>
                                        <p:attrNameLst>
                                          <p:attrName>ppt_h</p:attrName>
                                        </p:attrNameLst>
                                      </p:cBhvr>
                                      <p:tavLst>
                                        <p:tav tm="0">
                                          <p:val>
                                            <p:fltVal val="0"/>
                                          </p:val>
                                        </p:tav>
                                        <p:tav tm="100000">
                                          <p:val>
                                            <p:strVal val="#ppt_h"/>
                                          </p:val>
                                        </p:tav>
                                      </p:tavLst>
                                    </p:anim>
                                    <p:animEffect filter="fade" transition="in">
                                      <p:cBhvr>
                                        <p:cTn dur="500" id="19"/>
                                        <p:tgtEl>
                                          <p:spTgt spid="35"/>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8"/>
                                        </p:tgtEl>
                                        <p:attrNameLst>
                                          <p:attrName>style.visibility</p:attrName>
                                        </p:attrNameLst>
                                      </p:cBhvr>
                                      <p:to>
                                        <p:strVal val="visible"/>
                                      </p:to>
                                    </p:set>
                                    <p:anim calcmode="lin" valueType="num">
                                      <p:cBhvr>
                                        <p:cTn dur="500" fill="hold" id="22"/>
                                        <p:tgtEl>
                                          <p:spTgt spid="8"/>
                                        </p:tgtEl>
                                        <p:attrNameLst>
                                          <p:attrName>ppt_w</p:attrName>
                                        </p:attrNameLst>
                                      </p:cBhvr>
                                      <p:tavLst>
                                        <p:tav tm="0">
                                          <p:val>
                                            <p:fltVal val="0"/>
                                          </p:val>
                                        </p:tav>
                                        <p:tav tm="100000">
                                          <p:val>
                                            <p:strVal val="#ppt_w"/>
                                          </p:val>
                                        </p:tav>
                                      </p:tavLst>
                                    </p:anim>
                                    <p:anim calcmode="lin" valueType="num">
                                      <p:cBhvr>
                                        <p:cTn dur="500" fill="hold" id="23"/>
                                        <p:tgtEl>
                                          <p:spTgt spid="8"/>
                                        </p:tgtEl>
                                        <p:attrNameLst>
                                          <p:attrName>ppt_h</p:attrName>
                                        </p:attrNameLst>
                                      </p:cBhvr>
                                      <p:tavLst>
                                        <p:tav tm="0">
                                          <p:val>
                                            <p:fltVal val="0"/>
                                          </p:val>
                                        </p:tav>
                                        <p:tav tm="100000">
                                          <p:val>
                                            <p:strVal val="#ppt_h"/>
                                          </p:val>
                                        </p:tav>
                                      </p:tavLst>
                                    </p:anim>
                                    <p:animEffect filter="fade" transition="in">
                                      <p:cBhvr>
                                        <p:cTn dur="500" id="24"/>
                                        <p:tgtEl>
                                          <p:spTgt spid="8"/>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40"/>
                                        </p:tgtEl>
                                        <p:attrNameLst>
                                          <p:attrName>style.visibility</p:attrName>
                                        </p:attrNameLst>
                                      </p:cBhvr>
                                      <p:to>
                                        <p:strVal val="visible"/>
                                      </p:to>
                                    </p:set>
                                    <p:anim calcmode="lin" valueType="num">
                                      <p:cBhvr>
                                        <p:cTn dur="500" fill="hold" id="27"/>
                                        <p:tgtEl>
                                          <p:spTgt spid="40"/>
                                        </p:tgtEl>
                                        <p:attrNameLst>
                                          <p:attrName>ppt_w</p:attrName>
                                        </p:attrNameLst>
                                      </p:cBhvr>
                                      <p:tavLst>
                                        <p:tav tm="0">
                                          <p:val>
                                            <p:fltVal val="0"/>
                                          </p:val>
                                        </p:tav>
                                        <p:tav tm="100000">
                                          <p:val>
                                            <p:strVal val="#ppt_w"/>
                                          </p:val>
                                        </p:tav>
                                      </p:tavLst>
                                    </p:anim>
                                    <p:anim calcmode="lin" valueType="num">
                                      <p:cBhvr>
                                        <p:cTn dur="500" fill="hold" id="28"/>
                                        <p:tgtEl>
                                          <p:spTgt spid="40"/>
                                        </p:tgtEl>
                                        <p:attrNameLst>
                                          <p:attrName>ppt_h</p:attrName>
                                        </p:attrNameLst>
                                      </p:cBhvr>
                                      <p:tavLst>
                                        <p:tav tm="0">
                                          <p:val>
                                            <p:fltVal val="0"/>
                                          </p:val>
                                        </p:tav>
                                        <p:tav tm="100000">
                                          <p:val>
                                            <p:strVal val="#ppt_h"/>
                                          </p:val>
                                        </p:tav>
                                      </p:tavLst>
                                    </p:anim>
                                    <p:animEffect filter="fade" transition="in">
                                      <p:cBhvr>
                                        <p:cTn dur="500" id="29"/>
                                        <p:tgtEl>
                                          <p:spTgt spid="40"/>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32"/>
                                        </p:tgtEl>
                                        <p:attrNameLst>
                                          <p:attrName>style.visibility</p:attrName>
                                        </p:attrNameLst>
                                      </p:cBhvr>
                                      <p:to>
                                        <p:strVal val="visible"/>
                                      </p:to>
                                    </p:set>
                                    <p:anim calcmode="lin" valueType="num">
                                      <p:cBhvr>
                                        <p:cTn dur="500" fill="hold" id="32"/>
                                        <p:tgtEl>
                                          <p:spTgt spid="32"/>
                                        </p:tgtEl>
                                        <p:attrNameLst>
                                          <p:attrName>ppt_w</p:attrName>
                                        </p:attrNameLst>
                                      </p:cBhvr>
                                      <p:tavLst>
                                        <p:tav tm="0">
                                          <p:val>
                                            <p:fltVal val="0"/>
                                          </p:val>
                                        </p:tav>
                                        <p:tav tm="100000">
                                          <p:val>
                                            <p:strVal val="#ppt_w"/>
                                          </p:val>
                                        </p:tav>
                                      </p:tavLst>
                                    </p:anim>
                                    <p:anim calcmode="lin" valueType="num">
                                      <p:cBhvr>
                                        <p:cTn dur="500" fill="hold" id="33"/>
                                        <p:tgtEl>
                                          <p:spTgt spid="32"/>
                                        </p:tgtEl>
                                        <p:attrNameLst>
                                          <p:attrName>ppt_h</p:attrName>
                                        </p:attrNameLst>
                                      </p:cBhvr>
                                      <p:tavLst>
                                        <p:tav tm="0">
                                          <p:val>
                                            <p:fltVal val="0"/>
                                          </p:val>
                                        </p:tav>
                                        <p:tav tm="100000">
                                          <p:val>
                                            <p:strVal val="#ppt_h"/>
                                          </p:val>
                                        </p:tav>
                                      </p:tavLst>
                                    </p:anim>
                                    <p:animEffect filter="fade" transition="in">
                                      <p:cBhvr>
                                        <p:cTn dur="500" id="34"/>
                                        <p:tgtEl>
                                          <p:spTgt spid="32"/>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38"/>
                                        </p:tgtEl>
                                        <p:attrNameLst>
                                          <p:attrName>style.visibility</p:attrName>
                                        </p:attrNameLst>
                                      </p:cBhvr>
                                      <p:to>
                                        <p:strVal val="visible"/>
                                      </p:to>
                                    </p:set>
                                    <p:anim calcmode="lin" valueType="num">
                                      <p:cBhvr>
                                        <p:cTn dur="500" fill="hold" id="37"/>
                                        <p:tgtEl>
                                          <p:spTgt spid="38"/>
                                        </p:tgtEl>
                                        <p:attrNameLst>
                                          <p:attrName>ppt_w</p:attrName>
                                        </p:attrNameLst>
                                      </p:cBhvr>
                                      <p:tavLst>
                                        <p:tav tm="0">
                                          <p:val>
                                            <p:fltVal val="0"/>
                                          </p:val>
                                        </p:tav>
                                        <p:tav tm="100000">
                                          <p:val>
                                            <p:strVal val="#ppt_w"/>
                                          </p:val>
                                        </p:tav>
                                      </p:tavLst>
                                    </p:anim>
                                    <p:anim calcmode="lin" valueType="num">
                                      <p:cBhvr>
                                        <p:cTn dur="500" fill="hold" id="38"/>
                                        <p:tgtEl>
                                          <p:spTgt spid="38"/>
                                        </p:tgtEl>
                                        <p:attrNameLst>
                                          <p:attrName>ppt_h</p:attrName>
                                        </p:attrNameLst>
                                      </p:cBhvr>
                                      <p:tavLst>
                                        <p:tav tm="0">
                                          <p:val>
                                            <p:fltVal val="0"/>
                                          </p:val>
                                        </p:tav>
                                        <p:tav tm="100000">
                                          <p:val>
                                            <p:strVal val="#ppt_h"/>
                                          </p:val>
                                        </p:tav>
                                      </p:tavLst>
                                    </p:anim>
                                    <p:animEffect filter="fade" transition="in">
                                      <p:cBhvr>
                                        <p:cTn dur="500" id="39"/>
                                        <p:tgtEl>
                                          <p:spTgt spid="38"/>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27"/>
                                        </p:tgtEl>
                                        <p:attrNameLst>
                                          <p:attrName>style.visibility</p:attrName>
                                        </p:attrNameLst>
                                      </p:cBhvr>
                                      <p:to>
                                        <p:strVal val="visible"/>
                                      </p:to>
                                    </p:set>
                                    <p:anim calcmode="lin" valueType="num">
                                      <p:cBhvr>
                                        <p:cTn dur="500" fill="hold" id="42"/>
                                        <p:tgtEl>
                                          <p:spTgt spid="27"/>
                                        </p:tgtEl>
                                        <p:attrNameLst>
                                          <p:attrName>ppt_w</p:attrName>
                                        </p:attrNameLst>
                                      </p:cBhvr>
                                      <p:tavLst>
                                        <p:tav tm="0">
                                          <p:val>
                                            <p:fltVal val="0"/>
                                          </p:val>
                                        </p:tav>
                                        <p:tav tm="100000">
                                          <p:val>
                                            <p:strVal val="#ppt_w"/>
                                          </p:val>
                                        </p:tav>
                                      </p:tavLst>
                                    </p:anim>
                                    <p:anim calcmode="lin" valueType="num">
                                      <p:cBhvr>
                                        <p:cTn dur="500" fill="hold" id="43"/>
                                        <p:tgtEl>
                                          <p:spTgt spid="27"/>
                                        </p:tgtEl>
                                        <p:attrNameLst>
                                          <p:attrName>ppt_h</p:attrName>
                                        </p:attrNameLst>
                                      </p:cBhvr>
                                      <p:tavLst>
                                        <p:tav tm="0">
                                          <p:val>
                                            <p:fltVal val="0"/>
                                          </p:val>
                                        </p:tav>
                                        <p:tav tm="100000">
                                          <p:val>
                                            <p:strVal val="#ppt_h"/>
                                          </p:val>
                                        </p:tav>
                                      </p:tavLst>
                                    </p:anim>
                                    <p:animEffect filter="fade" transition="in">
                                      <p:cBhvr>
                                        <p:cTn dur="500" id="44"/>
                                        <p:tgtEl>
                                          <p:spTgt spid="27"/>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41"/>
                                        </p:tgtEl>
                                        <p:attrNameLst>
                                          <p:attrName>style.visibility</p:attrName>
                                        </p:attrNameLst>
                                      </p:cBhvr>
                                      <p:to>
                                        <p:strVal val="visible"/>
                                      </p:to>
                                    </p:set>
                                    <p:anim calcmode="lin" valueType="num">
                                      <p:cBhvr>
                                        <p:cTn dur="500" fill="hold" id="47"/>
                                        <p:tgtEl>
                                          <p:spTgt spid="41"/>
                                        </p:tgtEl>
                                        <p:attrNameLst>
                                          <p:attrName>ppt_w</p:attrName>
                                        </p:attrNameLst>
                                      </p:cBhvr>
                                      <p:tavLst>
                                        <p:tav tm="0">
                                          <p:val>
                                            <p:fltVal val="0"/>
                                          </p:val>
                                        </p:tav>
                                        <p:tav tm="100000">
                                          <p:val>
                                            <p:strVal val="#ppt_w"/>
                                          </p:val>
                                        </p:tav>
                                      </p:tavLst>
                                    </p:anim>
                                    <p:anim calcmode="lin" valueType="num">
                                      <p:cBhvr>
                                        <p:cTn dur="500" fill="hold" id="48"/>
                                        <p:tgtEl>
                                          <p:spTgt spid="41"/>
                                        </p:tgtEl>
                                        <p:attrNameLst>
                                          <p:attrName>ppt_h</p:attrName>
                                        </p:attrNameLst>
                                      </p:cBhvr>
                                      <p:tavLst>
                                        <p:tav tm="0">
                                          <p:val>
                                            <p:fltVal val="0"/>
                                          </p:val>
                                        </p:tav>
                                        <p:tav tm="100000">
                                          <p:val>
                                            <p:strVal val="#ppt_h"/>
                                          </p:val>
                                        </p:tav>
                                      </p:tavLst>
                                    </p:anim>
                                    <p:animEffect filter="fade" transition="in">
                                      <p:cBhvr>
                                        <p:cTn dur="500" id="49"/>
                                        <p:tgtEl>
                                          <p:spTgt spid="41"/>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33"/>
                                        </p:tgtEl>
                                        <p:attrNameLst>
                                          <p:attrName>style.visibility</p:attrName>
                                        </p:attrNameLst>
                                      </p:cBhvr>
                                      <p:to>
                                        <p:strVal val="visible"/>
                                      </p:to>
                                    </p:set>
                                    <p:anim calcmode="lin" valueType="num">
                                      <p:cBhvr>
                                        <p:cTn dur="500" fill="hold" id="52"/>
                                        <p:tgtEl>
                                          <p:spTgt spid="33"/>
                                        </p:tgtEl>
                                        <p:attrNameLst>
                                          <p:attrName>ppt_w</p:attrName>
                                        </p:attrNameLst>
                                      </p:cBhvr>
                                      <p:tavLst>
                                        <p:tav tm="0">
                                          <p:val>
                                            <p:fltVal val="0"/>
                                          </p:val>
                                        </p:tav>
                                        <p:tav tm="100000">
                                          <p:val>
                                            <p:strVal val="#ppt_w"/>
                                          </p:val>
                                        </p:tav>
                                      </p:tavLst>
                                    </p:anim>
                                    <p:anim calcmode="lin" valueType="num">
                                      <p:cBhvr>
                                        <p:cTn dur="500" fill="hold" id="53"/>
                                        <p:tgtEl>
                                          <p:spTgt spid="33"/>
                                        </p:tgtEl>
                                        <p:attrNameLst>
                                          <p:attrName>ppt_h</p:attrName>
                                        </p:attrNameLst>
                                      </p:cBhvr>
                                      <p:tavLst>
                                        <p:tav tm="0">
                                          <p:val>
                                            <p:fltVal val="0"/>
                                          </p:val>
                                        </p:tav>
                                        <p:tav tm="100000">
                                          <p:val>
                                            <p:strVal val="#ppt_h"/>
                                          </p:val>
                                        </p:tav>
                                      </p:tavLst>
                                    </p:anim>
                                    <p:animEffect filter="fade" transition="in">
                                      <p:cBhvr>
                                        <p:cTn dur="500" id="54"/>
                                        <p:tgtEl>
                                          <p:spTgt spid="33"/>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39"/>
                                        </p:tgtEl>
                                        <p:attrNameLst>
                                          <p:attrName>style.visibility</p:attrName>
                                        </p:attrNameLst>
                                      </p:cBhvr>
                                      <p:to>
                                        <p:strVal val="visible"/>
                                      </p:to>
                                    </p:set>
                                    <p:anim calcmode="lin" valueType="num">
                                      <p:cBhvr>
                                        <p:cTn dur="500" fill="hold" id="57"/>
                                        <p:tgtEl>
                                          <p:spTgt spid="39"/>
                                        </p:tgtEl>
                                        <p:attrNameLst>
                                          <p:attrName>ppt_w</p:attrName>
                                        </p:attrNameLst>
                                      </p:cBhvr>
                                      <p:tavLst>
                                        <p:tav tm="0">
                                          <p:val>
                                            <p:fltVal val="0"/>
                                          </p:val>
                                        </p:tav>
                                        <p:tav tm="100000">
                                          <p:val>
                                            <p:strVal val="#ppt_w"/>
                                          </p:val>
                                        </p:tav>
                                      </p:tavLst>
                                    </p:anim>
                                    <p:anim calcmode="lin" valueType="num">
                                      <p:cBhvr>
                                        <p:cTn dur="500" fill="hold" id="58"/>
                                        <p:tgtEl>
                                          <p:spTgt spid="39"/>
                                        </p:tgtEl>
                                        <p:attrNameLst>
                                          <p:attrName>ppt_h</p:attrName>
                                        </p:attrNameLst>
                                      </p:cBhvr>
                                      <p:tavLst>
                                        <p:tav tm="0">
                                          <p:val>
                                            <p:fltVal val="0"/>
                                          </p:val>
                                        </p:tav>
                                        <p:tav tm="100000">
                                          <p:val>
                                            <p:strVal val="#ppt_h"/>
                                          </p:val>
                                        </p:tav>
                                      </p:tavLst>
                                    </p:anim>
                                    <p:animEffect filter="fade" transition="in">
                                      <p:cBhvr>
                                        <p:cTn dur="500" id="59"/>
                                        <p:tgtEl>
                                          <p:spTgt spid="39"/>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28"/>
                                        </p:tgtEl>
                                        <p:attrNameLst>
                                          <p:attrName>style.visibility</p:attrName>
                                        </p:attrNameLst>
                                      </p:cBhvr>
                                      <p:to>
                                        <p:strVal val="visible"/>
                                      </p:to>
                                    </p:set>
                                    <p:anim calcmode="lin" valueType="num">
                                      <p:cBhvr>
                                        <p:cTn dur="500" fill="hold" id="62"/>
                                        <p:tgtEl>
                                          <p:spTgt spid="28"/>
                                        </p:tgtEl>
                                        <p:attrNameLst>
                                          <p:attrName>ppt_w</p:attrName>
                                        </p:attrNameLst>
                                      </p:cBhvr>
                                      <p:tavLst>
                                        <p:tav tm="0">
                                          <p:val>
                                            <p:fltVal val="0"/>
                                          </p:val>
                                        </p:tav>
                                        <p:tav tm="100000">
                                          <p:val>
                                            <p:strVal val="#ppt_w"/>
                                          </p:val>
                                        </p:tav>
                                      </p:tavLst>
                                    </p:anim>
                                    <p:anim calcmode="lin" valueType="num">
                                      <p:cBhvr>
                                        <p:cTn dur="500" fill="hold" id="63"/>
                                        <p:tgtEl>
                                          <p:spTgt spid="28"/>
                                        </p:tgtEl>
                                        <p:attrNameLst>
                                          <p:attrName>ppt_h</p:attrName>
                                        </p:attrNameLst>
                                      </p:cBhvr>
                                      <p:tavLst>
                                        <p:tav tm="0">
                                          <p:val>
                                            <p:fltVal val="0"/>
                                          </p:val>
                                        </p:tav>
                                        <p:tav tm="100000">
                                          <p:val>
                                            <p:strVal val="#ppt_h"/>
                                          </p:val>
                                        </p:tav>
                                      </p:tavLst>
                                    </p:anim>
                                    <p:animEffect filter="fade" transition="in">
                                      <p:cBhvr>
                                        <p:cTn dur="500" id="64"/>
                                        <p:tgtEl>
                                          <p:spTgt spid="28"/>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42"/>
                                        </p:tgtEl>
                                        <p:attrNameLst>
                                          <p:attrName>style.visibility</p:attrName>
                                        </p:attrNameLst>
                                      </p:cBhvr>
                                      <p:to>
                                        <p:strVal val="visible"/>
                                      </p:to>
                                    </p:set>
                                    <p:anim calcmode="lin" valueType="num">
                                      <p:cBhvr>
                                        <p:cTn dur="500" fill="hold" id="67"/>
                                        <p:tgtEl>
                                          <p:spTgt spid="42"/>
                                        </p:tgtEl>
                                        <p:attrNameLst>
                                          <p:attrName>ppt_w</p:attrName>
                                        </p:attrNameLst>
                                      </p:cBhvr>
                                      <p:tavLst>
                                        <p:tav tm="0">
                                          <p:val>
                                            <p:fltVal val="0"/>
                                          </p:val>
                                        </p:tav>
                                        <p:tav tm="100000">
                                          <p:val>
                                            <p:strVal val="#ppt_w"/>
                                          </p:val>
                                        </p:tav>
                                      </p:tavLst>
                                    </p:anim>
                                    <p:anim calcmode="lin" valueType="num">
                                      <p:cBhvr>
                                        <p:cTn dur="500" fill="hold" id="68"/>
                                        <p:tgtEl>
                                          <p:spTgt spid="42"/>
                                        </p:tgtEl>
                                        <p:attrNameLst>
                                          <p:attrName>ppt_h</p:attrName>
                                        </p:attrNameLst>
                                      </p:cBhvr>
                                      <p:tavLst>
                                        <p:tav tm="0">
                                          <p:val>
                                            <p:fltVal val="0"/>
                                          </p:val>
                                        </p:tav>
                                        <p:tav tm="100000">
                                          <p:val>
                                            <p:strVal val="#ppt_h"/>
                                          </p:val>
                                        </p:tav>
                                      </p:tavLst>
                                    </p:anim>
                                    <p:animEffect filter="fade" transition="in">
                                      <p:cBhvr>
                                        <p:cTn dur="500" id="69"/>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27"/>
      <p:bldP grpId="0" spid="28"/>
      <p:bldP grpId="0" spid="31"/>
      <p:bldP grpId="0" spid="32"/>
      <p:bldP grpId="0" spid="33"/>
      <p:bldP grpId="0" spid="34"/>
      <p:bldP grpId="0" spid="35"/>
      <p:bldP grpId="0" spid="38"/>
      <p:bldP grpId="0" spid="39"/>
      <p:bldP grpId="0" spid="40"/>
      <p:bldP grpId="0" spid="41"/>
      <p:bldP grpId="0" spid="42"/>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TextBox 38"/>
          <p:cNvSpPr txBox="1"/>
          <p:nvPr/>
        </p:nvSpPr>
        <p:spPr>
          <a:xfrm>
            <a:off x="5943600" y="1870915"/>
            <a:ext cx="2677362" cy="348996"/>
          </a:xfrm>
          <a:prstGeom prst="rect">
            <a:avLst/>
          </a:prstGeom>
          <a:noFill/>
        </p:spPr>
        <p:txBody>
          <a:bodyPr rtlCol="0" wrap="square">
            <a:spAutoFit/>
          </a:bodyPr>
          <a:lstStyle/>
          <a:p>
            <a:pPr defTabSz="685800">
              <a:lnSpc>
                <a:spcPct val="130000"/>
              </a:lnSpc>
              <a:defRPr/>
            </a:pPr>
            <a:r>
              <a:rPr altLang="en-US" lang="zh-CN" sz="1300">
                <a:solidFill>
                  <a:schemeClr val="dk1"/>
                </a:solidFill>
                <a:latin charset="-122" panose="00000500000000000000" typeface="字魂59号-创粗黑"/>
                <a:ea charset="-122" panose="00000500000000000000" typeface="字魂59号-创粗黑"/>
                <a:cs typeface="+mn-ea"/>
                <a:sym typeface="+mn-lt"/>
              </a:rPr>
              <a:t>风险不以人的意志为转移</a:t>
            </a:r>
          </a:p>
        </p:txBody>
      </p:sp>
      <p:sp>
        <p:nvSpPr>
          <p:cNvPr id="40" name="矩形 39"/>
          <p:cNvSpPr/>
          <p:nvPr/>
        </p:nvSpPr>
        <p:spPr>
          <a:xfrm>
            <a:off x="5943601" y="1532360"/>
            <a:ext cx="792480" cy="335280"/>
          </a:xfrm>
          <a:prstGeom prst="rect">
            <a:avLst/>
          </a:prstGeom>
        </p:spPr>
        <p:txBody>
          <a:bodyPr wrap="none">
            <a:spAutoFit/>
          </a:bodyPr>
          <a:lstStyle/>
          <a:p>
            <a:pPr defTabSz="685800">
              <a:defRPr/>
            </a:pPr>
            <a:r>
              <a:rPr altLang="en-US" lang="zh-CN" sz="1600">
                <a:solidFill>
                  <a:schemeClr val="dk1"/>
                </a:solidFill>
                <a:latin charset="-122" panose="00000500000000000000" typeface="字魂59号-创粗黑"/>
                <a:ea charset="-122" panose="00000500000000000000" typeface="字魂59号-创粗黑"/>
                <a:cs typeface="+mn-ea"/>
                <a:sym typeface="+mn-lt"/>
              </a:rPr>
              <a:t>客观性</a:t>
            </a:r>
          </a:p>
        </p:txBody>
      </p:sp>
      <p:sp>
        <p:nvSpPr>
          <p:cNvPr id="41" name="TextBox 40"/>
          <p:cNvSpPr txBox="1"/>
          <p:nvPr/>
        </p:nvSpPr>
        <p:spPr>
          <a:xfrm>
            <a:off x="675438" y="1869115"/>
            <a:ext cx="2677362" cy="606552"/>
          </a:xfrm>
          <a:prstGeom prst="rect">
            <a:avLst/>
          </a:prstGeom>
          <a:noFill/>
        </p:spPr>
        <p:txBody>
          <a:bodyPr rtlCol="0" wrap="square">
            <a:spAutoFit/>
          </a:bodyPr>
          <a:lstStyle/>
          <a:p>
            <a:pPr algn="r" defTabSz="685800">
              <a:lnSpc>
                <a:spcPct val="130000"/>
              </a:lnSpc>
              <a:defRPr/>
            </a:pPr>
            <a:r>
              <a:rPr altLang="en-US" lang="zh-CN" sz="1300">
                <a:solidFill>
                  <a:schemeClr val="dk1"/>
                </a:solidFill>
                <a:latin charset="-122" panose="00000500000000000000" typeface="字魂59号-创粗黑"/>
                <a:ea charset="-122" panose="00000500000000000000" typeface="字魂59号-创粗黑"/>
                <a:cs typeface="+mn-ea"/>
                <a:sym typeface="+mn-lt"/>
              </a:rPr>
              <a:t>风险是否发生不确定、何时发生不确定、产生结果不确定</a:t>
            </a:r>
          </a:p>
        </p:txBody>
      </p:sp>
      <p:sp>
        <p:nvSpPr>
          <p:cNvPr id="42" name="矩形 41"/>
          <p:cNvSpPr/>
          <p:nvPr/>
        </p:nvSpPr>
        <p:spPr>
          <a:xfrm>
            <a:off x="2357120" y="1574104"/>
            <a:ext cx="995680" cy="335280"/>
          </a:xfrm>
          <a:prstGeom prst="rect">
            <a:avLst/>
          </a:prstGeom>
        </p:spPr>
        <p:txBody>
          <a:bodyPr wrap="none">
            <a:spAutoFit/>
          </a:bodyPr>
          <a:lstStyle/>
          <a:p>
            <a:pPr algn="r" defTabSz="685800">
              <a:defRPr/>
            </a:pPr>
            <a:r>
              <a:rPr altLang="en-US" lang="zh-CN" sz="1600">
                <a:solidFill>
                  <a:schemeClr val="dk1"/>
                </a:solidFill>
                <a:latin charset="-122" panose="00000500000000000000" typeface="字魂59号-创粗黑"/>
                <a:ea charset="-122" panose="00000500000000000000" typeface="字魂59号-创粗黑"/>
                <a:cs typeface="+mn-ea"/>
                <a:sym typeface="+mn-lt"/>
              </a:rPr>
              <a:t>不确定性</a:t>
            </a:r>
          </a:p>
        </p:txBody>
      </p:sp>
      <p:sp>
        <p:nvSpPr>
          <p:cNvPr id="43" name="TextBox 42"/>
          <p:cNvSpPr txBox="1"/>
          <p:nvPr/>
        </p:nvSpPr>
        <p:spPr>
          <a:xfrm>
            <a:off x="675438" y="2984719"/>
            <a:ext cx="2677362" cy="606552"/>
          </a:xfrm>
          <a:prstGeom prst="rect">
            <a:avLst/>
          </a:prstGeom>
          <a:noFill/>
        </p:spPr>
        <p:txBody>
          <a:bodyPr rtlCol="0" wrap="square">
            <a:spAutoFit/>
          </a:bodyPr>
          <a:lstStyle/>
          <a:p>
            <a:pPr algn="r" defTabSz="685800">
              <a:lnSpc>
                <a:spcPct val="130000"/>
              </a:lnSpc>
              <a:defRPr/>
            </a:pPr>
            <a:r>
              <a:rPr altLang="en-US" lang="zh-CN" sz="1300">
                <a:solidFill>
                  <a:schemeClr val="dk1"/>
                </a:solidFill>
                <a:latin charset="-122" panose="00000500000000000000" typeface="字魂59号-创粗黑"/>
                <a:ea charset="-122" panose="00000500000000000000" typeface="字魂59号-创粗黑"/>
                <a:cs typeface="+mn-ea"/>
                <a:sym typeface="+mn-lt"/>
              </a:rPr>
              <a:t>利用概率论和数理统计方法，反映风险的发生规律和损失的程度</a:t>
            </a:r>
          </a:p>
        </p:txBody>
      </p:sp>
      <p:sp>
        <p:nvSpPr>
          <p:cNvPr id="44" name="矩形 43"/>
          <p:cNvSpPr/>
          <p:nvPr/>
        </p:nvSpPr>
        <p:spPr>
          <a:xfrm>
            <a:off x="2357120" y="2689708"/>
            <a:ext cx="995680" cy="335280"/>
          </a:xfrm>
          <a:prstGeom prst="rect">
            <a:avLst/>
          </a:prstGeom>
        </p:spPr>
        <p:txBody>
          <a:bodyPr wrap="none">
            <a:spAutoFit/>
          </a:bodyPr>
          <a:lstStyle/>
          <a:p>
            <a:pPr algn="r" defTabSz="685800">
              <a:defRPr/>
            </a:pPr>
            <a:r>
              <a:rPr altLang="en-US" lang="zh-CN" sz="1600">
                <a:solidFill>
                  <a:schemeClr val="dk1"/>
                </a:solidFill>
                <a:latin charset="-122" panose="00000500000000000000" typeface="字魂59号-创粗黑"/>
                <a:ea charset="-122" panose="00000500000000000000" typeface="字魂59号-创粗黑"/>
                <a:cs typeface="+mn-ea"/>
                <a:sym typeface="+mn-lt"/>
              </a:rPr>
              <a:t>可测定性</a:t>
            </a:r>
          </a:p>
        </p:txBody>
      </p:sp>
      <p:sp>
        <p:nvSpPr>
          <p:cNvPr id="45" name="TextBox 44"/>
          <p:cNvSpPr txBox="1"/>
          <p:nvPr/>
        </p:nvSpPr>
        <p:spPr>
          <a:xfrm>
            <a:off x="5943600" y="2721180"/>
            <a:ext cx="2677362" cy="348996"/>
          </a:xfrm>
          <a:prstGeom prst="rect">
            <a:avLst/>
          </a:prstGeom>
          <a:noFill/>
        </p:spPr>
        <p:txBody>
          <a:bodyPr rtlCol="0" wrap="square">
            <a:spAutoFit/>
          </a:bodyPr>
          <a:lstStyle/>
          <a:p>
            <a:pPr defTabSz="685800">
              <a:lnSpc>
                <a:spcPct val="130000"/>
              </a:lnSpc>
              <a:defRPr/>
            </a:pPr>
            <a:r>
              <a:rPr altLang="en-US" lang="zh-CN" sz="1300">
                <a:solidFill>
                  <a:schemeClr val="dk1"/>
                </a:solidFill>
                <a:latin charset="-122" panose="00000500000000000000" typeface="字魂59号-创粗黑"/>
                <a:ea charset="-122" panose="00000500000000000000" typeface="字魂59号-创粗黑"/>
                <a:cs typeface="+mn-ea"/>
                <a:sym typeface="+mn-lt"/>
              </a:rPr>
              <a:t>风险无处不在，无时不有</a:t>
            </a:r>
          </a:p>
        </p:txBody>
      </p:sp>
      <p:sp>
        <p:nvSpPr>
          <p:cNvPr id="46" name="矩形 45"/>
          <p:cNvSpPr/>
          <p:nvPr/>
        </p:nvSpPr>
        <p:spPr>
          <a:xfrm>
            <a:off x="5943601" y="2382625"/>
            <a:ext cx="792480" cy="335280"/>
          </a:xfrm>
          <a:prstGeom prst="rect">
            <a:avLst/>
          </a:prstGeom>
        </p:spPr>
        <p:txBody>
          <a:bodyPr wrap="none">
            <a:spAutoFit/>
          </a:bodyPr>
          <a:lstStyle/>
          <a:p>
            <a:pPr defTabSz="685800">
              <a:defRPr/>
            </a:pPr>
            <a:r>
              <a:rPr altLang="en-US" lang="zh-CN" sz="1600">
                <a:solidFill>
                  <a:schemeClr val="dk1"/>
                </a:solidFill>
                <a:latin charset="-122" panose="00000500000000000000" typeface="字魂59号-创粗黑"/>
                <a:ea charset="-122" panose="00000500000000000000" typeface="字魂59号-创粗黑"/>
                <a:cs typeface="+mn-ea"/>
                <a:sym typeface="+mn-lt"/>
              </a:rPr>
              <a:t>客观性</a:t>
            </a:r>
          </a:p>
        </p:txBody>
      </p:sp>
      <p:sp>
        <p:nvSpPr>
          <p:cNvPr id="47" name="TextBox 46"/>
          <p:cNvSpPr txBox="1"/>
          <p:nvPr/>
        </p:nvSpPr>
        <p:spPr>
          <a:xfrm>
            <a:off x="5943600" y="3667146"/>
            <a:ext cx="2677362" cy="606552"/>
          </a:xfrm>
          <a:prstGeom prst="rect">
            <a:avLst/>
          </a:prstGeom>
          <a:noFill/>
        </p:spPr>
        <p:txBody>
          <a:bodyPr rtlCol="0" wrap="square">
            <a:spAutoFit/>
          </a:bodyPr>
          <a:lstStyle/>
          <a:p>
            <a:pPr defTabSz="685800">
              <a:lnSpc>
                <a:spcPct val="130000"/>
              </a:lnSpc>
              <a:defRPr/>
            </a:pPr>
            <a:r>
              <a:rPr altLang="en-US" lang="zh-CN" sz="1300">
                <a:solidFill>
                  <a:schemeClr val="dk1"/>
                </a:solidFill>
                <a:latin charset="-122" panose="00000500000000000000" typeface="字魂59号-创粗黑"/>
                <a:ea charset="-122" panose="00000500000000000000" typeface="字魂59号-创粗黑"/>
                <a:cs typeface="+mn-ea"/>
                <a:sym typeface="+mn-lt"/>
              </a:rPr>
              <a:t>伴随社会的进步，风险也在“进步”</a:t>
            </a:r>
          </a:p>
        </p:txBody>
      </p:sp>
      <p:sp>
        <p:nvSpPr>
          <p:cNvPr id="48" name="矩形 47"/>
          <p:cNvSpPr/>
          <p:nvPr/>
        </p:nvSpPr>
        <p:spPr>
          <a:xfrm>
            <a:off x="5943601" y="3328591"/>
            <a:ext cx="792480" cy="335280"/>
          </a:xfrm>
          <a:prstGeom prst="rect">
            <a:avLst/>
          </a:prstGeom>
        </p:spPr>
        <p:txBody>
          <a:bodyPr wrap="none">
            <a:spAutoFit/>
          </a:bodyPr>
          <a:lstStyle/>
          <a:p>
            <a:pPr defTabSz="685800">
              <a:defRPr/>
            </a:pPr>
            <a:r>
              <a:rPr altLang="en-US" lang="zh-CN" sz="1600">
                <a:solidFill>
                  <a:schemeClr val="dk1"/>
                </a:solidFill>
                <a:latin charset="-122" panose="00000500000000000000" typeface="字魂59号-创粗黑"/>
                <a:ea charset="-122" panose="00000500000000000000" typeface="字魂59号-创粗黑"/>
                <a:cs typeface="+mn-ea"/>
                <a:sym typeface="+mn-lt"/>
              </a:rPr>
              <a:t>发展性</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3352800" y="1403833"/>
            <a:ext cx="2571750" cy="2571750"/>
          </a:xfrm>
          <a:prstGeom prst="rect">
            <a:avLst/>
          </a:prstGeom>
        </p:spPr>
      </p:pic>
    </p:spTree>
    <p:extLst>
      <p:ext uri="{BB962C8B-B14F-4D97-AF65-F5344CB8AC3E}">
        <p14:creationId val="2599336698"/>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42"/>
                                        </p:tgtEl>
                                        <p:attrNameLst>
                                          <p:attrName>style.visibility</p:attrName>
                                        </p:attrNameLst>
                                      </p:cBhvr>
                                      <p:to>
                                        <p:strVal val="visible"/>
                                      </p:to>
                                    </p:set>
                                    <p:anim calcmode="lin" valueType="num">
                                      <p:cBhvr>
                                        <p:cTn dur="500" fill="hold" id="7"/>
                                        <p:tgtEl>
                                          <p:spTgt spid="42"/>
                                        </p:tgtEl>
                                        <p:attrNameLst>
                                          <p:attrName>ppt_w</p:attrName>
                                        </p:attrNameLst>
                                      </p:cBhvr>
                                      <p:tavLst>
                                        <p:tav tm="0">
                                          <p:val>
                                            <p:fltVal val="0"/>
                                          </p:val>
                                        </p:tav>
                                        <p:tav tm="100000">
                                          <p:val>
                                            <p:strVal val="#ppt_w"/>
                                          </p:val>
                                        </p:tav>
                                      </p:tavLst>
                                    </p:anim>
                                    <p:anim calcmode="lin" valueType="num">
                                      <p:cBhvr>
                                        <p:cTn dur="500" fill="hold" id="8"/>
                                        <p:tgtEl>
                                          <p:spTgt spid="42"/>
                                        </p:tgtEl>
                                        <p:attrNameLst>
                                          <p:attrName>ppt_h</p:attrName>
                                        </p:attrNameLst>
                                      </p:cBhvr>
                                      <p:tavLst>
                                        <p:tav tm="0">
                                          <p:val>
                                            <p:fltVal val="0"/>
                                          </p:val>
                                        </p:tav>
                                        <p:tav tm="100000">
                                          <p:val>
                                            <p:strVal val="#ppt_h"/>
                                          </p:val>
                                        </p:tav>
                                      </p:tavLst>
                                    </p:anim>
                                    <p:animEffect filter="fade" transition="in">
                                      <p:cBhvr>
                                        <p:cTn dur="500" id="9"/>
                                        <p:tgtEl>
                                          <p:spTgt spid="42"/>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41"/>
                                        </p:tgtEl>
                                        <p:attrNameLst>
                                          <p:attrName>style.visibility</p:attrName>
                                        </p:attrNameLst>
                                      </p:cBhvr>
                                      <p:to>
                                        <p:strVal val="visible"/>
                                      </p:to>
                                    </p:set>
                                    <p:anim calcmode="lin" valueType="num">
                                      <p:cBhvr>
                                        <p:cTn dur="500" fill="hold" id="12"/>
                                        <p:tgtEl>
                                          <p:spTgt spid="41"/>
                                        </p:tgtEl>
                                        <p:attrNameLst>
                                          <p:attrName>ppt_w</p:attrName>
                                        </p:attrNameLst>
                                      </p:cBhvr>
                                      <p:tavLst>
                                        <p:tav tm="0">
                                          <p:val>
                                            <p:fltVal val="0"/>
                                          </p:val>
                                        </p:tav>
                                        <p:tav tm="100000">
                                          <p:val>
                                            <p:strVal val="#ppt_w"/>
                                          </p:val>
                                        </p:tav>
                                      </p:tavLst>
                                    </p:anim>
                                    <p:anim calcmode="lin" valueType="num">
                                      <p:cBhvr>
                                        <p:cTn dur="500" fill="hold" id="13"/>
                                        <p:tgtEl>
                                          <p:spTgt spid="41"/>
                                        </p:tgtEl>
                                        <p:attrNameLst>
                                          <p:attrName>ppt_h</p:attrName>
                                        </p:attrNameLst>
                                      </p:cBhvr>
                                      <p:tavLst>
                                        <p:tav tm="0">
                                          <p:val>
                                            <p:fltVal val="0"/>
                                          </p:val>
                                        </p:tav>
                                        <p:tav tm="100000">
                                          <p:val>
                                            <p:strVal val="#ppt_h"/>
                                          </p:val>
                                        </p:tav>
                                      </p:tavLst>
                                    </p:anim>
                                    <p:animEffect filter="fade" transition="in">
                                      <p:cBhvr>
                                        <p:cTn dur="500" id="14"/>
                                        <p:tgtEl>
                                          <p:spTgt spid="41"/>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40"/>
                                        </p:tgtEl>
                                        <p:attrNameLst>
                                          <p:attrName>style.visibility</p:attrName>
                                        </p:attrNameLst>
                                      </p:cBhvr>
                                      <p:to>
                                        <p:strVal val="visible"/>
                                      </p:to>
                                    </p:set>
                                    <p:anim calcmode="lin" valueType="num">
                                      <p:cBhvr>
                                        <p:cTn dur="500" fill="hold" id="17"/>
                                        <p:tgtEl>
                                          <p:spTgt spid="40"/>
                                        </p:tgtEl>
                                        <p:attrNameLst>
                                          <p:attrName>ppt_w</p:attrName>
                                        </p:attrNameLst>
                                      </p:cBhvr>
                                      <p:tavLst>
                                        <p:tav tm="0">
                                          <p:val>
                                            <p:fltVal val="0"/>
                                          </p:val>
                                        </p:tav>
                                        <p:tav tm="100000">
                                          <p:val>
                                            <p:strVal val="#ppt_w"/>
                                          </p:val>
                                        </p:tav>
                                      </p:tavLst>
                                    </p:anim>
                                    <p:anim calcmode="lin" valueType="num">
                                      <p:cBhvr>
                                        <p:cTn dur="500" fill="hold" id="18"/>
                                        <p:tgtEl>
                                          <p:spTgt spid="40"/>
                                        </p:tgtEl>
                                        <p:attrNameLst>
                                          <p:attrName>ppt_h</p:attrName>
                                        </p:attrNameLst>
                                      </p:cBhvr>
                                      <p:tavLst>
                                        <p:tav tm="0">
                                          <p:val>
                                            <p:fltVal val="0"/>
                                          </p:val>
                                        </p:tav>
                                        <p:tav tm="100000">
                                          <p:val>
                                            <p:strVal val="#ppt_h"/>
                                          </p:val>
                                        </p:tav>
                                      </p:tavLst>
                                    </p:anim>
                                    <p:animEffect filter="fade" transition="in">
                                      <p:cBhvr>
                                        <p:cTn dur="500" id="19"/>
                                        <p:tgtEl>
                                          <p:spTgt spid="40"/>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39"/>
                                        </p:tgtEl>
                                        <p:attrNameLst>
                                          <p:attrName>style.visibility</p:attrName>
                                        </p:attrNameLst>
                                      </p:cBhvr>
                                      <p:to>
                                        <p:strVal val="visible"/>
                                      </p:to>
                                    </p:set>
                                    <p:anim calcmode="lin" valueType="num">
                                      <p:cBhvr>
                                        <p:cTn dur="500" fill="hold" id="22"/>
                                        <p:tgtEl>
                                          <p:spTgt spid="39"/>
                                        </p:tgtEl>
                                        <p:attrNameLst>
                                          <p:attrName>ppt_w</p:attrName>
                                        </p:attrNameLst>
                                      </p:cBhvr>
                                      <p:tavLst>
                                        <p:tav tm="0">
                                          <p:val>
                                            <p:fltVal val="0"/>
                                          </p:val>
                                        </p:tav>
                                        <p:tav tm="100000">
                                          <p:val>
                                            <p:strVal val="#ppt_w"/>
                                          </p:val>
                                        </p:tav>
                                      </p:tavLst>
                                    </p:anim>
                                    <p:anim calcmode="lin" valueType="num">
                                      <p:cBhvr>
                                        <p:cTn dur="500" fill="hold" id="23"/>
                                        <p:tgtEl>
                                          <p:spTgt spid="39"/>
                                        </p:tgtEl>
                                        <p:attrNameLst>
                                          <p:attrName>ppt_h</p:attrName>
                                        </p:attrNameLst>
                                      </p:cBhvr>
                                      <p:tavLst>
                                        <p:tav tm="0">
                                          <p:val>
                                            <p:fltVal val="0"/>
                                          </p:val>
                                        </p:tav>
                                        <p:tav tm="100000">
                                          <p:val>
                                            <p:strVal val="#ppt_h"/>
                                          </p:val>
                                        </p:tav>
                                      </p:tavLst>
                                    </p:anim>
                                    <p:animEffect filter="fade" transition="in">
                                      <p:cBhvr>
                                        <p:cTn dur="500" id="24"/>
                                        <p:tgtEl>
                                          <p:spTgt spid="39"/>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46"/>
                                        </p:tgtEl>
                                        <p:attrNameLst>
                                          <p:attrName>style.visibility</p:attrName>
                                        </p:attrNameLst>
                                      </p:cBhvr>
                                      <p:to>
                                        <p:strVal val="visible"/>
                                      </p:to>
                                    </p:set>
                                    <p:anim calcmode="lin" valueType="num">
                                      <p:cBhvr>
                                        <p:cTn dur="500" fill="hold" id="27"/>
                                        <p:tgtEl>
                                          <p:spTgt spid="46"/>
                                        </p:tgtEl>
                                        <p:attrNameLst>
                                          <p:attrName>ppt_w</p:attrName>
                                        </p:attrNameLst>
                                      </p:cBhvr>
                                      <p:tavLst>
                                        <p:tav tm="0">
                                          <p:val>
                                            <p:fltVal val="0"/>
                                          </p:val>
                                        </p:tav>
                                        <p:tav tm="100000">
                                          <p:val>
                                            <p:strVal val="#ppt_w"/>
                                          </p:val>
                                        </p:tav>
                                      </p:tavLst>
                                    </p:anim>
                                    <p:anim calcmode="lin" valueType="num">
                                      <p:cBhvr>
                                        <p:cTn dur="500" fill="hold" id="28"/>
                                        <p:tgtEl>
                                          <p:spTgt spid="46"/>
                                        </p:tgtEl>
                                        <p:attrNameLst>
                                          <p:attrName>ppt_h</p:attrName>
                                        </p:attrNameLst>
                                      </p:cBhvr>
                                      <p:tavLst>
                                        <p:tav tm="0">
                                          <p:val>
                                            <p:fltVal val="0"/>
                                          </p:val>
                                        </p:tav>
                                        <p:tav tm="100000">
                                          <p:val>
                                            <p:strVal val="#ppt_h"/>
                                          </p:val>
                                        </p:tav>
                                      </p:tavLst>
                                    </p:anim>
                                    <p:animEffect filter="fade" transition="in">
                                      <p:cBhvr>
                                        <p:cTn dur="500" id="29"/>
                                        <p:tgtEl>
                                          <p:spTgt spid="46"/>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45"/>
                                        </p:tgtEl>
                                        <p:attrNameLst>
                                          <p:attrName>style.visibility</p:attrName>
                                        </p:attrNameLst>
                                      </p:cBhvr>
                                      <p:to>
                                        <p:strVal val="visible"/>
                                      </p:to>
                                    </p:set>
                                    <p:anim calcmode="lin" valueType="num">
                                      <p:cBhvr>
                                        <p:cTn dur="500" fill="hold" id="32"/>
                                        <p:tgtEl>
                                          <p:spTgt spid="45"/>
                                        </p:tgtEl>
                                        <p:attrNameLst>
                                          <p:attrName>ppt_w</p:attrName>
                                        </p:attrNameLst>
                                      </p:cBhvr>
                                      <p:tavLst>
                                        <p:tav tm="0">
                                          <p:val>
                                            <p:fltVal val="0"/>
                                          </p:val>
                                        </p:tav>
                                        <p:tav tm="100000">
                                          <p:val>
                                            <p:strVal val="#ppt_w"/>
                                          </p:val>
                                        </p:tav>
                                      </p:tavLst>
                                    </p:anim>
                                    <p:anim calcmode="lin" valueType="num">
                                      <p:cBhvr>
                                        <p:cTn dur="500" fill="hold" id="33"/>
                                        <p:tgtEl>
                                          <p:spTgt spid="45"/>
                                        </p:tgtEl>
                                        <p:attrNameLst>
                                          <p:attrName>ppt_h</p:attrName>
                                        </p:attrNameLst>
                                      </p:cBhvr>
                                      <p:tavLst>
                                        <p:tav tm="0">
                                          <p:val>
                                            <p:fltVal val="0"/>
                                          </p:val>
                                        </p:tav>
                                        <p:tav tm="100000">
                                          <p:val>
                                            <p:strVal val="#ppt_h"/>
                                          </p:val>
                                        </p:tav>
                                      </p:tavLst>
                                    </p:anim>
                                    <p:animEffect filter="fade" transition="in">
                                      <p:cBhvr>
                                        <p:cTn dur="500" id="34"/>
                                        <p:tgtEl>
                                          <p:spTgt spid="4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44"/>
                                        </p:tgtEl>
                                        <p:attrNameLst>
                                          <p:attrName>style.visibility</p:attrName>
                                        </p:attrNameLst>
                                      </p:cBhvr>
                                      <p:to>
                                        <p:strVal val="visible"/>
                                      </p:to>
                                    </p:set>
                                    <p:anim calcmode="lin" valueType="num">
                                      <p:cBhvr>
                                        <p:cTn dur="500" fill="hold" id="37"/>
                                        <p:tgtEl>
                                          <p:spTgt spid="44"/>
                                        </p:tgtEl>
                                        <p:attrNameLst>
                                          <p:attrName>ppt_w</p:attrName>
                                        </p:attrNameLst>
                                      </p:cBhvr>
                                      <p:tavLst>
                                        <p:tav tm="0">
                                          <p:val>
                                            <p:fltVal val="0"/>
                                          </p:val>
                                        </p:tav>
                                        <p:tav tm="100000">
                                          <p:val>
                                            <p:strVal val="#ppt_w"/>
                                          </p:val>
                                        </p:tav>
                                      </p:tavLst>
                                    </p:anim>
                                    <p:anim calcmode="lin" valueType="num">
                                      <p:cBhvr>
                                        <p:cTn dur="500" fill="hold" id="38"/>
                                        <p:tgtEl>
                                          <p:spTgt spid="44"/>
                                        </p:tgtEl>
                                        <p:attrNameLst>
                                          <p:attrName>ppt_h</p:attrName>
                                        </p:attrNameLst>
                                      </p:cBhvr>
                                      <p:tavLst>
                                        <p:tav tm="0">
                                          <p:val>
                                            <p:fltVal val="0"/>
                                          </p:val>
                                        </p:tav>
                                        <p:tav tm="100000">
                                          <p:val>
                                            <p:strVal val="#ppt_h"/>
                                          </p:val>
                                        </p:tav>
                                      </p:tavLst>
                                    </p:anim>
                                    <p:animEffect filter="fade" transition="in">
                                      <p:cBhvr>
                                        <p:cTn dur="500" id="39"/>
                                        <p:tgtEl>
                                          <p:spTgt spid="44"/>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43"/>
                                        </p:tgtEl>
                                        <p:attrNameLst>
                                          <p:attrName>style.visibility</p:attrName>
                                        </p:attrNameLst>
                                      </p:cBhvr>
                                      <p:to>
                                        <p:strVal val="visible"/>
                                      </p:to>
                                    </p:set>
                                    <p:anim calcmode="lin" valueType="num">
                                      <p:cBhvr>
                                        <p:cTn dur="500" fill="hold" id="42"/>
                                        <p:tgtEl>
                                          <p:spTgt spid="43"/>
                                        </p:tgtEl>
                                        <p:attrNameLst>
                                          <p:attrName>ppt_w</p:attrName>
                                        </p:attrNameLst>
                                      </p:cBhvr>
                                      <p:tavLst>
                                        <p:tav tm="0">
                                          <p:val>
                                            <p:fltVal val="0"/>
                                          </p:val>
                                        </p:tav>
                                        <p:tav tm="100000">
                                          <p:val>
                                            <p:strVal val="#ppt_w"/>
                                          </p:val>
                                        </p:tav>
                                      </p:tavLst>
                                    </p:anim>
                                    <p:anim calcmode="lin" valueType="num">
                                      <p:cBhvr>
                                        <p:cTn dur="500" fill="hold" id="43"/>
                                        <p:tgtEl>
                                          <p:spTgt spid="43"/>
                                        </p:tgtEl>
                                        <p:attrNameLst>
                                          <p:attrName>ppt_h</p:attrName>
                                        </p:attrNameLst>
                                      </p:cBhvr>
                                      <p:tavLst>
                                        <p:tav tm="0">
                                          <p:val>
                                            <p:fltVal val="0"/>
                                          </p:val>
                                        </p:tav>
                                        <p:tav tm="100000">
                                          <p:val>
                                            <p:strVal val="#ppt_h"/>
                                          </p:val>
                                        </p:tav>
                                      </p:tavLst>
                                    </p:anim>
                                    <p:animEffect filter="fade" transition="in">
                                      <p:cBhvr>
                                        <p:cTn dur="500" id="44"/>
                                        <p:tgtEl>
                                          <p:spTgt spid="43"/>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48"/>
                                        </p:tgtEl>
                                        <p:attrNameLst>
                                          <p:attrName>style.visibility</p:attrName>
                                        </p:attrNameLst>
                                      </p:cBhvr>
                                      <p:to>
                                        <p:strVal val="visible"/>
                                      </p:to>
                                    </p:set>
                                    <p:anim calcmode="lin" valueType="num">
                                      <p:cBhvr>
                                        <p:cTn dur="500" fill="hold" id="47"/>
                                        <p:tgtEl>
                                          <p:spTgt spid="48"/>
                                        </p:tgtEl>
                                        <p:attrNameLst>
                                          <p:attrName>ppt_w</p:attrName>
                                        </p:attrNameLst>
                                      </p:cBhvr>
                                      <p:tavLst>
                                        <p:tav tm="0">
                                          <p:val>
                                            <p:fltVal val="0"/>
                                          </p:val>
                                        </p:tav>
                                        <p:tav tm="100000">
                                          <p:val>
                                            <p:strVal val="#ppt_w"/>
                                          </p:val>
                                        </p:tav>
                                      </p:tavLst>
                                    </p:anim>
                                    <p:anim calcmode="lin" valueType="num">
                                      <p:cBhvr>
                                        <p:cTn dur="500" fill="hold" id="48"/>
                                        <p:tgtEl>
                                          <p:spTgt spid="48"/>
                                        </p:tgtEl>
                                        <p:attrNameLst>
                                          <p:attrName>ppt_h</p:attrName>
                                        </p:attrNameLst>
                                      </p:cBhvr>
                                      <p:tavLst>
                                        <p:tav tm="0">
                                          <p:val>
                                            <p:fltVal val="0"/>
                                          </p:val>
                                        </p:tav>
                                        <p:tav tm="100000">
                                          <p:val>
                                            <p:strVal val="#ppt_h"/>
                                          </p:val>
                                        </p:tav>
                                      </p:tavLst>
                                    </p:anim>
                                    <p:animEffect filter="fade" transition="in">
                                      <p:cBhvr>
                                        <p:cTn dur="500" id="49"/>
                                        <p:tgtEl>
                                          <p:spTgt spid="48"/>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47"/>
                                        </p:tgtEl>
                                        <p:attrNameLst>
                                          <p:attrName>style.visibility</p:attrName>
                                        </p:attrNameLst>
                                      </p:cBhvr>
                                      <p:to>
                                        <p:strVal val="visible"/>
                                      </p:to>
                                    </p:set>
                                    <p:anim calcmode="lin" valueType="num">
                                      <p:cBhvr>
                                        <p:cTn dur="500" fill="hold" id="52"/>
                                        <p:tgtEl>
                                          <p:spTgt spid="47"/>
                                        </p:tgtEl>
                                        <p:attrNameLst>
                                          <p:attrName>ppt_w</p:attrName>
                                        </p:attrNameLst>
                                      </p:cBhvr>
                                      <p:tavLst>
                                        <p:tav tm="0">
                                          <p:val>
                                            <p:fltVal val="0"/>
                                          </p:val>
                                        </p:tav>
                                        <p:tav tm="100000">
                                          <p:val>
                                            <p:strVal val="#ppt_w"/>
                                          </p:val>
                                        </p:tav>
                                      </p:tavLst>
                                    </p:anim>
                                    <p:anim calcmode="lin" valueType="num">
                                      <p:cBhvr>
                                        <p:cTn dur="500" fill="hold" id="53"/>
                                        <p:tgtEl>
                                          <p:spTgt spid="47"/>
                                        </p:tgtEl>
                                        <p:attrNameLst>
                                          <p:attrName>ppt_h</p:attrName>
                                        </p:attrNameLst>
                                      </p:cBhvr>
                                      <p:tavLst>
                                        <p:tav tm="0">
                                          <p:val>
                                            <p:fltVal val="0"/>
                                          </p:val>
                                        </p:tav>
                                        <p:tav tm="100000">
                                          <p:val>
                                            <p:strVal val="#ppt_h"/>
                                          </p:val>
                                        </p:tav>
                                      </p:tavLst>
                                    </p:anim>
                                    <p:animEffect filter="fade" transition="in">
                                      <p:cBhvr>
                                        <p:cTn dur="500" id="54"/>
                                        <p:tgtEl>
                                          <p:spTgt spid="47"/>
                                        </p:tgtEl>
                                      </p:cBhvr>
                                    </p:animEffect>
                                  </p:childTnLst>
                                </p:cTn>
                              </p:par>
                              <p:par>
                                <p:cTn fill="hold" id="55" nodeType="withEffect" presetClass="entr" presetID="53" presetSubtype="0">
                                  <p:stCondLst>
                                    <p:cond delay="0"/>
                                  </p:stCondLst>
                                  <p:childTnLst>
                                    <p:set>
                                      <p:cBhvr>
                                        <p:cTn dur="1" fill="hold" id="56">
                                          <p:stCondLst>
                                            <p:cond delay="0"/>
                                          </p:stCondLst>
                                        </p:cTn>
                                        <p:tgtEl>
                                          <p:spTgt spid="2"/>
                                        </p:tgtEl>
                                        <p:attrNameLst>
                                          <p:attrName>style.visibility</p:attrName>
                                        </p:attrNameLst>
                                      </p:cBhvr>
                                      <p:to>
                                        <p:strVal val="visible"/>
                                      </p:to>
                                    </p:set>
                                    <p:anim calcmode="lin" valueType="num">
                                      <p:cBhvr>
                                        <p:cTn dur="500" fill="hold" id="57"/>
                                        <p:tgtEl>
                                          <p:spTgt spid="2"/>
                                        </p:tgtEl>
                                        <p:attrNameLst>
                                          <p:attrName>ppt_w</p:attrName>
                                        </p:attrNameLst>
                                      </p:cBhvr>
                                      <p:tavLst>
                                        <p:tav tm="0">
                                          <p:val>
                                            <p:fltVal val="0"/>
                                          </p:val>
                                        </p:tav>
                                        <p:tav tm="100000">
                                          <p:val>
                                            <p:strVal val="#ppt_w"/>
                                          </p:val>
                                        </p:tav>
                                      </p:tavLst>
                                    </p:anim>
                                    <p:anim calcmode="lin" valueType="num">
                                      <p:cBhvr>
                                        <p:cTn dur="500" fill="hold" id="58"/>
                                        <p:tgtEl>
                                          <p:spTgt spid="2"/>
                                        </p:tgtEl>
                                        <p:attrNameLst>
                                          <p:attrName>ppt_h</p:attrName>
                                        </p:attrNameLst>
                                      </p:cBhvr>
                                      <p:tavLst>
                                        <p:tav tm="0">
                                          <p:val>
                                            <p:fltVal val="0"/>
                                          </p:val>
                                        </p:tav>
                                        <p:tav tm="100000">
                                          <p:val>
                                            <p:strVal val="#ppt_h"/>
                                          </p:val>
                                        </p:tav>
                                      </p:tavLst>
                                    </p:anim>
                                    <p:animEffect filter="fade" transition="in">
                                      <p:cBhvr>
                                        <p:cTn dur="500" id="5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40"/>
      <p:bldP grpId="0" spid="41"/>
      <p:bldP grpId="0" spid="42"/>
      <p:bldP grpId="0" spid="43"/>
      <p:bldP grpId="0" spid="44"/>
      <p:bldP grpId="0" spid="45"/>
      <p:bldP grpId="0" spid="46"/>
      <p:bldP grpId="0" spid="47"/>
      <p:bldP grpId="0" spid="48"/>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矩形 26"/>
          <p:cNvSpPr/>
          <p:nvPr/>
        </p:nvSpPr>
        <p:spPr>
          <a:xfrm>
            <a:off x="1080646" y="1504950"/>
            <a:ext cx="2098235" cy="1152128"/>
          </a:xfrm>
          <a:prstGeom prst="rect">
            <a:avLst/>
          </a:pr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32" name="TextBox 31"/>
          <p:cNvSpPr txBox="1"/>
          <p:nvPr/>
        </p:nvSpPr>
        <p:spPr>
          <a:xfrm>
            <a:off x="1130122" y="1889383"/>
            <a:ext cx="2048758" cy="566928"/>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自然风险、社会风险、政治风险、经济风险、技术风险</a:t>
            </a:r>
          </a:p>
        </p:txBody>
      </p:sp>
      <p:sp>
        <p:nvSpPr>
          <p:cNvPr id="33" name="矩形 32"/>
          <p:cNvSpPr/>
          <p:nvPr/>
        </p:nvSpPr>
        <p:spPr>
          <a:xfrm>
            <a:off x="1130122" y="1581605"/>
            <a:ext cx="1960880" cy="304800"/>
          </a:xfrm>
          <a:prstGeom prst="rect">
            <a:avLst/>
          </a:prstGeom>
        </p:spPr>
        <p:txBody>
          <a:bodyPr wrap="none">
            <a:spAutoFit/>
          </a:bodyPr>
          <a:lstStyle/>
          <a:p>
            <a:pPr defTabSz="685800">
              <a:defRPr/>
            </a:pPr>
            <a:r>
              <a:rPr altLang="en-US" lang="zh-CN" sz="1400">
                <a:solidFill>
                  <a:schemeClr val="dk1"/>
                </a:solidFill>
                <a:latin charset="-122" panose="00000500000000000000" typeface="字魂59号-创粗黑"/>
                <a:ea charset="-122" panose="00000500000000000000" typeface="字魂59号-创粗黑"/>
                <a:cs typeface="+mn-ea"/>
                <a:sym typeface="+mn-lt"/>
              </a:rPr>
              <a:t>按风险产生的原因分类</a:t>
            </a:r>
          </a:p>
        </p:txBody>
      </p:sp>
      <p:sp>
        <p:nvSpPr>
          <p:cNvPr id="28" name="矩形 27"/>
          <p:cNvSpPr/>
          <p:nvPr/>
        </p:nvSpPr>
        <p:spPr>
          <a:xfrm>
            <a:off x="3516440" y="1517329"/>
            <a:ext cx="2098235" cy="1152128"/>
          </a:xfrm>
          <a:prstGeom prst="rect">
            <a:avLst/>
          </a:pr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34" name="TextBox 33"/>
          <p:cNvSpPr txBox="1"/>
          <p:nvPr/>
        </p:nvSpPr>
        <p:spPr>
          <a:xfrm>
            <a:off x="3567780" y="1901761"/>
            <a:ext cx="2048758" cy="566928"/>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财产风险、人身风险、信用风险、责任风险</a:t>
            </a:r>
          </a:p>
        </p:txBody>
      </p:sp>
      <p:sp>
        <p:nvSpPr>
          <p:cNvPr id="35" name="矩形 34"/>
          <p:cNvSpPr/>
          <p:nvPr/>
        </p:nvSpPr>
        <p:spPr>
          <a:xfrm>
            <a:off x="3567780" y="1593985"/>
            <a:ext cx="1427480" cy="304800"/>
          </a:xfrm>
          <a:prstGeom prst="rect">
            <a:avLst/>
          </a:prstGeom>
        </p:spPr>
        <p:txBody>
          <a:bodyPr wrap="none">
            <a:spAutoFit/>
          </a:bodyPr>
          <a:lstStyle/>
          <a:p>
            <a:pPr defTabSz="685800">
              <a:defRPr/>
            </a:pPr>
            <a:r>
              <a:rPr altLang="en-US" lang="zh-CN" sz="1400">
                <a:solidFill>
                  <a:schemeClr val="dk1"/>
                </a:solidFill>
                <a:latin charset="-122" panose="00000500000000000000" typeface="字魂59号-创粗黑"/>
                <a:ea charset="-122" panose="00000500000000000000" typeface="字魂59号-创粗黑"/>
                <a:cs typeface="+mn-ea"/>
                <a:sym typeface="+mn-lt"/>
              </a:rPr>
              <a:t>按风险标的分类</a:t>
            </a:r>
          </a:p>
        </p:txBody>
      </p:sp>
      <p:sp>
        <p:nvSpPr>
          <p:cNvPr id="31" name="矩形 30"/>
          <p:cNvSpPr/>
          <p:nvPr/>
        </p:nvSpPr>
        <p:spPr>
          <a:xfrm>
            <a:off x="1083842" y="3021114"/>
            <a:ext cx="2098235" cy="1152128"/>
          </a:xfrm>
          <a:prstGeom prst="rect">
            <a:avLst/>
          </a:prstGeom>
          <a:noFill/>
          <a:ln w="1905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36" name="TextBox 35"/>
          <p:cNvSpPr txBox="1"/>
          <p:nvPr/>
        </p:nvSpPr>
        <p:spPr>
          <a:xfrm>
            <a:off x="1155090" y="3453162"/>
            <a:ext cx="2048758" cy="329184"/>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纯粹风险、投机风险</a:t>
            </a:r>
          </a:p>
        </p:txBody>
      </p:sp>
      <p:sp>
        <p:nvSpPr>
          <p:cNvPr id="37" name="矩形 36"/>
          <p:cNvSpPr/>
          <p:nvPr/>
        </p:nvSpPr>
        <p:spPr>
          <a:xfrm>
            <a:off x="1155090" y="3145384"/>
            <a:ext cx="1427480" cy="304800"/>
          </a:xfrm>
          <a:prstGeom prst="rect">
            <a:avLst/>
          </a:prstGeom>
        </p:spPr>
        <p:txBody>
          <a:bodyPr wrap="none">
            <a:spAutoFit/>
          </a:bodyPr>
          <a:lstStyle/>
          <a:p>
            <a:pPr defTabSz="685800">
              <a:defRPr/>
            </a:pPr>
            <a:r>
              <a:rPr altLang="en-US" lang="zh-CN" sz="1400">
                <a:solidFill>
                  <a:schemeClr val="dk1"/>
                </a:solidFill>
                <a:latin charset="-122" panose="00000500000000000000" typeface="字魂59号-创粗黑"/>
                <a:ea charset="-122" panose="00000500000000000000" typeface="字魂59号-创粗黑"/>
                <a:cs typeface="+mn-ea"/>
                <a:sym typeface="+mn-lt"/>
              </a:rPr>
              <a:t>按风险性质分类</a:t>
            </a:r>
          </a:p>
        </p:txBody>
      </p:sp>
      <p:sp>
        <p:nvSpPr>
          <p:cNvPr id="29" name="矩形 28"/>
          <p:cNvSpPr/>
          <p:nvPr/>
        </p:nvSpPr>
        <p:spPr>
          <a:xfrm>
            <a:off x="3536232" y="3021114"/>
            <a:ext cx="2098235" cy="1152128"/>
          </a:xfrm>
          <a:prstGeom prst="rect">
            <a:avLst/>
          </a:prstGeom>
          <a:noFill/>
          <a:ln w="19050">
            <a:solidFill>
              <a:schemeClr val="accent2">
                <a:lumMod val="10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38" name="TextBox 37"/>
          <p:cNvSpPr txBox="1"/>
          <p:nvPr/>
        </p:nvSpPr>
        <p:spPr>
          <a:xfrm>
            <a:off x="3614249" y="3648223"/>
            <a:ext cx="2048758" cy="329184"/>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静态风险、动态风险</a:t>
            </a:r>
          </a:p>
        </p:txBody>
      </p:sp>
      <p:sp>
        <p:nvSpPr>
          <p:cNvPr id="39" name="矩形 38"/>
          <p:cNvSpPr/>
          <p:nvPr/>
        </p:nvSpPr>
        <p:spPr>
          <a:xfrm>
            <a:off x="3602334" y="3145385"/>
            <a:ext cx="2108335" cy="518160"/>
          </a:xfrm>
          <a:prstGeom prst="rect">
            <a:avLst/>
          </a:prstGeom>
        </p:spPr>
        <p:txBody>
          <a:bodyPr wrap="square">
            <a:spAutoFit/>
          </a:bodyPr>
          <a:lstStyle/>
          <a:p>
            <a:pPr defTabSz="685800">
              <a:defRPr/>
            </a:pPr>
            <a:r>
              <a:rPr altLang="en-US" lang="zh-CN" sz="1400">
                <a:solidFill>
                  <a:schemeClr val="dk1"/>
                </a:solidFill>
                <a:latin charset="-122" panose="00000500000000000000" typeface="字魂59号-创粗黑"/>
                <a:ea charset="-122" panose="00000500000000000000" typeface="字魂59号-创粗黑"/>
                <a:cs typeface="+mn-ea"/>
                <a:sym typeface="+mn-lt"/>
              </a:rPr>
              <a:t>按风险产生的社会环境</a:t>
            </a:r>
          </a:p>
          <a:p>
            <a:pPr defTabSz="685800">
              <a:defRPr/>
            </a:pPr>
            <a:r>
              <a:rPr altLang="en-US" lang="zh-CN" sz="1400">
                <a:solidFill>
                  <a:schemeClr val="dk1"/>
                </a:solidFill>
                <a:latin charset="-122" panose="00000500000000000000" typeface="字魂59号-创粗黑"/>
                <a:ea charset="-122" panose="00000500000000000000" typeface="字魂59号-创粗黑"/>
                <a:cs typeface="+mn-ea"/>
                <a:sym typeface="+mn-lt"/>
              </a:rPr>
              <a:t>分类</a:t>
            </a:r>
          </a:p>
        </p:txBody>
      </p:sp>
      <p:sp>
        <p:nvSpPr>
          <p:cNvPr id="30" name="矩形 29"/>
          <p:cNvSpPr/>
          <p:nvPr/>
        </p:nvSpPr>
        <p:spPr>
          <a:xfrm>
            <a:off x="5980386" y="3021114"/>
            <a:ext cx="2098235" cy="1152128"/>
          </a:xfrm>
          <a:prstGeom prst="rect">
            <a:avLst/>
          </a:prstGeom>
          <a:noFill/>
          <a:ln w="19050">
            <a:solidFill>
              <a:schemeClr val="accent2">
                <a:lumMod val="10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40" name="TextBox 39"/>
          <p:cNvSpPr txBox="1"/>
          <p:nvPr/>
        </p:nvSpPr>
        <p:spPr>
          <a:xfrm>
            <a:off x="6051636" y="3453162"/>
            <a:ext cx="2048758" cy="329184"/>
          </a:xfrm>
          <a:prstGeom prst="rect">
            <a:avLst/>
          </a:prstGeom>
          <a:noFill/>
        </p:spPr>
        <p:txBody>
          <a:bodyPr rtlCol="0" wrap="square">
            <a:spAutoFit/>
          </a:bodyPr>
          <a:lstStyle/>
          <a:p>
            <a:pPr defTabSz="685800">
              <a:lnSpc>
                <a:spcPct val="130000"/>
              </a:lnSpc>
              <a:defRPr/>
            </a:pPr>
            <a:r>
              <a:rPr altLang="en-US" lang="zh-CN" sz="1200">
                <a:solidFill>
                  <a:schemeClr val="dk1"/>
                </a:solidFill>
                <a:latin charset="-122" panose="00000500000000000000" typeface="字魂59号-创粗黑"/>
                <a:ea charset="-122" panose="00000500000000000000" typeface="字魂59号-创粗黑"/>
                <a:cs typeface="+mn-ea"/>
                <a:sym typeface="+mn-lt"/>
              </a:rPr>
              <a:t>基本风险、特定风险</a:t>
            </a:r>
          </a:p>
        </p:txBody>
      </p:sp>
      <p:sp>
        <p:nvSpPr>
          <p:cNvPr id="41" name="矩形 40"/>
          <p:cNvSpPr/>
          <p:nvPr/>
        </p:nvSpPr>
        <p:spPr>
          <a:xfrm>
            <a:off x="6040749" y="3145384"/>
            <a:ext cx="1960880" cy="304800"/>
          </a:xfrm>
          <a:prstGeom prst="rect">
            <a:avLst/>
          </a:prstGeom>
        </p:spPr>
        <p:txBody>
          <a:bodyPr wrap="none">
            <a:spAutoFit/>
          </a:bodyPr>
          <a:lstStyle/>
          <a:p>
            <a:pPr defTabSz="685800">
              <a:defRPr/>
            </a:pPr>
            <a:r>
              <a:rPr altLang="en-US" lang="zh-CN" sz="1400">
                <a:solidFill>
                  <a:schemeClr val="dk1"/>
                </a:solidFill>
                <a:latin charset="-122" panose="00000500000000000000" typeface="字魂59号-创粗黑"/>
                <a:ea charset="-122" panose="00000500000000000000" typeface="字魂59号-创粗黑"/>
                <a:cs typeface="+mn-ea"/>
                <a:sym typeface="+mn-lt"/>
              </a:rPr>
              <a:t>按产生风险的行为分类</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5486400" y="361950"/>
            <a:ext cx="2819400" cy="2819400"/>
          </a:xfrm>
          <a:prstGeom prst="rect">
            <a:avLst/>
          </a:prstGeom>
        </p:spPr>
      </p:pic>
    </p:spTree>
    <p:extLst>
      <p:ext uri="{BB962C8B-B14F-4D97-AF65-F5344CB8AC3E}">
        <p14:creationId val="867730025"/>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31"/>
                                        </p:tgtEl>
                                        <p:attrNameLst>
                                          <p:attrName>style.visibility</p:attrName>
                                        </p:attrNameLst>
                                      </p:cBhvr>
                                      <p:to>
                                        <p:strVal val="visible"/>
                                      </p:to>
                                    </p:set>
                                    <p:anim calcmode="lin" valueType="num">
                                      <p:cBhvr>
                                        <p:cTn dur="500" fill="hold" id="7"/>
                                        <p:tgtEl>
                                          <p:spTgt spid="31"/>
                                        </p:tgtEl>
                                        <p:attrNameLst>
                                          <p:attrName>ppt_w</p:attrName>
                                        </p:attrNameLst>
                                      </p:cBhvr>
                                      <p:tavLst>
                                        <p:tav tm="0">
                                          <p:val>
                                            <p:fltVal val="0"/>
                                          </p:val>
                                        </p:tav>
                                        <p:tav tm="100000">
                                          <p:val>
                                            <p:strVal val="#ppt_w"/>
                                          </p:val>
                                        </p:tav>
                                      </p:tavLst>
                                    </p:anim>
                                    <p:anim calcmode="lin" valueType="num">
                                      <p:cBhvr>
                                        <p:cTn dur="500" fill="hold" id="8"/>
                                        <p:tgtEl>
                                          <p:spTgt spid="31"/>
                                        </p:tgtEl>
                                        <p:attrNameLst>
                                          <p:attrName>ppt_h</p:attrName>
                                        </p:attrNameLst>
                                      </p:cBhvr>
                                      <p:tavLst>
                                        <p:tav tm="0">
                                          <p:val>
                                            <p:fltVal val="0"/>
                                          </p:val>
                                        </p:tav>
                                        <p:tav tm="100000">
                                          <p:val>
                                            <p:strVal val="#ppt_h"/>
                                          </p:val>
                                        </p:tav>
                                      </p:tavLst>
                                    </p:anim>
                                    <p:animEffect filter="fade" transition="in">
                                      <p:cBhvr>
                                        <p:cTn dur="500" id="9"/>
                                        <p:tgtEl>
                                          <p:spTgt spid="31"/>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37"/>
                                        </p:tgtEl>
                                        <p:attrNameLst>
                                          <p:attrName>style.visibility</p:attrName>
                                        </p:attrNameLst>
                                      </p:cBhvr>
                                      <p:to>
                                        <p:strVal val="visible"/>
                                      </p:to>
                                    </p:set>
                                    <p:anim calcmode="lin" valueType="num">
                                      <p:cBhvr>
                                        <p:cTn dur="500" fill="hold" id="12"/>
                                        <p:tgtEl>
                                          <p:spTgt spid="37"/>
                                        </p:tgtEl>
                                        <p:attrNameLst>
                                          <p:attrName>ppt_w</p:attrName>
                                        </p:attrNameLst>
                                      </p:cBhvr>
                                      <p:tavLst>
                                        <p:tav tm="0">
                                          <p:val>
                                            <p:fltVal val="0"/>
                                          </p:val>
                                        </p:tav>
                                        <p:tav tm="100000">
                                          <p:val>
                                            <p:strVal val="#ppt_w"/>
                                          </p:val>
                                        </p:tav>
                                      </p:tavLst>
                                    </p:anim>
                                    <p:anim calcmode="lin" valueType="num">
                                      <p:cBhvr>
                                        <p:cTn dur="500" fill="hold" id="13"/>
                                        <p:tgtEl>
                                          <p:spTgt spid="37"/>
                                        </p:tgtEl>
                                        <p:attrNameLst>
                                          <p:attrName>ppt_h</p:attrName>
                                        </p:attrNameLst>
                                      </p:cBhvr>
                                      <p:tavLst>
                                        <p:tav tm="0">
                                          <p:val>
                                            <p:fltVal val="0"/>
                                          </p:val>
                                        </p:tav>
                                        <p:tav tm="100000">
                                          <p:val>
                                            <p:strVal val="#ppt_h"/>
                                          </p:val>
                                        </p:tav>
                                      </p:tavLst>
                                    </p:anim>
                                    <p:animEffect filter="fade" transition="in">
                                      <p:cBhvr>
                                        <p:cTn dur="500" id="14"/>
                                        <p:tgtEl>
                                          <p:spTgt spid="37"/>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36"/>
                                        </p:tgtEl>
                                        <p:attrNameLst>
                                          <p:attrName>style.visibility</p:attrName>
                                        </p:attrNameLst>
                                      </p:cBhvr>
                                      <p:to>
                                        <p:strVal val="visible"/>
                                      </p:to>
                                    </p:set>
                                    <p:anim calcmode="lin" valueType="num">
                                      <p:cBhvr>
                                        <p:cTn dur="500" fill="hold" id="17"/>
                                        <p:tgtEl>
                                          <p:spTgt spid="36"/>
                                        </p:tgtEl>
                                        <p:attrNameLst>
                                          <p:attrName>ppt_w</p:attrName>
                                        </p:attrNameLst>
                                      </p:cBhvr>
                                      <p:tavLst>
                                        <p:tav tm="0">
                                          <p:val>
                                            <p:fltVal val="0"/>
                                          </p:val>
                                        </p:tav>
                                        <p:tav tm="100000">
                                          <p:val>
                                            <p:strVal val="#ppt_w"/>
                                          </p:val>
                                        </p:tav>
                                      </p:tavLst>
                                    </p:anim>
                                    <p:anim calcmode="lin" valueType="num">
                                      <p:cBhvr>
                                        <p:cTn dur="500" fill="hold" id="18"/>
                                        <p:tgtEl>
                                          <p:spTgt spid="36"/>
                                        </p:tgtEl>
                                        <p:attrNameLst>
                                          <p:attrName>ppt_h</p:attrName>
                                        </p:attrNameLst>
                                      </p:cBhvr>
                                      <p:tavLst>
                                        <p:tav tm="0">
                                          <p:val>
                                            <p:fltVal val="0"/>
                                          </p:val>
                                        </p:tav>
                                        <p:tav tm="100000">
                                          <p:val>
                                            <p:strVal val="#ppt_h"/>
                                          </p:val>
                                        </p:tav>
                                      </p:tavLst>
                                    </p:anim>
                                    <p:animEffect filter="fade" transition="in">
                                      <p:cBhvr>
                                        <p:cTn dur="500" id="19"/>
                                        <p:tgtEl>
                                          <p:spTgt spid="36"/>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27"/>
                                        </p:tgtEl>
                                        <p:attrNameLst>
                                          <p:attrName>style.visibility</p:attrName>
                                        </p:attrNameLst>
                                      </p:cBhvr>
                                      <p:to>
                                        <p:strVal val="visible"/>
                                      </p:to>
                                    </p:set>
                                    <p:anim calcmode="lin" valueType="num">
                                      <p:cBhvr>
                                        <p:cTn dur="500" fill="hold" id="22"/>
                                        <p:tgtEl>
                                          <p:spTgt spid="27"/>
                                        </p:tgtEl>
                                        <p:attrNameLst>
                                          <p:attrName>ppt_w</p:attrName>
                                        </p:attrNameLst>
                                      </p:cBhvr>
                                      <p:tavLst>
                                        <p:tav tm="0">
                                          <p:val>
                                            <p:fltVal val="0"/>
                                          </p:val>
                                        </p:tav>
                                        <p:tav tm="100000">
                                          <p:val>
                                            <p:strVal val="#ppt_w"/>
                                          </p:val>
                                        </p:tav>
                                      </p:tavLst>
                                    </p:anim>
                                    <p:anim calcmode="lin" valueType="num">
                                      <p:cBhvr>
                                        <p:cTn dur="500" fill="hold" id="23"/>
                                        <p:tgtEl>
                                          <p:spTgt spid="27"/>
                                        </p:tgtEl>
                                        <p:attrNameLst>
                                          <p:attrName>ppt_h</p:attrName>
                                        </p:attrNameLst>
                                      </p:cBhvr>
                                      <p:tavLst>
                                        <p:tav tm="0">
                                          <p:val>
                                            <p:fltVal val="0"/>
                                          </p:val>
                                        </p:tav>
                                        <p:tav tm="100000">
                                          <p:val>
                                            <p:strVal val="#ppt_h"/>
                                          </p:val>
                                        </p:tav>
                                      </p:tavLst>
                                    </p:anim>
                                    <p:animEffect filter="fade" transition="in">
                                      <p:cBhvr>
                                        <p:cTn dur="500" id="24"/>
                                        <p:tgtEl>
                                          <p:spTgt spid="27"/>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33"/>
                                        </p:tgtEl>
                                        <p:attrNameLst>
                                          <p:attrName>style.visibility</p:attrName>
                                        </p:attrNameLst>
                                      </p:cBhvr>
                                      <p:to>
                                        <p:strVal val="visible"/>
                                      </p:to>
                                    </p:set>
                                    <p:anim calcmode="lin" valueType="num">
                                      <p:cBhvr>
                                        <p:cTn dur="500" fill="hold" id="27"/>
                                        <p:tgtEl>
                                          <p:spTgt spid="33"/>
                                        </p:tgtEl>
                                        <p:attrNameLst>
                                          <p:attrName>ppt_w</p:attrName>
                                        </p:attrNameLst>
                                      </p:cBhvr>
                                      <p:tavLst>
                                        <p:tav tm="0">
                                          <p:val>
                                            <p:fltVal val="0"/>
                                          </p:val>
                                        </p:tav>
                                        <p:tav tm="100000">
                                          <p:val>
                                            <p:strVal val="#ppt_w"/>
                                          </p:val>
                                        </p:tav>
                                      </p:tavLst>
                                    </p:anim>
                                    <p:anim calcmode="lin" valueType="num">
                                      <p:cBhvr>
                                        <p:cTn dur="500" fill="hold" id="28"/>
                                        <p:tgtEl>
                                          <p:spTgt spid="33"/>
                                        </p:tgtEl>
                                        <p:attrNameLst>
                                          <p:attrName>ppt_h</p:attrName>
                                        </p:attrNameLst>
                                      </p:cBhvr>
                                      <p:tavLst>
                                        <p:tav tm="0">
                                          <p:val>
                                            <p:fltVal val="0"/>
                                          </p:val>
                                        </p:tav>
                                        <p:tav tm="100000">
                                          <p:val>
                                            <p:strVal val="#ppt_h"/>
                                          </p:val>
                                        </p:tav>
                                      </p:tavLst>
                                    </p:anim>
                                    <p:animEffect filter="fade" transition="in">
                                      <p:cBhvr>
                                        <p:cTn dur="500" id="29"/>
                                        <p:tgtEl>
                                          <p:spTgt spid="3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32"/>
                                        </p:tgtEl>
                                        <p:attrNameLst>
                                          <p:attrName>style.visibility</p:attrName>
                                        </p:attrNameLst>
                                      </p:cBhvr>
                                      <p:to>
                                        <p:strVal val="visible"/>
                                      </p:to>
                                    </p:set>
                                    <p:anim calcmode="lin" valueType="num">
                                      <p:cBhvr>
                                        <p:cTn dur="500" fill="hold" id="32"/>
                                        <p:tgtEl>
                                          <p:spTgt spid="32"/>
                                        </p:tgtEl>
                                        <p:attrNameLst>
                                          <p:attrName>ppt_w</p:attrName>
                                        </p:attrNameLst>
                                      </p:cBhvr>
                                      <p:tavLst>
                                        <p:tav tm="0">
                                          <p:val>
                                            <p:fltVal val="0"/>
                                          </p:val>
                                        </p:tav>
                                        <p:tav tm="100000">
                                          <p:val>
                                            <p:strVal val="#ppt_w"/>
                                          </p:val>
                                        </p:tav>
                                      </p:tavLst>
                                    </p:anim>
                                    <p:anim calcmode="lin" valueType="num">
                                      <p:cBhvr>
                                        <p:cTn dur="500" fill="hold" id="33"/>
                                        <p:tgtEl>
                                          <p:spTgt spid="32"/>
                                        </p:tgtEl>
                                        <p:attrNameLst>
                                          <p:attrName>ppt_h</p:attrName>
                                        </p:attrNameLst>
                                      </p:cBhvr>
                                      <p:tavLst>
                                        <p:tav tm="0">
                                          <p:val>
                                            <p:fltVal val="0"/>
                                          </p:val>
                                        </p:tav>
                                        <p:tav tm="100000">
                                          <p:val>
                                            <p:strVal val="#ppt_h"/>
                                          </p:val>
                                        </p:tav>
                                      </p:tavLst>
                                    </p:anim>
                                    <p:animEffect filter="fade" transition="in">
                                      <p:cBhvr>
                                        <p:cTn dur="500" id="34"/>
                                        <p:tgtEl>
                                          <p:spTgt spid="32"/>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9"/>
                                        </p:tgtEl>
                                        <p:attrNameLst>
                                          <p:attrName>style.visibility</p:attrName>
                                        </p:attrNameLst>
                                      </p:cBhvr>
                                      <p:to>
                                        <p:strVal val="visible"/>
                                      </p:to>
                                    </p:set>
                                    <p:anim calcmode="lin" valueType="num">
                                      <p:cBhvr>
                                        <p:cTn dur="500" fill="hold" id="37"/>
                                        <p:tgtEl>
                                          <p:spTgt spid="29"/>
                                        </p:tgtEl>
                                        <p:attrNameLst>
                                          <p:attrName>ppt_w</p:attrName>
                                        </p:attrNameLst>
                                      </p:cBhvr>
                                      <p:tavLst>
                                        <p:tav tm="0">
                                          <p:val>
                                            <p:fltVal val="0"/>
                                          </p:val>
                                        </p:tav>
                                        <p:tav tm="100000">
                                          <p:val>
                                            <p:strVal val="#ppt_w"/>
                                          </p:val>
                                        </p:tav>
                                      </p:tavLst>
                                    </p:anim>
                                    <p:anim calcmode="lin" valueType="num">
                                      <p:cBhvr>
                                        <p:cTn dur="500" fill="hold" id="38"/>
                                        <p:tgtEl>
                                          <p:spTgt spid="29"/>
                                        </p:tgtEl>
                                        <p:attrNameLst>
                                          <p:attrName>ppt_h</p:attrName>
                                        </p:attrNameLst>
                                      </p:cBhvr>
                                      <p:tavLst>
                                        <p:tav tm="0">
                                          <p:val>
                                            <p:fltVal val="0"/>
                                          </p:val>
                                        </p:tav>
                                        <p:tav tm="100000">
                                          <p:val>
                                            <p:strVal val="#ppt_h"/>
                                          </p:val>
                                        </p:tav>
                                      </p:tavLst>
                                    </p:anim>
                                    <p:animEffect filter="fade" transition="in">
                                      <p:cBhvr>
                                        <p:cTn dur="500" id="39"/>
                                        <p:tgtEl>
                                          <p:spTgt spid="29"/>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39"/>
                                        </p:tgtEl>
                                        <p:attrNameLst>
                                          <p:attrName>style.visibility</p:attrName>
                                        </p:attrNameLst>
                                      </p:cBhvr>
                                      <p:to>
                                        <p:strVal val="visible"/>
                                      </p:to>
                                    </p:set>
                                    <p:anim calcmode="lin" valueType="num">
                                      <p:cBhvr>
                                        <p:cTn dur="500" fill="hold" id="42"/>
                                        <p:tgtEl>
                                          <p:spTgt spid="39"/>
                                        </p:tgtEl>
                                        <p:attrNameLst>
                                          <p:attrName>ppt_w</p:attrName>
                                        </p:attrNameLst>
                                      </p:cBhvr>
                                      <p:tavLst>
                                        <p:tav tm="0">
                                          <p:val>
                                            <p:fltVal val="0"/>
                                          </p:val>
                                        </p:tav>
                                        <p:tav tm="100000">
                                          <p:val>
                                            <p:strVal val="#ppt_w"/>
                                          </p:val>
                                        </p:tav>
                                      </p:tavLst>
                                    </p:anim>
                                    <p:anim calcmode="lin" valueType="num">
                                      <p:cBhvr>
                                        <p:cTn dur="500" fill="hold" id="43"/>
                                        <p:tgtEl>
                                          <p:spTgt spid="39"/>
                                        </p:tgtEl>
                                        <p:attrNameLst>
                                          <p:attrName>ppt_h</p:attrName>
                                        </p:attrNameLst>
                                      </p:cBhvr>
                                      <p:tavLst>
                                        <p:tav tm="0">
                                          <p:val>
                                            <p:fltVal val="0"/>
                                          </p:val>
                                        </p:tav>
                                        <p:tav tm="100000">
                                          <p:val>
                                            <p:strVal val="#ppt_h"/>
                                          </p:val>
                                        </p:tav>
                                      </p:tavLst>
                                    </p:anim>
                                    <p:animEffect filter="fade" transition="in">
                                      <p:cBhvr>
                                        <p:cTn dur="500" id="44"/>
                                        <p:tgtEl>
                                          <p:spTgt spid="39"/>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38"/>
                                        </p:tgtEl>
                                        <p:attrNameLst>
                                          <p:attrName>style.visibility</p:attrName>
                                        </p:attrNameLst>
                                      </p:cBhvr>
                                      <p:to>
                                        <p:strVal val="visible"/>
                                      </p:to>
                                    </p:set>
                                    <p:anim calcmode="lin" valueType="num">
                                      <p:cBhvr>
                                        <p:cTn dur="500" fill="hold" id="47"/>
                                        <p:tgtEl>
                                          <p:spTgt spid="38"/>
                                        </p:tgtEl>
                                        <p:attrNameLst>
                                          <p:attrName>ppt_w</p:attrName>
                                        </p:attrNameLst>
                                      </p:cBhvr>
                                      <p:tavLst>
                                        <p:tav tm="0">
                                          <p:val>
                                            <p:fltVal val="0"/>
                                          </p:val>
                                        </p:tav>
                                        <p:tav tm="100000">
                                          <p:val>
                                            <p:strVal val="#ppt_w"/>
                                          </p:val>
                                        </p:tav>
                                      </p:tavLst>
                                    </p:anim>
                                    <p:anim calcmode="lin" valueType="num">
                                      <p:cBhvr>
                                        <p:cTn dur="500" fill="hold" id="48"/>
                                        <p:tgtEl>
                                          <p:spTgt spid="38"/>
                                        </p:tgtEl>
                                        <p:attrNameLst>
                                          <p:attrName>ppt_h</p:attrName>
                                        </p:attrNameLst>
                                      </p:cBhvr>
                                      <p:tavLst>
                                        <p:tav tm="0">
                                          <p:val>
                                            <p:fltVal val="0"/>
                                          </p:val>
                                        </p:tav>
                                        <p:tav tm="100000">
                                          <p:val>
                                            <p:strVal val="#ppt_h"/>
                                          </p:val>
                                        </p:tav>
                                      </p:tavLst>
                                    </p:anim>
                                    <p:animEffect filter="fade" transition="in">
                                      <p:cBhvr>
                                        <p:cTn dur="500" id="49"/>
                                        <p:tgtEl>
                                          <p:spTgt spid="38"/>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28"/>
                                        </p:tgtEl>
                                        <p:attrNameLst>
                                          <p:attrName>style.visibility</p:attrName>
                                        </p:attrNameLst>
                                      </p:cBhvr>
                                      <p:to>
                                        <p:strVal val="visible"/>
                                      </p:to>
                                    </p:set>
                                    <p:anim calcmode="lin" valueType="num">
                                      <p:cBhvr>
                                        <p:cTn dur="500" fill="hold" id="52"/>
                                        <p:tgtEl>
                                          <p:spTgt spid="28"/>
                                        </p:tgtEl>
                                        <p:attrNameLst>
                                          <p:attrName>ppt_w</p:attrName>
                                        </p:attrNameLst>
                                      </p:cBhvr>
                                      <p:tavLst>
                                        <p:tav tm="0">
                                          <p:val>
                                            <p:fltVal val="0"/>
                                          </p:val>
                                        </p:tav>
                                        <p:tav tm="100000">
                                          <p:val>
                                            <p:strVal val="#ppt_w"/>
                                          </p:val>
                                        </p:tav>
                                      </p:tavLst>
                                    </p:anim>
                                    <p:anim calcmode="lin" valueType="num">
                                      <p:cBhvr>
                                        <p:cTn dur="500" fill="hold" id="53"/>
                                        <p:tgtEl>
                                          <p:spTgt spid="28"/>
                                        </p:tgtEl>
                                        <p:attrNameLst>
                                          <p:attrName>ppt_h</p:attrName>
                                        </p:attrNameLst>
                                      </p:cBhvr>
                                      <p:tavLst>
                                        <p:tav tm="0">
                                          <p:val>
                                            <p:fltVal val="0"/>
                                          </p:val>
                                        </p:tav>
                                        <p:tav tm="100000">
                                          <p:val>
                                            <p:strVal val="#ppt_h"/>
                                          </p:val>
                                        </p:tav>
                                      </p:tavLst>
                                    </p:anim>
                                    <p:animEffect filter="fade" transition="in">
                                      <p:cBhvr>
                                        <p:cTn dur="500" id="54"/>
                                        <p:tgtEl>
                                          <p:spTgt spid="28"/>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35"/>
                                        </p:tgtEl>
                                        <p:attrNameLst>
                                          <p:attrName>style.visibility</p:attrName>
                                        </p:attrNameLst>
                                      </p:cBhvr>
                                      <p:to>
                                        <p:strVal val="visible"/>
                                      </p:to>
                                    </p:set>
                                    <p:anim calcmode="lin" valueType="num">
                                      <p:cBhvr>
                                        <p:cTn dur="500" fill="hold" id="57"/>
                                        <p:tgtEl>
                                          <p:spTgt spid="35"/>
                                        </p:tgtEl>
                                        <p:attrNameLst>
                                          <p:attrName>ppt_w</p:attrName>
                                        </p:attrNameLst>
                                      </p:cBhvr>
                                      <p:tavLst>
                                        <p:tav tm="0">
                                          <p:val>
                                            <p:fltVal val="0"/>
                                          </p:val>
                                        </p:tav>
                                        <p:tav tm="100000">
                                          <p:val>
                                            <p:strVal val="#ppt_w"/>
                                          </p:val>
                                        </p:tav>
                                      </p:tavLst>
                                    </p:anim>
                                    <p:anim calcmode="lin" valueType="num">
                                      <p:cBhvr>
                                        <p:cTn dur="500" fill="hold" id="58"/>
                                        <p:tgtEl>
                                          <p:spTgt spid="35"/>
                                        </p:tgtEl>
                                        <p:attrNameLst>
                                          <p:attrName>ppt_h</p:attrName>
                                        </p:attrNameLst>
                                      </p:cBhvr>
                                      <p:tavLst>
                                        <p:tav tm="0">
                                          <p:val>
                                            <p:fltVal val="0"/>
                                          </p:val>
                                        </p:tav>
                                        <p:tav tm="100000">
                                          <p:val>
                                            <p:strVal val="#ppt_h"/>
                                          </p:val>
                                        </p:tav>
                                      </p:tavLst>
                                    </p:anim>
                                    <p:animEffect filter="fade" transition="in">
                                      <p:cBhvr>
                                        <p:cTn dur="500" id="59"/>
                                        <p:tgtEl>
                                          <p:spTgt spid="35"/>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34"/>
                                        </p:tgtEl>
                                        <p:attrNameLst>
                                          <p:attrName>style.visibility</p:attrName>
                                        </p:attrNameLst>
                                      </p:cBhvr>
                                      <p:to>
                                        <p:strVal val="visible"/>
                                      </p:to>
                                    </p:set>
                                    <p:anim calcmode="lin" valueType="num">
                                      <p:cBhvr>
                                        <p:cTn dur="500" fill="hold" id="62"/>
                                        <p:tgtEl>
                                          <p:spTgt spid="34"/>
                                        </p:tgtEl>
                                        <p:attrNameLst>
                                          <p:attrName>ppt_w</p:attrName>
                                        </p:attrNameLst>
                                      </p:cBhvr>
                                      <p:tavLst>
                                        <p:tav tm="0">
                                          <p:val>
                                            <p:fltVal val="0"/>
                                          </p:val>
                                        </p:tav>
                                        <p:tav tm="100000">
                                          <p:val>
                                            <p:strVal val="#ppt_w"/>
                                          </p:val>
                                        </p:tav>
                                      </p:tavLst>
                                    </p:anim>
                                    <p:anim calcmode="lin" valueType="num">
                                      <p:cBhvr>
                                        <p:cTn dur="500" fill="hold" id="63"/>
                                        <p:tgtEl>
                                          <p:spTgt spid="34"/>
                                        </p:tgtEl>
                                        <p:attrNameLst>
                                          <p:attrName>ppt_h</p:attrName>
                                        </p:attrNameLst>
                                      </p:cBhvr>
                                      <p:tavLst>
                                        <p:tav tm="0">
                                          <p:val>
                                            <p:fltVal val="0"/>
                                          </p:val>
                                        </p:tav>
                                        <p:tav tm="100000">
                                          <p:val>
                                            <p:strVal val="#ppt_h"/>
                                          </p:val>
                                        </p:tav>
                                      </p:tavLst>
                                    </p:anim>
                                    <p:animEffect filter="fade" transition="in">
                                      <p:cBhvr>
                                        <p:cTn dur="500" id="64"/>
                                        <p:tgtEl>
                                          <p:spTgt spid="34"/>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30"/>
                                        </p:tgtEl>
                                        <p:attrNameLst>
                                          <p:attrName>style.visibility</p:attrName>
                                        </p:attrNameLst>
                                      </p:cBhvr>
                                      <p:to>
                                        <p:strVal val="visible"/>
                                      </p:to>
                                    </p:set>
                                    <p:anim calcmode="lin" valueType="num">
                                      <p:cBhvr>
                                        <p:cTn dur="500" fill="hold" id="67"/>
                                        <p:tgtEl>
                                          <p:spTgt spid="30"/>
                                        </p:tgtEl>
                                        <p:attrNameLst>
                                          <p:attrName>ppt_w</p:attrName>
                                        </p:attrNameLst>
                                      </p:cBhvr>
                                      <p:tavLst>
                                        <p:tav tm="0">
                                          <p:val>
                                            <p:fltVal val="0"/>
                                          </p:val>
                                        </p:tav>
                                        <p:tav tm="100000">
                                          <p:val>
                                            <p:strVal val="#ppt_w"/>
                                          </p:val>
                                        </p:tav>
                                      </p:tavLst>
                                    </p:anim>
                                    <p:anim calcmode="lin" valueType="num">
                                      <p:cBhvr>
                                        <p:cTn dur="500" fill="hold" id="68"/>
                                        <p:tgtEl>
                                          <p:spTgt spid="30"/>
                                        </p:tgtEl>
                                        <p:attrNameLst>
                                          <p:attrName>ppt_h</p:attrName>
                                        </p:attrNameLst>
                                      </p:cBhvr>
                                      <p:tavLst>
                                        <p:tav tm="0">
                                          <p:val>
                                            <p:fltVal val="0"/>
                                          </p:val>
                                        </p:tav>
                                        <p:tav tm="100000">
                                          <p:val>
                                            <p:strVal val="#ppt_h"/>
                                          </p:val>
                                        </p:tav>
                                      </p:tavLst>
                                    </p:anim>
                                    <p:animEffect filter="fade" transition="in">
                                      <p:cBhvr>
                                        <p:cTn dur="500" id="69"/>
                                        <p:tgtEl>
                                          <p:spTgt spid="30"/>
                                        </p:tgtEl>
                                      </p:cBhvr>
                                    </p:animEffect>
                                  </p:childTnLst>
                                </p:cTn>
                              </p:par>
                              <p:par>
                                <p:cTn fill="hold" grpId="0" id="70" nodeType="withEffect" presetClass="entr" presetID="53" presetSubtype="0">
                                  <p:stCondLst>
                                    <p:cond delay="0"/>
                                  </p:stCondLst>
                                  <p:childTnLst>
                                    <p:set>
                                      <p:cBhvr>
                                        <p:cTn dur="1" fill="hold" id="71">
                                          <p:stCondLst>
                                            <p:cond delay="0"/>
                                          </p:stCondLst>
                                        </p:cTn>
                                        <p:tgtEl>
                                          <p:spTgt spid="41"/>
                                        </p:tgtEl>
                                        <p:attrNameLst>
                                          <p:attrName>style.visibility</p:attrName>
                                        </p:attrNameLst>
                                      </p:cBhvr>
                                      <p:to>
                                        <p:strVal val="visible"/>
                                      </p:to>
                                    </p:set>
                                    <p:anim calcmode="lin" valueType="num">
                                      <p:cBhvr>
                                        <p:cTn dur="500" fill="hold" id="72"/>
                                        <p:tgtEl>
                                          <p:spTgt spid="41"/>
                                        </p:tgtEl>
                                        <p:attrNameLst>
                                          <p:attrName>ppt_w</p:attrName>
                                        </p:attrNameLst>
                                      </p:cBhvr>
                                      <p:tavLst>
                                        <p:tav tm="0">
                                          <p:val>
                                            <p:fltVal val="0"/>
                                          </p:val>
                                        </p:tav>
                                        <p:tav tm="100000">
                                          <p:val>
                                            <p:strVal val="#ppt_w"/>
                                          </p:val>
                                        </p:tav>
                                      </p:tavLst>
                                    </p:anim>
                                    <p:anim calcmode="lin" valueType="num">
                                      <p:cBhvr>
                                        <p:cTn dur="500" fill="hold" id="73"/>
                                        <p:tgtEl>
                                          <p:spTgt spid="41"/>
                                        </p:tgtEl>
                                        <p:attrNameLst>
                                          <p:attrName>ppt_h</p:attrName>
                                        </p:attrNameLst>
                                      </p:cBhvr>
                                      <p:tavLst>
                                        <p:tav tm="0">
                                          <p:val>
                                            <p:fltVal val="0"/>
                                          </p:val>
                                        </p:tav>
                                        <p:tav tm="100000">
                                          <p:val>
                                            <p:strVal val="#ppt_h"/>
                                          </p:val>
                                        </p:tav>
                                      </p:tavLst>
                                    </p:anim>
                                    <p:animEffect filter="fade" transition="in">
                                      <p:cBhvr>
                                        <p:cTn dur="500" id="74"/>
                                        <p:tgtEl>
                                          <p:spTgt spid="41"/>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40"/>
                                        </p:tgtEl>
                                        <p:attrNameLst>
                                          <p:attrName>style.visibility</p:attrName>
                                        </p:attrNameLst>
                                      </p:cBhvr>
                                      <p:to>
                                        <p:strVal val="visible"/>
                                      </p:to>
                                    </p:set>
                                    <p:anim calcmode="lin" valueType="num">
                                      <p:cBhvr>
                                        <p:cTn dur="500" fill="hold" id="77"/>
                                        <p:tgtEl>
                                          <p:spTgt spid="40"/>
                                        </p:tgtEl>
                                        <p:attrNameLst>
                                          <p:attrName>ppt_w</p:attrName>
                                        </p:attrNameLst>
                                      </p:cBhvr>
                                      <p:tavLst>
                                        <p:tav tm="0">
                                          <p:val>
                                            <p:fltVal val="0"/>
                                          </p:val>
                                        </p:tav>
                                        <p:tav tm="100000">
                                          <p:val>
                                            <p:strVal val="#ppt_w"/>
                                          </p:val>
                                        </p:tav>
                                      </p:tavLst>
                                    </p:anim>
                                    <p:anim calcmode="lin" valueType="num">
                                      <p:cBhvr>
                                        <p:cTn dur="500" fill="hold" id="78"/>
                                        <p:tgtEl>
                                          <p:spTgt spid="40"/>
                                        </p:tgtEl>
                                        <p:attrNameLst>
                                          <p:attrName>ppt_h</p:attrName>
                                        </p:attrNameLst>
                                      </p:cBhvr>
                                      <p:tavLst>
                                        <p:tav tm="0">
                                          <p:val>
                                            <p:fltVal val="0"/>
                                          </p:val>
                                        </p:tav>
                                        <p:tav tm="100000">
                                          <p:val>
                                            <p:strVal val="#ppt_h"/>
                                          </p:val>
                                        </p:tav>
                                      </p:tavLst>
                                    </p:anim>
                                    <p:animEffect filter="fade" transition="in">
                                      <p:cBhvr>
                                        <p:cTn dur="500" id="79"/>
                                        <p:tgtEl>
                                          <p:spTgt spid="40"/>
                                        </p:tgtEl>
                                      </p:cBhvr>
                                    </p:animEffect>
                                  </p:childTnLst>
                                </p:cTn>
                              </p:par>
                              <p:par>
                                <p:cTn fill="hold" id="80" nodeType="withEffect" presetClass="entr" presetID="53" presetSubtype="0">
                                  <p:stCondLst>
                                    <p:cond delay="0"/>
                                  </p:stCondLst>
                                  <p:childTnLst>
                                    <p:set>
                                      <p:cBhvr>
                                        <p:cTn dur="1" fill="hold" id="81">
                                          <p:stCondLst>
                                            <p:cond delay="0"/>
                                          </p:stCondLst>
                                        </p:cTn>
                                        <p:tgtEl>
                                          <p:spTgt spid="2"/>
                                        </p:tgtEl>
                                        <p:attrNameLst>
                                          <p:attrName>style.visibility</p:attrName>
                                        </p:attrNameLst>
                                      </p:cBhvr>
                                      <p:to>
                                        <p:strVal val="visible"/>
                                      </p:to>
                                    </p:set>
                                    <p:anim calcmode="lin" valueType="num">
                                      <p:cBhvr>
                                        <p:cTn dur="500" fill="hold" id="82"/>
                                        <p:tgtEl>
                                          <p:spTgt spid="2"/>
                                        </p:tgtEl>
                                        <p:attrNameLst>
                                          <p:attrName>ppt_w</p:attrName>
                                        </p:attrNameLst>
                                      </p:cBhvr>
                                      <p:tavLst>
                                        <p:tav tm="0">
                                          <p:val>
                                            <p:fltVal val="0"/>
                                          </p:val>
                                        </p:tav>
                                        <p:tav tm="100000">
                                          <p:val>
                                            <p:strVal val="#ppt_w"/>
                                          </p:val>
                                        </p:tav>
                                      </p:tavLst>
                                    </p:anim>
                                    <p:anim calcmode="lin" valueType="num">
                                      <p:cBhvr>
                                        <p:cTn dur="500" fill="hold" id="83"/>
                                        <p:tgtEl>
                                          <p:spTgt spid="2"/>
                                        </p:tgtEl>
                                        <p:attrNameLst>
                                          <p:attrName>ppt_h</p:attrName>
                                        </p:attrNameLst>
                                      </p:cBhvr>
                                      <p:tavLst>
                                        <p:tav tm="0">
                                          <p:val>
                                            <p:fltVal val="0"/>
                                          </p:val>
                                        </p:tav>
                                        <p:tav tm="100000">
                                          <p:val>
                                            <p:strVal val="#ppt_h"/>
                                          </p:val>
                                        </p:tav>
                                      </p:tavLst>
                                    </p:anim>
                                    <p:animEffect filter="fade" transition="in">
                                      <p:cBhvr>
                                        <p:cTn dur="500" id="84"/>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32"/>
      <p:bldP grpId="0" spid="33"/>
      <p:bldP grpId="0" spid="28"/>
      <p:bldP grpId="0" spid="34"/>
      <p:bldP grpId="0" spid="35"/>
      <p:bldP grpId="0" spid="31"/>
      <p:bldP grpId="0" spid="36"/>
      <p:bldP grpId="0" spid="37"/>
      <p:bldP grpId="0" spid="29"/>
      <p:bldP grpId="0" spid="38"/>
      <p:bldP grpId="0" spid="39"/>
      <p:bldP grpId="0" spid="30"/>
      <p:bldP grpId="0" spid="40"/>
      <p:bldP grpId="0" spid="41"/>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TextBox 23"/>
          <p:cNvSpPr txBox="1"/>
          <p:nvPr/>
        </p:nvSpPr>
        <p:spPr>
          <a:xfrm>
            <a:off x="5533944" y="1593289"/>
            <a:ext cx="2677362" cy="368808"/>
          </a:xfrm>
          <a:prstGeom prst="rect">
            <a:avLst/>
          </a:prstGeom>
          <a:noFill/>
        </p:spPr>
        <p:txBody>
          <a:bodyPr rtlCol="0"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风险管理的对象是：风险</a:t>
            </a:r>
          </a:p>
        </p:txBody>
      </p:sp>
      <p:sp>
        <p:nvSpPr>
          <p:cNvPr id="25" name="TextBox 24"/>
          <p:cNvSpPr txBox="1"/>
          <p:nvPr/>
        </p:nvSpPr>
        <p:spPr>
          <a:xfrm>
            <a:off x="683568" y="2105560"/>
            <a:ext cx="3109410" cy="368808"/>
          </a:xfrm>
          <a:prstGeom prst="rect">
            <a:avLst/>
          </a:prstGeom>
          <a:noFill/>
        </p:spPr>
        <p:txBody>
          <a:bodyPr rtlCol="0"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风险管理的主体是：任何组织和个人</a:t>
            </a:r>
          </a:p>
        </p:txBody>
      </p:sp>
      <p:sp>
        <p:nvSpPr>
          <p:cNvPr id="26" name="TextBox 25"/>
          <p:cNvSpPr txBox="1"/>
          <p:nvPr/>
        </p:nvSpPr>
        <p:spPr>
          <a:xfrm>
            <a:off x="5529464" y="2349976"/>
            <a:ext cx="3020936" cy="923544"/>
          </a:xfrm>
          <a:prstGeom prst="rect">
            <a:avLst/>
          </a:prstGeom>
          <a:noFill/>
        </p:spPr>
        <p:txBody>
          <a:bodyPr rtlCol="0"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风险管理过程包括：风险识别、风险估策、风险评价、选择风险管理技术和评估风险管理效果</a:t>
            </a:r>
          </a:p>
        </p:txBody>
      </p:sp>
      <p:sp>
        <p:nvSpPr>
          <p:cNvPr id="27" name="TextBox 26"/>
          <p:cNvSpPr txBox="1"/>
          <p:nvPr/>
        </p:nvSpPr>
        <p:spPr>
          <a:xfrm>
            <a:off x="5529462" y="3666816"/>
            <a:ext cx="2677362" cy="646176"/>
          </a:xfrm>
          <a:prstGeom prst="rect">
            <a:avLst/>
          </a:prstGeom>
          <a:noFill/>
        </p:spPr>
        <p:txBody>
          <a:bodyPr rtlCol="0"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风险管理成为一次独立的管理系统，并成为一门新兴的学科</a:t>
            </a:r>
          </a:p>
        </p:txBody>
      </p:sp>
      <p:sp>
        <p:nvSpPr>
          <p:cNvPr id="28" name="TextBox 27"/>
          <p:cNvSpPr txBox="1"/>
          <p:nvPr/>
        </p:nvSpPr>
        <p:spPr>
          <a:xfrm>
            <a:off x="683568" y="3126042"/>
            <a:ext cx="3109410" cy="646176"/>
          </a:xfrm>
          <a:prstGeom prst="rect">
            <a:avLst/>
          </a:prstGeom>
          <a:noFill/>
        </p:spPr>
        <p:txBody>
          <a:bodyPr rtlCol="0" wrap="square">
            <a:spAutoFit/>
          </a:bodyPr>
          <a:lstStyle/>
          <a:p>
            <a:pPr defTabSz="685800">
              <a:lnSpc>
                <a:spcPct val="130000"/>
              </a:lnSpc>
              <a:defRPr/>
            </a:pPr>
            <a:r>
              <a:rPr altLang="en-US" lang="zh-CN" sz="1400">
                <a:solidFill>
                  <a:schemeClr val="dk1"/>
                </a:solidFill>
                <a:latin charset="-122" panose="00000500000000000000" typeface="字魂59号-创粗黑"/>
                <a:ea charset="-122" panose="00000500000000000000" typeface="字魂59号-创粗黑"/>
                <a:cs typeface="+mn-ea"/>
                <a:sym typeface="+mn-lt"/>
              </a:rPr>
              <a:t>风险管理的基本目标是：以最小的成本获得最大的安全保障</a:t>
            </a:r>
          </a:p>
        </p:txBody>
      </p:sp>
      <p:pic>
        <p:nvPicPr>
          <p:cNvPr id="3" name="图片 2"/>
          <p:cNvPicPr>
            <a:picLocks noChangeAspect="1"/>
          </p:cNvPicPr>
          <p:nvPr/>
        </p:nvPicPr>
        <p:blipFill>
          <a:blip r:embed="rId3">
            <a:extLst>
              <a:ext uri="{28A0092B-C50C-407E-A947-70E740481C1C}">
                <a14:useLocalDpi val="0"/>
              </a:ext>
            </a:extLst>
          </a:blip>
          <a:stretch>
            <a:fillRect/>
          </a:stretch>
        </p:blipFill>
        <p:spPr>
          <a:xfrm>
            <a:off x="4038600" y="1047750"/>
            <a:ext cx="1391089" cy="3714750"/>
          </a:xfrm>
          <a:prstGeom prst="rect">
            <a:avLst/>
          </a:prstGeom>
        </p:spPr>
      </p:pic>
    </p:spTree>
    <p:extLst>
      <p:ext uri="{BB962C8B-B14F-4D97-AF65-F5344CB8AC3E}">
        <p14:creationId val="2143190065"/>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24"/>
                                        </p:tgtEl>
                                        <p:attrNameLst>
                                          <p:attrName>style.visibility</p:attrName>
                                        </p:attrNameLst>
                                      </p:cBhvr>
                                      <p:to>
                                        <p:strVal val="visible"/>
                                      </p:to>
                                    </p:set>
                                    <p:anim calcmode="lin" valueType="num">
                                      <p:cBhvr>
                                        <p:cTn dur="500" fill="hold" id="7"/>
                                        <p:tgtEl>
                                          <p:spTgt spid="24"/>
                                        </p:tgtEl>
                                        <p:attrNameLst>
                                          <p:attrName>ppt_w</p:attrName>
                                        </p:attrNameLst>
                                      </p:cBhvr>
                                      <p:tavLst>
                                        <p:tav tm="0">
                                          <p:val>
                                            <p:fltVal val="0"/>
                                          </p:val>
                                        </p:tav>
                                        <p:tav tm="100000">
                                          <p:val>
                                            <p:strVal val="#ppt_w"/>
                                          </p:val>
                                        </p:tav>
                                      </p:tavLst>
                                    </p:anim>
                                    <p:anim calcmode="lin" valueType="num">
                                      <p:cBhvr>
                                        <p:cTn dur="500" fill="hold" id="8"/>
                                        <p:tgtEl>
                                          <p:spTgt spid="24"/>
                                        </p:tgtEl>
                                        <p:attrNameLst>
                                          <p:attrName>ppt_h</p:attrName>
                                        </p:attrNameLst>
                                      </p:cBhvr>
                                      <p:tavLst>
                                        <p:tav tm="0">
                                          <p:val>
                                            <p:fltVal val="0"/>
                                          </p:val>
                                        </p:tav>
                                        <p:tav tm="100000">
                                          <p:val>
                                            <p:strVal val="#ppt_h"/>
                                          </p:val>
                                        </p:tav>
                                      </p:tavLst>
                                    </p:anim>
                                    <p:animEffect filter="fade" transition="in">
                                      <p:cBhvr>
                                        <p:cTn dur="500" id="9"/>
                                        <p:tgtEl>
                                          <p:spTgt spid="24"/>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25"/>
                                        </p:tgtEl>
                                        <p:attrNameLst>
                                          <p:attrName>style.visibility</p:attrName>
                                        </p:attrNameLst>
                                      </p:cBhvr>
                                      <p:to>
                                        <p:strVal val="visible"/>
                                      </p:to>
                                    </p:set>
                                    <p:anim calcmode="lin" valueType="num">
                                      <p:cBhvr>
                                        <p:cTn dur="500" fill="hold" id="12"/>
                                        <p:tgtEl>
                                          <p:spTgt spid="25"/>
                                        </p:tgtEl>
                                        <p:attrNameLst>
                                          <p:attrName>ppt_w</p:attrName>
                                        </p:attrNameLst>
                                      </p:cBhvr>
                                      <p:tavLst>
                                        <p:tav tm="0">
                                          <p:val>
                                            <p:fltVal val="0"/>
                                          </p:val>
                                        </p:tav>
                                        <p:tav tm="100000">
                                          <p:val>
                                            <p:strVal val="#ppt_w"/>
                                          </p:val>
                                        </p:tav>
                                      </p:tavLst>
                                    </p:anim>
                                    <p:anim calcmode="lin" valueType="num">
                                      <p:cBhvr>
                                        <p:cTn dur="500" fill="hold" id="13"/>
                                        <p:tgtEl>
                                          <p:spTgt spid="25"/>
                                        </p:tgtEl>
                                        <p:attrNameLst>
                                          <p:attrName>ppt_h</p:attrName>
                                        </p:attrNameLst>
                                      </p:cBhvr>
                                      <p:tavLst>
                                        <p:tav tm="0">
                                          <p:val>
                                            <p:fltVal val="0"/>
                                          </p:val>
                                        </p:tav>
                                        <p:tav tm="100000">
                                          <p:val>
                                            <p:strVal val="#ppt_h"/>
                                          </p:val>
                                        </p:tav>
                                      </p:tavLst>
                                    </p:anim>
                                    <p:animEffect filter="fade" transition="in">
                                      <p:cBhvr>
                                        <p:cTn dur="500" id="14"/>
                                        <p:tgtEl>
                                          <p:spTgt spid="2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26"/>
                                        </p:tgtEl>
                                        <p:attrNameLst>
                                          <p:attrName>style.visibility</p:attrName>
                                        </p:attrNameLst>
                                      </p:cBhvr>
                                      <p:to>
                                        <p:strVal val="visible"/>
                                      </p:to>
                                    </p:set>
                                    <p:anim calcmode="lin" valueType="num">
                                      <p:cBhvr>
                                        <p:cTn dur="500" fill="hold" id="17"/>
                                        <p:tgtEl>
                                          <p:spTgt spid="26"/>
                                        </p:tgtEl>
                                        <p:attrNameLst>
                                          <p:attrName>ppt_w</p:attrName>
                                        </p:attrNameLst>
                                      </p:cBhvr>
                                      <p:tavLst>
                                        <p:tav tm="0">
                                          <p:val>
                                            <p:fltVal val="0"/>
                                          </p:val>
                                        </p:tav>
                                        <p:tav tm="100000">
                                          <p:val>
                                            <p:strVal val="#ppt_w"/>
                                          </p:val>
                                        </p:tav>
                                      </p:tavLst>
                                    </p:anim>
                                    <p:anim calcmode="lin" valueType="num">
                                      <p:cBhvr>
                                        <p:cTn dur="500" fill="hold" id="18"/>
                                        <p:tgtEl>
                                          <p:spTgt spid="26"/>
                                        </p:tgtEl>
                                        <p:attrNameLst>
                                          <p:attrName>ppt_h</p:attrName>
                                        </p:attrNameLst>
                                      </p:cBhvr>
                                      <p:tavLst>
                                        <p:tav tm="0">
                                          <p:val>
                                            <p:fltVal val="0"/>
                                          </p:val>
                                        </p:tav>
                                        <p:tav tm="100000">
                                          <p:val>
                                            <p:strVal val="#ppt_h"/>
                                          </p:val>
                                        </p:tav>
                                      </p:tavLst>
                                    </p:anim>
                                    <p:animEffect filter="fade" transition="in">
                                      <p:cBhvr>
                                        <p:cTn dur="500" id="19"/>
                                        <p:tgtEl>
                                          <p:spTgt spid="26"/>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28"/>
                                        </p:tgtEl>
                                        <p:attrNameLst>
                                          <p:attrName>style.visibility</p:attrName>
                                        </p:attrNameLst>
                                      </p:cBhvr>
                                      <p:to>
                                        <p:strVal val="visible"/>
                                      </p:to>
                                    </p:set>
                                    <p:anim calcmode="lin" valueType="num">
                                      <p:cBhvr>
                                        <p:cTn dur="500" fill="hold" id="22"/>
                                        <p:tgtEl>
                                          <p:spTgt spid="28"/>
                                        </p:tgtEl>
                                        <p:attrNameLst>
                                          <p:attrName>ppt_w</p:attrName>
                                        </p:attrNameLst>
                                      </p:cBhvr>
                                      <p:tavLst>
                                        <p:tav tm="0">
                                          <p:val>
                                            <p:fltVal val="0"/>
                                          </p:val>
                                        </p:tav>
                                        <p:tav tm="100000">
                                          <p:val>
                                            <p:strVal val="#ppt_w"/>
                                          </p:val>
                                        </p:tav>
                                      </p:tavLst>
                                    </p:anim>
                                    <p:anim calcmode="lin" valueType="num">
                                      <p:cBhvr>
                                        <p:cTn dur="500" fill="hold" id="23"/>
                                        <p:tgtEl>
                                          <p:spTgt spid="28"/>
                                        </p:tgtEl>
                                        <p:attrNameLst>
                                          <p:attrName>ppt_h</p:attrName>
                                        </p:attrNameLst>
                                      </p:cBhvr>
                                      <p:tavLst>
                                        <p:tav tm="0">
                                          <p:val>
                                            <p:fltVal val="0"/>
                                          </p:val>
                                        </p:tav>
                                        <p:tav tm="100000">
                                          <p:val>
                                            <p:strVal val="#ppt_h"/>
                                          </p:val>
                                        </p:tav>
                                      </p:tavLst>
                                    </p:anim>
                                    <p:animEffect filter="fade" transition="in">
                                      <p:cBhvr>
                                        <p:cTn dur="500" id="24"/>
                                        <p:tgtEl>
                                          <p:spTgt spid="28"/>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27"/>
                                        </p:tgtEl>
                                        <p:attrNameLst>
                                          <p:attrName>style.visibility</p:attrName>
                                        </p:attrNameLst>
                                      </p:cBhvr>
                                      <p:to>
                                        <p:strVal val="visible"/>
                                      </p:to>
                                    </p:set>
                                    <p:anim calcmode="lin" valueType="num">
                                      <p:cBhvr>
                                        <p:cTn dur="500" fill="hold" id="27"/>
                                        <p:tgtEl>
                                          <p:spTgt spid="27"/>
                                        </p:tgtEl>
                                        <p:attrNameLst>
                                          <p:attrName>ppt_w</p:attrName>
                                        </p:attrNameLst>
                                      </p:cBhvr>
                                      <p:tavLst>
                                        <p:tav tm="0">
                                          <p:val>
                                            <p:fltVal val="0"/>
                                          </p:val>
                                        </p:tav>
                                        <p:tav tm="100000">
                                          <p:val>
                                            <p:strVal val="#ppt_w"/>
                                          </p:val>
                                        </p:tav>
                                      </p:tavLst>
                                    </p:anim>
                                    <p:anim calcmode="lin" valueType="num">
                                      <p:cBhvr>
                                        <p:cTn dur="500" fill="hold" id="28"/>
                                        <p:tgtEl>
                                          <p:spTgt spid="27"/>
                                        </p:tgtEl>
                                        <p:attrNameLst>
                                          <p:attrName>ppt_h</p:attrName>
                                        </p:attrNameLst>
                                      </p:cBhvr>
                                      <p:tavLst>
                                        <p:tav tm="0">
                                          <p:val>
                                            <p:fltVal val="0"/>
                                          </p:val>
                                        </p:tav>
                                        <p:tav tm="100000">
                                          <p:val>
                                            <p:strVal val="#ppt_h"/>
                                          </p:val>
                                        </p:tav>
                                      </p:tavLst>
                                    </p:anim>
                                    <p:animEffect filter="fade" transition="in">
                                      <p:cBhvr>
                                        <p:cTn dur="500" id="29"/>
                                        <p:tgtEl>
                                          <p:spTgt spid="27"/>
                                        </p:tgtEl>
                                      </p:cBhvr>
                                    </p:animEffect>
                                  </p:childTnLst>
                                </p:cTn>
                              </p:par>
                              <p:par>
                                <p:cTn fill="hold" id="30" nodeType="withEffect" presetClass="entr" presetID="53" presetSubtype="0">
                                  <p:stCondLst>
                                    <p:cond delay="0"/>
                                  </p:stCondLst>
                                  <p:childTnLst>
                                    <p:set>
                                      <p:cBhvr>
                                        <p:cTn dur="1" fill="hold" id="31">
                                          <p:stCondLst>
                                            <p:cond delay="0"/>
                                          </p:stCondLst>
                                        </p:cTn>
                                        <p:tgtEl>
                                          <p:spTgt spid="3"/>
                                        </p:tgtEl>
                                        <p:attrNameLst>
                                          <p:attrName>style.visibility</p:attrName>
                                        </p:attrNameLst>
                                      </p:cBhvr>
                                      <p:to>
                                        <p:strVal val="visible"/>
                                      </p:to>
                                    </p:set>
                                    <p:anim calcmode="lin" valueType="num">
                                      <p:cBhvr>
                                        <p:cTn dur="500" fill="hold" id="32"/>
                                        <p:tgtEl>
                                          <p:spTgt spid="3"/>
                                        </p:tgtEl>
                                        <p:attrNameLst>
                                          <p:attrName>ppt_w</p:attrName>
                                        </p:attrNameLst>
                                      </p:cBhvr>
                                      <p:tavLst>
                                        <p:tav tm="0">
                                          <p:val>
                                            <p:fltVal val="0"/>
                                          </p:val>
                                        </p:tav>
                                        <p:tav tm="100000">
                                          <p:val>
                                            <p:strVal val="#ppt_w"/>
                                          </p:val>
                                        </p:tav>
                                      </p:tavLst>
                                    </p:anim>
                                    <p:anim calcmode="lin" valueType="num">
                                      <p:cBhvr>
                                        <p:cTn dur="500" fill="hold" id="33"/>
                                        <p:tgtEl>
                                          <p:spTgt spid="3"/>
                                        </p:tgtEl>
                                        <p:attrNameLst>
                                          <p:attrName>ppt_h</p:attrName>
                                        </p:attrNameLst>
                                      </p:cBhvr>
                                      <p:tavLst>
                                        <p:tav tm="0">
                                          <p:val>
                                            <p:fltVal val="0"/>
                                          </p:val>
                                        </p:tav>
                                        <p:tav tm="100000">
                                          <p:val>
                                            <p:strVal val="#ppt_h"/>
                                          </p:val>
                                        </p:tav>
                                      </p:tavLst>
                                    </p:anim>
                                    <p:animEffect filter="fade" transition="in">
                                      <p:cBhvr>
                                        <p:cTn dur="500" id="34"/>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P grpId="0" spid="27"/>
      <p:bldP grpId="0" spid="2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p:cNvSpPr/>
          <p:nvPr/>
        </p:nvSpPr>
        <p:spPr>
          <a:xfrm>
            <a:off x="762000" y="1683841"/>
            <a:ext cx="2808313" cy="432048"/>
          </a:xfrm>
          <a:prstGeom prst="rect">
            <a:avLst/>
          </a:prstGeom>
          <a:solidFill>
            <a:schemeClr val="accent1"/>
          </a:solidFill>
          <a:ln>
            <a:noFill/>
          </a:ln>
        </p:spPr>
        <p:txBody>
          <a:bodyPr/>
          <a:lstStyle/>
          <a:p>
            <a:pPr defTabSz="685800">
              <a:spcBef>
                <a:spcPct val="0"/>
              </a:spcBef>
              <a:defRPr/>
            </a:pPr>
            <a:endParaRPr altLang="en-US" lang="zh-CN">
              <a:solidFill>
                <a:srgbClr val="000000"/>
              </a:solidFill>
              <a:latin charset="-122" panose="00000500000000000000" typeface="字魂59号-创粗黑"/>
              <a:ea charset="-122" panose="00000500000000000000" typeface="字魂59号-创粗黑"/>
              <a:cs typeface="+mn-ea"/>
              <a:sym typeface="+mn-lt"/>
            </a:endParaRPr>
          </a:p>
        </p:txBody>
      </p:sp>
      <p:sp>
        <p:nvSpPr>
          <p:cNvPr id="13" name="TextBox 12"/>
          <p:cNvSpPr txBox="1"/>
          <p:nvPr/>
        </p:nvSpPr>
        <p:spPr>
          <a:xfrm>
            <a:off x="1160315" y="1715199"/>
            <a:ext cx="2011680" cy="365760"/>
          </a:xfrm>
          <a:prstGeom prst="rect">
            <a:avLst/>
          </a:prstGeom>
          <a:noFill/>
        </p:spPr>
        <p:txBody>
          <a:bodyPr rtlCol="0" wrap="none">
            <a:spAutoFit/>
          </a:bodyPr>
          <a:lstStyle/>
          <a:p>
            <a:pPr algn="ctr" defTabSz="685800">
              <a:defRPr/>
            </a:pPr>
            <a:r>
              <a:rPr altLang="en-US" b="1" lang="zh-CN">
                <a:solidFill>
                  <a:schemeClr val="bg1"/>
                </a:solidFill>
                <a:latin charset="-122" panose="00000500000000000000" typeface="字魂59号-创粗黑"/>
                <a:ea charset="-122" panose="00000500000000000000" typeface="字魂59号-创粗黑"/>
                <a:cs typeface="+mn-ea"/>
                <a:sym typeface="+mn-lt"/>
              </a:rPr>
              <a:t>保险与风险的关系</a:t>
            </a:r>
          </a:p>
        </p:txBody>
      </p:sp>
      <p:sp>
        <p:nvSpPr>
          <p:cNvPr id="15" name="TextBox 14"/>
          <p:cNvSpPr txBox="1"/>
          <p:nvPr/>
        </p:nvSpPr>
        <p:spPr>
          <a:xfrm>
            <a:off x="978159" y="2150632"/>
            <a:ext cx="2324852" cy="1834896"/>
          </a:xfrm>
          <a:prstGeom prst="rect">
            <a:avLst/>
          </a:prstGeom>
          <a:noFill/>
        </p:spPr>
        <p:txBody>
          <a:bodyPr rtlCol="0" wrap="square">
            <a:spAutoFit/>
          </a:bodyPr>
          <a:lstStyle/>
          <a:p>
            <a:pPr defTabSz="685800" indent="-285743" marL="285743">
              <a:lnSpc>
                <a:spcPct val="130000"/>
              </a:lnSpc>
              <a:buFont charset="2" panose="05000000000000000000" pitchFamily="2" typeface="Wingdings"/>
              <a:buChar char="l"/>
              <a:defRPr/>
            </a:pPr>
            <a:r>
              <a:rPr altLang="en-US" lang="zh-CN" sz="1100">
                <a:solidFill>
                  <a:schemeClr val="dk1"/>
                </a:solidFill>
                <a:latin charset="-122" panose="00000500000000000000" typeface="字魂59号-创粗黑"/>
                <a:ea charset="-122" panose="00000500000000000000" typeface="字魂59号-创粗黑"/>
                <a:cs typeface="+mn-ea"/>
                <a:sym typeface="+mn-lt"/>
              </a:rPr>
              <a:t>风险是保险产生和存在的自然前提；</a:t>
            </a:r>
          </a:p>
          <a:p>
            <a:pPr defTabSz="685800" indent="-285743" marL="285743">
              <a:lnSpc>
                <a:spcPct val="130000"/>
              </a:lnSpc>
              <a:buFont charset="2" panose="05000000000000000000" pitchFamily="2" typeface="Wingdings"/>
              <a:buChar char="l"/>
              <a:defRPr/>
            </a:pPr>
            <a:r>
              <a:rPr altLang="en-US" lang="zh-CN" sz="1100">
                <a:solidFill>
                  <a:schemeClr val="dk1"/>
                </a:solidFill>
                <a:latin charset="-122" panose="00000500000000000000" typeface="字魂59号-创粗黑"/>
                <a:ea charset="-122" panose="00000500000000000000" typeface="字魂59号-创粗黑"/>
                <a:cs typeface="+mn-ea"/>
                <a:sym typeface="+mn-lt"/>
              </a:rPr>
              <a:t>风险的发展是保险发展的客观依据；</a:t>
            </a:r>
          </a:p>
          <a:p>
            <a:pPr defTabSz="685800" indent="-285743" marL="285743">
              <a:lnSpc>
                <a:spcPct val="130000"/>
              </a:lnSpc>
              <a:buFont charset="2" panose="05000000000000000000" pitchFamily="2" typeface="Wingdings"/>
              <a:buChar char="l"/>
              <a:defRPr/>
            </a:pPr>
            <a:r>
              <a:rPr altLang="en-US" lang="zh-CN" sz="1100">
                <a:solidFill>
                  <a:schemeClr val="dk1"/>
                </a:solidFill>
                <a:latin charset="-122" panose="00000500000000000000" typeface="字魂59号-创粗黑"/>
                <a:ea charset="-122" panose="00000500000000000000" typeface="字魂59号-创粗黑"/>
                <a:cs typeface="+mn-ea"/>
                <a:sym typeface="+mn-lt"/>
              </a:rPr>
              <a:t>保险是一种有效、传统的风险处理措施；</a:t>
            </a:r>
          </a:p>
          <a:p>
            <a:pPr defTabSz="685800" indent="-285743" marL="285743">
              <a:lnSpc>
                <a:spcPct val="130000"/>
              </a:lnSpc>
              <a:buFont charset="2" panose="05000000000000000000" pitchFamily="2" typeface="Wingdings"/>
              <a:buChar char="l"/>
              <a:defRPr/>
            </a:pPr>
            <a:r>
              <a:rPr altLang="en-US" lang="zh-CN" sz="1100">
                <a:solidFill>
                  <a:schemeClr val="dk1"/>
                </a:solidFill>
                <a:latin charset="-122" panose="00000500000000000000" typeface="字魂59号-创粗黑"/>
                <a:ea charset="-122" panose="00000500000000000000" typeface="字魂59号-创粗黑"/>
                <a:cs typeface="+mn-ea"/>
                <a:sym typeface="+mn-lt"/>
              </a:rPr>
              <a:t>保险经营效益受风险管理技术的制约；</a:t>
            </a:r>
          </a:p>
        </p:txBody>
      </p:sp>
      <p:sp>
        <p:nvSpPr>
          <p:cNvPr id="12" name="矩形 11"/>
          <p:cNvSpPr/>
          <p:nvPr/>
        </p:nvSpPr>
        <p:spPr>
          <a:xfrm>
            <a:off x="5726087" y="1683841"/>
            <a:ext cx="2808313" cy="4320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defRPr/>
            </a:pPr>
            <a:endParaRPr altLang="en-US" lang="zh-CN">
              <a:solidFill>
                <a:srgbClr val="FFFFFF"/>
              </a:solidFill>
              <a:latin charset="-122" panose="00000500000000000000" typeface="字魂59号-创粗黑"/>
              <a:ea charset="-122" panose="00000500000000000000" typeface="字魂59号-创粗黑"/>
              <a:cs typeface="+mn-ea"/>
              <a:sym typeface="+mn-lt"/>
            </a:endParaRPr>
          </a:p>
        </p:txBody>
      </p:sp>
      <p:sp>
        <p:nvSpPr>
          <p:cNvPr id="14" name="TextBox 13"/>
          <p:cNvSpPr txBox="1"/>
          <p:nvPr/>
        </p:nvSpPr>
        <p:spPr>
          <a:xfrm>
            <a:off x="6238703" y="1715199"/>
            <a:ext cx="1783080" cy="365760"/>
          </a:xfrm>
          <a:prstGeom prst="rect">
            <a:avLst/>
          </a:prstGeom>
          <a:noFill/>
        </p:spPr>
        <p:txBody>
          <a:bodyPr rtlCol="0" wrap="none">
            <a:spAutoFit/>
          </a:bodyPr>
          <a:lstStyle/>
          <a:p>
            <a:pPr algn="ctr" defTabSz="685800">
              <a:defRPr/>
            </a:pPr>
            <a:r>
              <a:rPr altLang="en-US" b="1" lang="zh-CN">
                <a:solidFill>
                  <a:schemeClr val="bg1"/>
                </a:solidFill>
                <a:latin charset="-122" panose="00000500000000000000" typeface="字魂59号-创粗黑"/>
                <a:ea charset="-122" panose="00000500000000000000" typeface="字魂59号-创粗黑"/>
                <a:cs typeface="+mn-ea"/>
                <a:sym typeface="+mn-lt"/>
              </a:rPr>
              <a:t>可保风险的条件</a:t>
            </a:r>
          </a:p>
        </p:txBody>
      </p:sp>
      <p:sp>
        <p:nvSpPr>
          <p:cNvPr id="16" name="TextBox 15"/>
          <p:cNvSpPr txBox="1"/>
          <p:nvPr/>
        </p:nvSpPr>
        <p:spPr>
          <a:xfrm>
            <a:off x="5942246" y="2150632"/>
            <a:ext cx="2502184" cy="1616964"/>
          </a:xfrm>
          <a:prstGeom prst="rect">
            <a:avLst/>
          </a:prstGeom>
          <a:noFill/>
        </p:spPr>
        <p:txBody>
          <a:bodyPr rtlCol="0" wrap="square">
            <a:spAutoFit/>
          </a:bodyPr>
          <a:lstStyle/>
          <a:p>
            <a:pPr defTabSz="685800" indent="-285743" marL="285743">
              <a:lnSpc>
                <a:spcPct val="130000"/>
              </a:lnSpc>
              <a:buFont charset="2" panose="05000000000000000000" pitchFamily="2" typeface="Wingdings"/>
              <a:buChar char="l"/>
              <a:defRPr/>
            </a:pPr>
            <a:r>
              <a:rPr altLang="en-US" lang="zh-CN" sz="1100">
                <a:solidFill>
                  <a:schemeClr val="dk1"/>
                </a:solidFill>
                <a:latin charset="-122" panose="00000500000000000000" typeface="字魂59号-创粗黑"/>
                <a:ea charset="-122" panose="00000500000000000000" typeface="字魂59号-创粗黑"/>
                <a:cs typeface="+mn-ea"/>
                <a:sym typeface="+mn-lt"/>
              </a:rPr>
              <a:t>风险不是投机性的；</a:t>
            </a:r>
          </a:p>
          <a:p>
            <a:pPr defTabSz="685800" indent="-285743" marL="285743">
              <a:lnSpc>
                <a:spcPct val="130000"/>
              </a:lnSpc>
              <a:buFont charset="2" panose="05000000000000000000" pitchFamily="2" typeface="Wingdings"/>
              <a:buChar char="l"/>
              <a:defRPr/>
            </a:pPr>
            <a:r>
              <a:rPr altLang="en-US" lang="zh-CN" sz="1100">
                <a:solidFill>
                  <a:schemeClr val="dk1"/>
                </a:solidFill>
                <a:latin charset="-122" panose="00000500000000000000" typeface="字魂59号-创粗黑"/>
                <a:ea charset="-122" panose="00000500000000000000" typeface="字魂59号-创粗黑"/>
                <a:cs typeface="+mn-ea"/>
                <a:sym typeface="+mn-lt"/>
              </a:rPr>
              <a:t>对个别标的而言，风险的发生具有偶然性；</a:t>
            </a:r>
          </a:p>
          <a:p>
            <a:pPr defTabSz="685800" indent="-285743" marL="285743">
              <a:lnSpc>
                <a:spcPct val="130000"/>
              </a:lnSpc>
              <a:buFont charset="2" panose="05000000000000000000" pitchFamily="2" typeface="Wingdings"/>
              <a:buChar char="l"/>
              <a:defRPr/>
            </a:pPr>
            <a:r>
              <a:rPr altLang="en-US" lang="zh-CN" sz="1100">
                <a:solidFill>
                  <a:schemeClr val="dk1"/>
                </a:solidFill>
                <a:latin charset="-122" panose="00000500000000000000" typeface="字魂59号-创粗黑"/>
                <a:ea charset="-122" panose="00000500000000000000" typeface="字魂59号-创粗黑"/>
                <a:cs typeface="+mn-ea"/>
                <a:sym typeface="+mn-lt"/>
              </a:rPr>
              <a:t>对大量的标的而言，风险的发生具有必然性；</a:t>
            </a:r>
          </a:p>
          <a:p>
            <a:pPr defTabSz="685800" indent="-285743" marL="285743">
              <a:lnSpc>
                <a:spcPct val="130000"/>
              </a:lnSpc>
              <a:buFont charset="2" panose="05000000000000000000" pitchFamily="2" typeface="Wingdings"/>
              <a:buChar char="l"/>
              <a:defRPr/>
            </a:pPr>
            <a:r>
              <a:rPr altLang="en-US" lang="zh-CN" sz="1100">
                <a:solidFill>
                  <a:schemeClr val="dk1"/>
                </a:solidFill>
                <a:latin charset="-122" panose="00000500000000000000" typeface="字魂59号-创粗黑"/>
                <a:ea charset="-122" panose="00000500000000000000" typeface="字魂59号-创粗黑"/>
                <a:cs typeface="+mn-ea"/>
                <a:sym typeface="+mn-lt"/>
              </a:rPr>
              <a:t>风险的发生必须是意外的；</a:t>
            </a:r>
          </a:p>
          <a:p>
            <a:pPr defTabSz="685800" indent="-285743" marL="285743">
              <a:lnSpc>
                <a:spcPct val="130000"/>
              </a:lnSpc>
              <a:buFont charset="2" panose="05000000000000000000" pitchFamily="2" typeface="Wingdings"/>
              <a:buChar char="l"/>
              <a:defRPr/>
            </a:pPr>
            <a:r>
              <a:rPr altLang="en-US" lang="zh-CN" sz="1100">
                <a:solidFill>
                  <a:schemeClr val="dk1"/>
                </a:solidFill>
                <a:latin charset="-122" panose="00000500000000000000" typeface="字魂59号-创粗黑"/>
                <a:ea charset="-122" panose="00000500000000000000" typeface="字魂59号-创粗黑"/>
                <a:cs typeface="+mn-ea"/>
                <a:sym typeface="+mn-lt"/>
              </a:rPr>
              <a:t>风险所致损失较大；</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3429000" y="1149776"/>
            <a:ext cx="2408030" cy="3095154"/>
          </a:xfrm>
          <a:prstGeom prst="rect">
            <a:avLst/>
          </a:prstGeom>
        </p:spPr>
      </p:pic>
    </p:spTree>
    <p:extLst>
      <p:ext uri="{BB962C8B-B14F-4D97-AF65-F5344CB8AC3E}">
        <p14:creationId val="906430172"/>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p:cTn dur="500" fill="hold" id="7"/>
                                        <p:tgtEl>
                                          <p:spTgt spid="13"/>
                                        </p:tgtEl>
                                        <p:attrNameLst>
                                          <p:attrName>ppt_w</p:attrName>
                                        </p:attrNameLst>
                                      </p:cBhvr>
                                      <p:tavLst>
                                        <p:tav tm="0">
                                          <p:val>
                                            <p:fltVal val="0"/>
                                          </p:val>
                                        </p:tav>
                                        <p:tav tm="100000">
                                          <p:val>
                                            <p:strVal val="#ppt_w"/>
                                          </p:val>
                                        </p:tav>
                                      </p:tavLst>
                                    </p:anim>
                                    <p:anim calcmode="lin" valueType="num">
                                      <p:cBhvr>
                                        <p:cTn dur="500" fill="hold" id="8"/>
                                        <p:tgtEl>
                                          <p:spTgt spid="13"/>
                                        </p:tgtEl>
                                        <p:attrNameLst>
                                          <p:attrName>ppt_h</p:attrName>
                                        </p:attrNameLst>
                                      </p:cBhvr>
                                      <p:tavLst>
                                        <p:tav tm="0">
                                          <p:val>
                                            <p:fltVal val="0"/>
                                          </p:val>
                                        </p:tav>
                                        <p:tav tm="100000">
                                          <p:val>
                                            <p:strVal val="#ppt_h"/>
                                          </p:val>
                                        </p:tav>
                                      </p:tavLst>
                                    </p:anim>
                                    <p:animEffect filter="fade" transition="in">
                                      <p:cBhvr>
                                        <p:cTn dur="500" id="9"/>
                                        <p:tgtEl>
                                          <p:spTgt spid="13"/>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5"/>
                                        </p:tgtEl>
                                        <p:attrNameLst>
                                          <p:attrName>style.visibility</p:attrName>
                                        </p:attrNameLst>
                                      </p:cBhvr>
                                      <p:to>
                                        <p:strVal val="visible"/>
                                      </p:to>
                                    </p:set>
                                    <p:anim calcmode="lin" valueType="num">
                                      <p:cBhvr>
                                        <p:cTn dur="500" fill="hold" id="12"/>
                                        <p:tgtEl>
                                          <p:spTgt spid="15"/>
                                        </p:tgtEl>
                                        <p:attrNameLst>
                                          <p:attrName>ppt_w</p:attrName>
                                        </p:attrNameLst>
                                      </p:cBhvr>
                                      <p:tavLst>
                                        <p:tav tm="0">
                                          <p:val>
                                            <p:fltVal val="0"/>
                                          </p:val>
                                        </p:tav>
                                        <p:tav tm="100000">
                                          <p:val>
                                            <p:strVal val="#ppt_w"/>
                                          </p:val>
                                        </p:tav>
                                      </p:tavLst>
                                    </p:anim>
                                    <p:anim calcmode="lin" valueType="num">
                                      <p:cBhvr>
                                        <p:cTn dur="500" fill="hold" id="13"/>
                                        <p:tgtEl>
                                          <p:spTgt spid="15"/>
                                        </p:tgtEl>
                                        <p:attrNameLst>
                                          <p:attrName>ppt_h</p:attrName>
                                        </p:attrNameLst>
                                      </p:cBhvr>
                                      <p:tavLst>
                                        <p:tav tm="0">
                                          <p:val>
                                            <p:fltVal val="0"/>
                                          </p:val>
                                        </p:tav>
                                        <p:tav tm="100000">
                                          <p:val>
                                            <p:strVal val="#ppt_h"/>
                                          </p:val>
                                        </p:tav>
                                      </p:tavLst>
                                    </p:anim>
                                    <p:animEffect filter="fade" transition="in">
                                      <p:cBhvr>
                                        <p:cTn dur="500" id="14"/>
                                        <p:tgtEl>
                                          <p:spTgt spid="1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4"/>
                                        </p:tgtEl>
                                        <p:attrNameLst>
                                          <p:attrName>style.visibility</p:attrName>
                                        </p:attrNameLst>
                                      </p:cBhvr>
                                      <p:to>
                                        <p:strVal val="visible"/>
                                      </p:to>
                                    </p:set>
                                    <p:anim calcmode="lin" valueType="num">
                                      <p:cBhvr>
                                        <p:cTn dur="500" fill="hold" id="17"/>
                                        <p:tgtEl>
                                          <p:spTgt spid="14"/>
                                        </p:tgtEl>
                                        <p:attrNameLst>
                                          <p:attrName>ppt_w</p:attrName>
                                        </p:attrNameLst>
                                      </p:cBhvr>
                                      <p:tavLst>
                                        <p:tav tm="0">
                                          <p:val>
                                            <p:fltVal val="0"/>
                                          </p:val>
                                        </p:tav>
                                        <p:tav tm="100000">
                                          <p:val>
                                            <p:strVal val="#ppt_w"/>
                                          </p:val>
                                        </p:tav>
                                      </p:tavLst>
                                    </p:anim>
                                    <p:anim calcmode="lin" valueType="num">
                                      <p:cBhvr>
                                        <p:cTn dur="500" fill="hold" id="18"/>
                                        <p:tgtEl>
                                          <p:spTgt spid="14"/>
                                        </p:tgtEl>
                                        <p:attrNameLst>
                                          <p:attrName>ppt_h</p:attrName>
                                        </p:attrNameLst>
                                      </p:cBhvr>
                                      <p:tavLst>
                                        <p:tav tm="0">
                                          <p:val>
                                            <p:fltVal val="0"/>
                                          </p:val>
                                        </p:tav>
                                        <p:tav tm="100000">
                                          <p:val>
                                            <p:strVal val="#ppt_h"/>
                                          </p:val>
                                        </p:tav>
                                      </p:tavLst>
                                    </p:anim>
                                    <p:animEffect filter="fade" transition="in">
                                      <p:cBhvr>
                                        <p:cTn dur="500" id="19"/>
                                        <p:tgtEl>
                                          <p:spTgt spid="14"/>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6"/>
                                        </p:tgtEl>
                                        <p:attrNameLst>
                                          <p:attrName>style.visibility</p:attrName>
                                        </p:attrNameLst>
                                      </p:cBhvr>
                                      <p:to>
                                        <p:strVal val="visible"/>
                                      </p:to>
                                    </p:set>
                                    <p:anim calcmode="lin" valueType="num">
                                      <p:cBhvr>
                                        <p:cTn dur="500" fill="hold" id="22"/>
                                        <p:tgtEl>
                                          <p:spTgt spid="16"/>
                                        </p:tgtEl>
                                        <p:attrNameLst>
                                          <p:attrName>ppt_w</p:attrName>
                                        </p:attrNameLst>
                                      </p:cBhvr>
                                      <p:tavLst>
                                        <p:tav tm="0">
                                          <p:val>
                                            <p:fltVal val="0"/>
                                          </p:val>
                                        </p:tav>
                                        <p:tav tm="100000">
                                          <p:val>
                                            <p:strVal val="#ppt_w"/>
                                          </p:val>
                                        </p:tav>
                                      </p:tavLst>
                                    </p:anim>
                                    <p:anim calcmode="lin" valueType="num">
                                      <p:cBhvr>
                                        <p:cTn dur="500" fill="hold" id="23"/>
                                        <p:tgtEl>
                                          <p:spTgt spid="16"/>
                                        </p:tgtEl>
                                        <p:attrNameLst>
                                          <p:attrName>ppt_h</p:attrName>
                                        </p:attrNameLst>
                                      </p:cBhvr>
                                      <p:tavLst>
                                        <p:tav tm="0">
                                          <p:val>
                                            <p:fltVal val="0"/>
                                          </p:val>
                                        </p:tav>
                                        <p:tav tm="100000">
                                          <p:val>
                                            <p:strVal val="#ppt_h"/>
                                          </p:val>
                                        </p:tav>
                                      </p:tavLst>
                                    </p:anim>
                                    <p:animEffect filter="fade" transition="in">
                                      <p:cBhvr>
                                        <p:cTn dur="500" id="24"/>
                                        <p:tgtEl>
                                          <p:spTgt spid="1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1"/>
                                        </p:tgtEl>
                                        <p:attrNameLst>
                                          <p:attrName>style.visibility</p:attrName>
                                        </p:attrNameLst>
                                      </p:cBhvr>
                                      <p:to>
                                        <p:strVal val="visible"/>
                                      </p:to>
                                    </p:set>
                                    <p:anim calcmode="lin" valueType="num">
                                      <p:cBhvr>
                                        <p:cTn dur="500" fill="hold" id="27"/>
                                        <p:tgtEl>
                                          <p:spTgt spid="11"/>
                                        </p:tgtEl>
                                        <p:attrNameLst>
                                          <p:attrName>ppt_w</p:attrName>
                                        </p:attrNameLst>
                                      </p:cBhvr>
                                      <p:tavLst>
                                        <p:tav tm="0">
                                          <p:val>
                                            <p:fltVal val="0"/>
                                          </p:val>
                                        </p:tav>
                                        <p:tav tm="100000">
                                          <p:val>
                                            <p:strVal val="#ppt_w"/>
                                          </p:val>
                                        </p:tav>
                                      </p:tavLst>
                                    </p:anim>
                                    <p:anim calcmode="lin" valueType="num">
                                      <p:cBhvr>
                                        <p:cTn dur="500" fill="hold" id="28"/>
                                        <p:tgtEl>
                                          <p:spTgt spid="11"/>
                                        </p:tgtEl>
                                        <p:attrNameLst>
                                          <p:attrName>ppt_h</p:attrName>
                                        </p:attrNameLst>
                                      </p:cBhvr>
                                      <p:tavLst>
                                        <p:tav tm="0">
                                          <p:val>
                                            <p:fltVal val="0"/>
                                          </p:val>
                                        </p:tav>
                                        <p:tav tm="100000">
                                          <p:val>
                                            <p:strVal val="#ppt_h"/>
                                          </p:val>
                                        </p:tav>
                                      </p:tavLst>
                                    </p:anim>
                                    <p:animEffect filter="fade" transition="in">
                                      <p:cBhvr>
                                        <p:cTn dur="500" id="29"/>
                                        <p:tgtEl>
                                          <p:spTgt spid="11"/>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2"/>
                                        </p:tgtEl>
                                        <p:attrNameLst>
                                          <p:attrName>style.visibility</p:attrName>
                                        </p:attrNameLst>
                                      </p:cBhvr>
                                      <p:to>
                                        <p:strVal val="visible"/>
                                      </p:to>
                                    </p:set>
                                    <p:anim calcmode="lin" valueType="num">
                                      <p:cBhvr>
                                        <p:cTn dur="500" fill="hold" id="32"/>
                                        <p:tgtEl>
                                          <p:spTgt spid="12"/>
                                        </p:tgtEl>
                                        <p:attrNameLst>
                                          <p:attrName>ppt_w</p:attrName>
                                        </p:attrNameLst>
                                      </p:cBhvr>
                                      <p:tavLst>
                                        <p:tav tm="0">
                                          <p:val>
                                            <p:fltVal val="0"/>
                                          </p:val>
                                        </p:tav>
                                        <p:tav tm="100000">
                                          <p:val>
                                            <p:strVal val="#ppt_w"/>
                                          </p:val>
                                        </p:tav>
                                      </p:tavLst>
                                    </p:anim>
                                    <p:anim calcmode="lin" valueType="num">
                                      <p:cBhvr>
                                        <p:cTn dur="500" fill="hold" id="33"/>
                                        <p:tgtEl>
                                          <p:spTgt spid="12"/>
                                        </p:tgtEl>
                                        <p:attrNameLst>
                                          <p:attrName>ppt_h</p:attrName>
                                        </p:attrNameLst>
                                      </p:cBhvr>
                                      <p:tavLst>
                                        <p:tav tm="0">
                                          <p:val>
                                            <p:fltVal val="0"/>
                                          </p:val>
                                        </p:tav>
                                        <p:tav tm="100000">
                                          <p:val>
                                            <p:strVal val="#ppt_h"/>
                                          </p:val>
                                        </p:tav>
                                      </p:tavLst>
                                    </p:anim>
                                    <p:animEffect filter="fade" transition="in">
                                      <p:cBhvr>
                                        <p:cTn dur="500" id="34"/>
                                        <p:tgtEl>
                                          <p:spTgt spid="12"/>
                                        </p:tgtEl>
                                      </p:cBhvr>
                                    </p:animEffect>
                                  </p:childTnLst>
                                </p:cTn>
                              </p:par>
                              <p:par>
                                <p:cTn fill="hold" id="35" nodeType="withEffect" presetClass="entr" presetID="53" presetSubtype="0">
                                  <p:stCondLst>
                                    <p:cond delay="0"/>
                                  </p:stCondLst>
                                  <p:childTnLst>
                                    <p:set>
                                      <p:cBhvr>
                                        <p:cTn dur="1" fill="hold" id="36">
                                          <p:stCondLst>
                                            <p:cond delay="0"/>
                                          </p:stCondLst>
                                        </p:cTn>
                                        <p:tgtEl>
                                          <p:spTgt spid="2"/>
                                        </p:tgtEl>
                                        <p:attrNameLst>
                                          <p:attrName>style.visibility</p:attrName>
                                        </p:attrNameLst>
                                      </p:cBhvr>
                                      <p:to>
                                        <p:strVal val="visible"/>
                                      </p:to>
                                    </p:set>
                                    <p:anim calcmode="lin" valueType="num">
                                      <p:cBhvr>
                                        <p:cTn dur="500" fill="hold" id="37"/>
                                        <p:tgtEl>
                                          <p:spTgt spid="2"/>
                                        </p:tgtEl>
                                        <p:attrNameLst>
                                          <p:attrName>ppt_w</p:attrName>
                                        </p:attrNameLst>
                                      </p:cBhvr>
                                      <p:tavLst>
                                        <p:tav tm="0">
                                          <p:val>
                                            <p:fltVal val="0"/>
                                          </p:val>
                                        </p:tav>
                                        <p:tav tm="100000">
                                          <p:val>
                                            <p:strVal val="#ppt_w"/>
                                          </p:val>
                                        </p:tav>
                                      </p:tavLst>
                                    </p:anim>
                                    <p:anim calcmode="lin" valueType="num">
                                      <p:cBhvr>
                                        <p:cTn dur="500" fill="hold" id="38"/>
                                        <p:tgtEl>
                                          <p:spTgt spid="2"/>
                                        </p:tgtEl>
                                        <p:attrNameLst>
                                          <p:attrName>ppt_h</p:attrName>
                                        </p:attrNameLst>
                                      </p:cBhvr>
                                      <p:tavLst>
                                        <p:tav tm="0">
                                          <p:val>
                                            <p:fltVal val="0"/>
                                          </p:val>
                                        </p:tav>
                                        <p:tav tm="100000">
                                          <p:val>
                                            <p:strVal val="#ppt_h"/>
                                          </p:val>
                                        </p:tav>
                                      </p:tavLst>
                                    </p:anim>
                                    <p:animEffect filter="fade" transition="in">
                                      <p:cBhvr>
                                        <p:cTn dur="500" id="3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3"/>
      <p:bldP grpId="0" spid="15"/>
      <p:bldP grpId="0" spid="12"/>
      <p:bldP grpId="0" spid="14"/>
      <p:bldP grpId="0" spid="16"/>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r="http://schemas.openxmlformats.org/officeDocument/2006/relationships" xmlns:a="http://schemas.openxmlformats.org/drawingml/2006/main" name="">
  <a:themeElements>
    <a:clrScheme name="01">
      <a:dk1>
        <a:sysClr val="windowText" lastClr="000000"/>
      </a:dk1>
      <a:lt1>
        <a:srgbClr val="FFFFFF"/>
      </a:lt1>
      <a:dk2>
        <a:srgbClr val="000000"/>
      </a:dk2>
      <a:lt2>
        <a:srgbClr val="FFFFFF"/>
      </a:lt2>
      <a:accent1>
        <a:srgbClr val="9A4D00"/>
      </a:accent1>
      <a:accent2>
        <a:srgbClr val="FFC000"/>
      </a:accent2>
      <a:accent3>
        <a:srgbClr val="9A4D00"/>
      </a:accent3>
      <a:accent4>
        <a:srgbClr val="FFC000"/>
      </a:accent4>
      <a:accent5>
        <a:srgbClr val="9A4D00"/>
      </a:accent5>
      <a:accent6>
        <a:srgbClr val="FFC000"/>
      </a:accent6>
      <a:hlink>
        <a:srgbClr val="9A4D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188</Paragraphs>
  <Slides>29</Slides>
  <Notes>29</Notes>
  <TotalTime>0</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29</vt:i4>
      </vt:variant>
    </vt:vector>
  </HeadingPairs>
  <TitlesOfParts>
    <vt:vector baseType="lpstr" size="39">
      <vt:lpstr>Arial</vt:lpstr>
      <vt:lpstr>Arial Black</vt:lpstr>
      <vt:lpstr>微软雅黑</vt:lpstr>
      <vt:lpstr>字魂59号-创粗黑</vt:lpstr>
      <vt:lpstr>Calibri Light</vt:lpstr>
      <vt:lpstr>Calibri</vt:lpstr>
      <vt:lpstr>SimSun</vt:lpstr>
      <vt:lpstr>Impact</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2021-08-22T11:59:17Z</dcterms:created>
  <cp:lastPrinted>2021-08-22T11:59:17Z</cp:lastPrinted>
  <dcterms:modified xsi:type="dcterms:W3CDTF">2021-08-22T05:46:10Z</dcterms:modified>
  <cp:revision>1</cp:revision>
</cp:coreProperties>
</file>