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5" r:id="rId2"/>
  </p:sldMasterIdLst>
  <p:notesMasterIdLst>
    <p:notesMasterId r:id="rId3"/>
  </p:notesMasterIdLst>
  <p:handoutMasterIdLst>
    <p:handoutMasterId r:id="rId4"/>
  </p:handoutMasterIdLst>
  <p:sldIdLst>
    <p:sldId id="303" r:id="rId5"/>
    <p:sldId id="304" r:id="rId6"/>
    <p:sldId id="309" r:id="rId7"/>
    <p:sldId id="267" r:id="rId8"/>
    <p:sldId id="289" r:id="rId9"/>
    <p:sldId id="307" r:id="rId10"/>
    <p:sldId id="268" r:id="rId11"/>
    <p:sldId id="270" r:id="rId12"/>
    <p:sldId id="271" r:id="rId13"/>
    <p:sldId id="310" r:id="rId14"/>
    <p:sldId id="273" r:id="rId15"/>
    <p:sldId id="274" r:id="rId16"/>
    <p:sldId id="276" r:id="rId17"/>
    <p:sldId id="306" r:id="rId18"/>
    <p:sldId id="275" r:id="rId19"/>
    <p:sldId id="278" r:id="rId20"/>
    <p:sldId id="311" r:id="rId21"/>
    <p:sldId id="280" r:id="rId22"/>
    <p:sldId id="294" r:id="rId23"/>
    <p:sldId id="282" r:id="rId24"/>
    <p:sldId id="301" r:id="rId25"/>
    <p:sldId id="284" r:id="rId26"/>
    <p:sldId id="285" r:id="rId27"/>
    <p:sldId id="312" r:id="rId28"/>
    <p:sldId id="305" r:id="rId29"/>
    <p:sldId id="269" r:id="rId30"/>
    <p:sldId id="287" r:id="rId31"/>
    <p:sldId id="290" r:id="rId32"/>
    <p:sldId id="291" r:id="rId33"/>
    <p:sldId id="292" r:id="rId34"/>
    <p:sldId id="313" r:id="rId35"/>
    <p:sldId id="308" r:id="rId36"/>
    <p:sldId id="281" r:id="rId37"/>
    <p:sldId id="297" r:id="rId38"/>
    <p:sldId id="298" r:id="rId39"/>
    <p:sldId id="295" r:id="rId40"/>
    <p:sldId id="302" r:id="rId41"/>
    <p:sldId id="261" r:id="rId42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handoutMasters/handoutMaster1.xml" Type="http://schemas.openxmlformats.org/officeDocument/2006/relationships/handout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tags/tag1.xml" Type="http://schemas.openxmlformats.org/officeDocument/2006/relationships/tags"/><Relationship Id="rId44" Target="presProps.xml" Type="http://schemas.openxmlformats.org/officeDocument/2006/relationships/presProps"/><Relationship Id="rId45" Target="viewProps.xml" Type="http://schemas.openxmlformats.org/officeDocument/2006/relationships/viewProps"/><Relationship Id="rId46" Target="theme/theme1.xml" Type="http://schemas.openxmlformats.org/officeDocument/2006/relationships/theme"/><Relationship Id="rId47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5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txPr>
        <a:bodyPr rot="0" spcFirstLastPara="0" vertOverflow="ellipsis" vert="horz" wrap="square" anchor="ctr" anchorCtr="1"/>
        <a:p>
          <a:pPr>
            <a:defRPr lang="zh-CN" sz="1440" b="1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 sz="1440" b="1" i="0" u="none" strike="noStrike" kern="1200" baseline="0" smtId="4294967295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背景色块大小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数据更改区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 val="100"/>
        <c:axId val="267177760"/>
        <c:axId val="267178320"/>
      </c:barChart>
      <c:catAx>
        <c:axId val="267177760"/>
        <c:scaling>
          <c:orientation/>
        </c:scaling>
        <c:delete val="0"/>
        <c:axPos val="b"/>
        <c:numFmt formatCode="General" sourceLinked="0"/>
        <c:majorTickMark val="in"/>
        <c:minorTickMark val="none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2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2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267178320"/>
        <c:crosses val="autoZero"/>
        <c:auto val="0"/>
        <c:lblAlgn val="ctr"/>
        <c:lblOffset/>
        <c:noMultiLvlLbl val="0"/>
      </c:catAx>
      <c:valAx>
        <c:axId val="267178320"/>
        <c:scaling>
          <c:orientation/>
          <c:max val="120"/>
        </c:scaling>
        <c:delete val="0"/>
        <c:axPos val="l"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2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2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26717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p>
      <a:pPr>
        <a:defRPr lang="zh-CN" sz="1200" smtId="4294967295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z="1200" smtId="4294967295"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4472C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6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4472C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6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4472C4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6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8248587623238564"/>
                  <c:y val="0.121621623635292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"/>
                  <c:y val="0.13513512909412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"/>
                  <c:y val="0.112612612545490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28248587623238564"/>
                  <c:y val="0.1261261254549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0.850000000000001</c:v>
                </c:pt>
                <c:pt idx="3">
                  <c:v>0.650000000000001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275477728"/>
        <c:axId val="275478288"/>
      </c:barChart>
      <c:catAx>
        <c:axId val="275477728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275478288"/>
        <c:crosses val="autoZero"/>
        <c:auto val="0"/>
        <c:lblAlgn val="ctr"/>
        <c:lblOffset/>
        <c:noMultiLvlLbl val="0"/>
      </c:catAx>
      <c:valAx>
        <c:axId val="275478288"/>
        <c:scaling>
          <c:orientation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275477728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8248587623238564"/>
                  <c:y val="0.121621623635292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"/>
                  <c:y val="0.13513512909412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"/>
                  <c:y val="0.112612612545490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28248587623238564"/>
                  <c:y val="0.12612612545490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0.850000000000001</c:v>
                </c:pt>
                <c:pt idx="3">
                  <c:v>0.650000000000001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100"/>
        <c:axId val="319299408"/>
        <c:axId val="319299968"/>
      </c:barChart>
      <c:catAx>
        <c:axId val="319299408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19299968"/>
        <c:crosses val="autoZero"/>
        <c:auto val="0"/>
        <c:lblAlgn val="ctr"/>
        <c:lblOffset/>
        <c:noMultiLvlLbl val="0"/>
      </c:catAx>
      <c:valAx>
        <c:axId val="319299968"/>
        <c:scaling>
          <c:orientation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319299408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3A73-7E71-49D8-92D0-115430B0157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3AA0-304A-4342-893E-85B1BA856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92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18BD-2D04-41BB-9FDA-B3B143C371A6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3554-0430-45DB-BDFE-3C446509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24322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700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927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44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150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012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585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4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572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656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733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962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2557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47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513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5995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1612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6919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4401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331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480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0409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641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196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6482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72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5464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529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776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622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022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491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022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51812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128" y="-19050"/>
            <a:ext cx="9144000" cy="3128962"/>
          </a:xfrm>
          <a:prstGeom prst="rect">
            <a:avLst/>
          </a:prstGeom>
          <a:effectLst/>
        </p:spPr>
      </p:pic>
      <p:sp>
        <p:nvSpPr>
          <p:cNvPr id="9" name="矩形 2"/>
          <p:cNvSpPr/>
          <p:nvPr userDrawn="1"/>
        </p:nvSpPr>
        <p:spPr>
          <a:xfrm>
            <a:off x="0" y="3188372"/>
            <a:ext cx="9144000" cy="1955128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3109452"/>
            <a:ext cx="5357130" cy="82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47728" y="3109452"/>
            <a:ext cx="949662" cy="82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297391" y="3109452"/>
            <a:ext cx="948487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45879" y="3109452"/>
            <a:ext cx="949662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195541" y="3109452"/>
            <a:ext cx="948487" cy="82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18868" y="119564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73512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96190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6641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84373" y="2811018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34290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0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783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26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783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26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0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83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926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30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57800" y="1005840"/>
            <a:ext cx="2743200" cy="2743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6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862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40762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5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06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1252" y="118845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59200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77688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008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192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6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672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36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436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3172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172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1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007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1470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2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77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670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863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7056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77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670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863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056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2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352550"/>
            <a:ext cx="7772400" cy="1371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866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864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862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860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VIDEO-MEDIA O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628650" y="1169098"/>
            <a:ext cx="5495206" cy="3091054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smtClean="0"/>
              <a:t>Click icon to add media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4" indent="0" algn="ctr">
              <a:buNone/>
              <a:defRPr sz="1500"/>
            </a:lvl2pPr>
            <a:lvl3pPr marL="685629" indent="0" algn="ctr">
              <a:buNone/>
              <a:defRPr sz="1350"/>
            </a:lvl3pPr>
            <a:lvl4pPr marL="1028443" indent="0" algn="ctr">
              <a:buNone/>
              <a:defRPr sz="1200"/>
            </a:lvl4pPr>
            <a:lvl5pPr marL="1371257" indent="0" algn="ctr">
              <a:buNone/>
              <a:defRPr sz="1200"/>
            </a:lvl5pPr>
            <a:lvl6pPr marL="1714071" indent="0" algn="ctr">
              <a:buNone/>
              <a:defRPr sz="1200"/>
            </a:lvl6pPr>
            <a:lvl7pPr marL="2056886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399922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1728141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2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727244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XAS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3081146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4" indent="0">
              <a:buNone/>
              <a:defRPr sz="1500" b="1"/>
            </a:lvl2pPr>
            <a:lvl3pPr marL="685629" indent="0">
              <a:buNone/>
              <a:defRPr sz="1350" b="1"/>
            </a:lvl3pPr>
            <a:lvl4pPr marL="1028443" indent="0">
              <a:buNone/>
              <a:defRPr sz="1200" b="1"/>
            </a:lvl4pPr>
            <a:lvl5pPr marL="1371257" indent="0">
              <a:buNone/>
              <a:defRPr sz="1200" b="1"/>
            </a:lvl5pPr>
            <a:lvl6pPr marL="1714071" indent="0">
              <a:buNone/>
              <a:defRPr sz="1200" b="1"/>
            </a:lvl6pPr>
            <a:lvl7pPr marL="2056886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7969977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5048413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9841808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3956211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14" indent="0">
              <a:buNone/>
              <a:defRPr sz="2100"/>
            </a:lvl2pPr>
            <a:lvl3pPr marL="685629" indent="0">
              <a:buNone/>
              <a:defRPr sz="1800"/>
            </a:lvl3pPr>
            <a:lvl4pPr marL="1028443" indent="0">
              <a:buNone/>
              <a:defRPr sz="1500"/>
            </a:lvl4pPr>
            <a:lvl5pPr marL="1371257" indent="0">
              <a:buNone/>
              <a:defRPr sz="1500"/>
            </a:lvl5pPr>
            <a:lvl6pPr marL="1714071" indent="0">
              <a:buNone/>
              <a:defRPr sz="1500"/>
            </a:lvl6pPr>
            <a:lvl7pPr marL="2056886" indent="0">
              <a:buNone/>
              <a:defRPr sz="1500"/>
            </a:lvl7pPr>
            <a:lvl8pPr marL="2399700" indent="0">
              <a:buNone/>
              <a:defRPr sz="1500"/>
            </a:lvl8pPr>
            <a:lvl9pPr marL="2742514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4" indent="0">
              <a:buNone/>
              <a:defRPr sz="1050"/>
            </a:lvl2pPr>
            <a:lvl3pPr marL="685629" indent="0">
              <a:buNone/>
              <a:defRPr sz="900"/>
            </a:lvl3pPr>
            <a:lvl4pPr marL="1028443" indent="0">
              <a:buNone/>
              <a:defRPr sz="750"/>
            </a:lvl4pPr>
            <a:lvl5pPr marL="1371257" indent="0">
              <a:buNone/>
              <a:defRPr sz="750"/>
            </a:lvl5pPr>
            <a:lvl6pPr marL="1714071" indent="0">
              <a:buNone/>
              <a:defRPr sz="750"/>
            </a:lvl6pPr>
            <a:lvl7pPr marL="2056886" indent="0">
              <a:buNone/>
              <a:defRPr sz="750"/>
            </a:lvl7pPr>
            <a:lvl8pPr marL="2399700" indent="0">
              <a:buNone/>
              <a:defRPr sz="750"/>
            </a:lvl8pPr>
            <a:lvl9pPr marL="2742514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234939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032011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28826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XAS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76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3152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288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864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  <p:sp>
        <p:nvSpPr>
          <p:cNvPr id="17" name="矩形 7"/>
          <p:cNvSpPr/>
          <p:nvPr userDrawn="1"/>
        </p:nvSpPr>
        <p:spPr>
          <a:xfrm>
            <a:off x="1" y="572146"/>
            <a:ext cx="9138050" cy="3428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XAS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XAS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576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152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288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864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XAS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HOWECAS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3429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uk-UA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slideLayouts/slideLayout32.xml" Type="http://schemas.openxmlformats.org/officeDocument/2006/relationships/slideLayout"/><Relationship Id="rId33" Target="../slideLayouts/slideLayout33.xml" Type="http://schemas.openxmlformats.org/officeDocument/2006/relationships/slideLayout"/><Relationship Id="rId34" Target="../slideLayouts/slideLayout34.xml" Type="http://schemas.openxmlformats.org/officeDocument/2006/relationships/slideLayout"/><Relationship Id="rId35" Target="../slideLayouts/slideLayout35.xml" Type="http://schemas.openxmlformats.org/officeDocument/2006/relationships/slideLayout"/><Relationship Id="rId36" Target="../slideLayouts/slideLayout36.xml" Type="http://schemas.openxmlformats.org/officeDocument/2006/relationships/slideLayout"/><Relationship Id="rId37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7.xml" Type="http://schemas.openxmlformats.org/officeDocument/2006/relationships/slideLayout"/><Relationship Id="rId10" Target="../slideLayouts/slideLayout46.xml" Type="http://schemas.openxmlformats.org/officeDocument/2006/relationships/slideLayout"/><Relationship Id="rId11" Target="../slideLayouts/slideLayout4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8.xml" Type="http://schemas.openxmlformats.org/officeDocument/2006/relationships/slideLayout"/><Relationship Id="rId3" Target="../slideLayouts/slideLayout39.xml" Type="http://schemas.openxmlformats.org/officeDocument/2006/relationships/slideLayout"/><Relationship Id="rId4" Target="../slideLayouts/slideLayout40.xml" Type="http://schemas.openxmlformats.org/officeDocument/2006/relationships/slideLayout"/><Relationship Id="rId5" Target="../slideLayouts/slideLayout41.xml" Type="http://schemas.openxmlformats.org/officeDocument/2006/relationships/slideLayout"/><Relationship Id="rId6" Target="../slideLayouts/slideLayout42.xml" Type="http://schemas.openxmlformats.org/officeDocument/2006/relationships/slideLayout"/><Relationship Id="rId7" Target="../slideLayouts/slideLayout43.xml" Type="http://schemas.openxmlformats.org/officeDocument/2006/relationships/slideLayout"/><Relationship Id="rId8" Target="../slideLayouts/slideLayout44.xml" Type="http://schemas.openxmlformats.org/officeDocument/2006/relationships/slideLayout"/><Relationship Id="rId9" Target="../slideLayouts/slideLayout4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4703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直接连接符 6"/>
          <p:cNvCxnSpPr/>
          <p:nvPr userDrawn="1"/>
        </p:nvCxnSpPr>
        <p:spPr>
          <a:xfrm flipV="1">
            <a:off x="304800" y="603492"/>
            <a:ext cx="8321040" cy="1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/>
          <p:cNvSpPr/>
          <p:nvPr userDrawn="1"/>
        </p:nvSpPr>
        <p:spPr bwMode="auto">
          <a:xfrm rot="5400000">
            <a:off x="8587507" y="385043"/>
            <a:ext cx="406185" cy="359999"/>
          </a:xfrm>
          <a:custGeom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Slide Number Placeholder 5"/>
          <p:cNvSpPr txBox="1"/>
          <p:nvPr userDrawn="1"/>
        </p:nvSpPr>
        <p:spPr>
          <a:xfrm>
            <a:off x="8614563" y="460564"/>
            <a:ext cx="3600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/>
  <p:timing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29"/>
              <a:t>2017/3/4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2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2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305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algn="l" defTabSz="685629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4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9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9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1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2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1.jpeg" Type="http://schemas.openxmlformats.org/officeDocument/2006/relationships/image"/><Relationship Id="rId4" Target="../media/image12.pn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charts/chart5.xml" Type="http://schemas.openxmlformats.org/officeDocument/2006/relationships/chart"/><Relationship Id="rId4" Target="../media/image16.wmf" Type="http://schemas.openxmlformats.org/officeDocument/2006/relationships/image"/><Relationship Id="rId5" Target="../media/image17.wmf" Type="http://schemas.openxmlformats.org/officeDocument/2006/relationships/image"/><Relationship Id="rId6" Target="../charts/chart6.xml" Type="http://schemas.openxmlformats.org/officeDocument/2006/relationships/chart"/></Relationships>
</file>

<file path=ppt/slides/_rels/slide33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5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7.xml.rels><?xml version="1.0" encoding="UTF-8" standalone="yes"?><Relationships xmlns="http://schemas.openxmlformats.org/package/2006/relationships"><Relationship Id="rId1" Target="../slideLayouts/slideLayout36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Shape 45"/>
          <p:cNvSpPr/>
          <p:nvPr/>
        </p:nvSpPr>
        <p:spPr>
          <a:xfrm>
            <a:off x="685800" y="3181350"/>
            <a:ext cx="7849590" cy="98298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bIns="34290" lIns="34290" rIns="34290" tIns="34290" wrap="square">
            <a:spAutoFit/>
          </a:bodyPr>
          <a:lstStyle>
            <a:lvl1pPr algn="l" defTabSz="914400">
              <a:defRPr cap="all" spc="1350" sz="9000">
                <a:solidFill>
                  <a:srgbClr val="3766D7"/>
                </a:solidFill>
                <a:latin panose="020b0806030902050204" typeface="Impact"/>
                <a:ea panose="020b0806030902050204" typeface="Impact"/>
                <a:cs panose="020b0806030902050204" typeface="Impact"/>
                <a:sym panose="020b0806030902050204" typeface="Impact"/>
              </a:defRPr>
            </a:lvl1pPr>
          </a:lstStyle>
          <a:p>
            <a:pPr algn="ctr" lvl="0">
              <a:defRPr cap="none" spc="0" sz="1800">
                <a:solidFill>
                  <a:srgbClr val="000000"/>
                </a:solidFill>
              </a:defRPr>
            </a:pPr>
            <a:r>
              <a:rPr altLang="zh-CN" b="1" cap="none" lang="en-US" smtClean="0" spc="0" sz="6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-122" typeface="Heiti SC Light"/>
              </a:rPr>
              <a:t>2017 合作共赢天下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702373"/>
            <a:ext cx="4069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最新融资计划书/年度工作总结汇报/新年计划通用</a:t>
            </a:r>
          </a:p>
        </p:txBody>
      </p:sp>
      <p:grpSp>
        <p:nvGrpSpPr>
          <p:cNvPr id="9" name="组合 45"/>
          <p:cNvGrpSpPr/>
          <p:nvPr/>
        </p:nvGrpSpPr>
        <p:grpSpPr>
          <a:xfrm>
            <a:off x="1659990" y="4290596"/>
            <a:ext cx="5960010" cy="335280"/>
            <a:chOff x="2002264" y="3416297"/>
            <a:chExt cx="8187473" cy="447039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mtClean="0" sz="1600">
                  <a:solidFill>
                    <a:prstClr val="white"/>
                  </a:solidFill>
                  <a:latin typeface="+mn-ea"/>
                  <a:ea typeface="+mn-ea"/>
                </a:rPr>
                <a:t>点击此处输入公司名称</a:t>
              </a: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  <p:cxnSp>
        <p:nvCxnSpPr>
          <p:cNvPr id="15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accent5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gdLst>
                <a:gd fmla="*/ 1653 w 3306" name="T0"/>
                <a:gd fmla="*/ 0 h 3306" name="T1"/>
                <a:gd fmla="*/ 3306 w 3306" name="T2"/>
                <a:gd fmla="*/ 1653 h 3306" name="T3"/>
                <a:gd fmla="*/ 1653 w 3306" name="T4"/>
                <a:gd fmla="*/ 3306 h 3306" name="T5"/>
                <a:gd fmla="*/ 0 w 3306" name="T6"/>
                <a:gd fmla="*/ 1653 h 3306" name="T7"/>
                <a:gd fmla="*/ 1653 w 3306" name="T8"/>
                <a:gd fmla="*/ 0 h 3306" name="T9"/>
                <a:gd fmla="*/ 1653 w 3306" name="T10"/>
                <a:gd fmla="*/ 112 h 3306" name="T11"/>
                <a:gd fmla="*/ 3193 w 3306" name="T12"/>
                <a:gd fmla="*/ 1653 h 3306" name="T13"/>
                <a:gd fmla="*/ 1653 w 3306" name="T14"/>
                <a:gd fmla="*/ 3193 h 3306" name="T15"/>
                <a:gd fmla="*/ 112 w 3306" name="T16"/>
                <a:gd fmla="*/ 1653 h 3306" name="T17"/>
                <a:gd fmla="*/ 1653 w 3306" name="T18"/>
                <a:gd fmla="*/ 112 h 3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06" w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82902" y="1956556"/>
            <a:ext cx="4691645" cy="61720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accent5"/>
                </a:solidFill>
              </a:rPr>
              <a:t>项目介绍</a:t>
            </a: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099721" y="2211691"/>
            <a:ext cx="1033879" cy="817259"/>
          </a:xfrm>
          <a:custGeom>
            <a:gdLst>
              <a:gd fmla="*/ 392 w 1065" name="T0"/>
              <a:gd fmla="*/ 422 h 834" name="T1"/>
              <a:gd fmla="*/ 544 w 1065" name="T2"/>
              <a:gd fmla="*/ 344 h 834" name="T3"/>
              <a:gd fmla="*/ 828 w 1065" name="T4"/>
              <a:gd fmla="*/ 296 h 834" name="T5"/>
              <a:gd fmla="*/ 907 w 1065" name="T6"/>
              <a:gd fmla="*/ 179 h 834" name="T7"/>
              <a:gd fmla="*/ 792 w 1065" name="T8"/>
              <a:gd fmla="*/ 259 h 834" name="T9"/>
              <a:gd fmla="*/ 543 w 1065" name="T10"/>
              <a:gd fmla="*/ 271 h 834" name="T11"/>
              <a:gd fmla="*/ 1065 w 1065" name="T12"/>
              <a:gd fmla="*/ 111 h 834" name="T13"/>
              <a:gd fmla="*/ 647 w 1065" name="T14"/>
              <a:gd fmla="*/ 44 h 834" name="T15"/>
              <a:gd fmla="*/ 607 w 1065" name="T16"/>
              <a:gd fmla="*/ 0 h 834" name="T17"/>
              <a:gd fmla="*/ 214 w 1065" name="T18"/>
              <a:gd fmla="*/ 44 h 834" name="T19"/>
              <a:gd fmla="*/ 243 w 1065" name="T20"/>
              <a:gd fmla="*/ 111 h 834" name="T21"/>
              <a:gd fmla="*/ 300 w 1065" name="T22"/>
              <a:gd fmla="*/ 189 h 834" name="T23"/>
              <a:gd fmla="*/ 981 w 1065" name="T24"/>
              <a:gd fmla="*/ 111 h 834" name="T25"/>
              <a:gd fmla="*/ 493 w 1065" name="T26"/>
              <a:gd fmla="*/ 548 h 834" name="T27"/>
              <a:gd fmla="*/ 981 w 1065" name="T28"/>
              <a:gd fmla="*/ 570 h 834" name="T29"/>
              <a:gd fmla="*/ 501 w 1065" name="T30"/>
              <a:gd fmla="*/ 593 h 834" name="T31"/>
              <a:gd fmla="*/ 503 w 1065" name="T32"/>
              <a:gd fmla="*/ 664 h 834" name="T33"/>
              <a:gd fmla="*/ 607 w 1065" name="T34"/>
              <a:gd fmla="*/ 828 h 834" name="T35"/>
              <a:gd fmla="*/ 647 w 1065" name="T36"/>
              <a:gd fmla="*/ 664 h 834" name="T37"/>
              <a:gd fmla="*/ 839 w 1065" name="T38"/>
              <a:gd fmla="*/ 823 h 834" name="T39"/>
              <a:gd fmla="*/ 822 w 1065" name="T40"/>
              <a:gd fmla="*/ 664 h 834" name="T41"/>
              <a:gd fmla="*/ 1065 w 1065" name="T42"/>
              <a:gd fmla="*/ 593 h 834" name="T43"/>
              <a:gd fmla="*/ 1039 w 1065" name="T44"/>
              <a:gd fmla="*/ 111 h 834" name="T45"/>
              <a:gd fmla="*/ 223 w 1065" name="T46"/>
              <a:gd fmla="*/ 431 h 834" name="T47"/>
              <a:gd fmla="*/ 327 w 1065" name="T48"/>
              <a:gd fmla="*/ 328 h 834" name="T49"/>
              <a:gd fmla="*/ 120 w 1065" name="T50"/>
              <a:gd fmla="*/ 328 h 834" name="T51"/>
              <a:gd fmla="*/ 290 w 1065" name="T52"/>
              <a:gd fmla="*/ 453 h 834" name="T53"/>
              <a:gd fmla="*/ 251 w 1065" name="T54"/>
              <a:gd fmla="*/ 453 h 834" name="T55"/>
              <a:gd fmla="*/ 262 w 1065" name="T56"/>
              <a:gd fmla="*/ 472 h 834" name="T57"/>
              <a:gd fmla="*/ 273 w 1065" name="T58"/>
              <a:gd fmla="*/ 709 h 834" name="T59"/>
              <a:gd fmla="*/ 180 w 1065" name="T60"/>
              <a:gd fmla="*/ 709 h 834" name="T61"/>
              <a:gd fmla="*/ 191 w 1065" name="T62"/>
              <a:gd fmla="*/ 472 h 834" name="T63"/>
              <a:gd fmla="*/ 201 w 1065" name="T64"/>
              <a:gd fmla="*/ 453 h 834" name="T65"/>
              <a:gd fmla="*/ 0 w 1065" name="T66"/>
              <a:gd fmla="*/ 609 h 834" name="T67"/>
              <a:gd fmla="*/ 92 w 1065" name="T68"/>
              <a:gd fmla="*/ 834 h 834" name="T69"/>
              <a:gd fmla="*/ 124 w 1065" name="T70"/>
              <a:gd fmla="*/ 601 h 834" name="T71"/>
              <a:gd fmla="*/ 320 w 1065" name="T72"/>
              <a:gd fmla="*/ 834 h 834" name="T73"/>
              <a:gd fmla="*/ 352 w 1065" name="T74"/>
              <a:gd fmla="*/ 601 h 834" name="T75"/>
              <a:gd fmla="*/ 446 w 1065" name="T76"/>
              <a:gd fmla="*/ 834 h 834" name="T77"/>
              <a:gd fmla="*/ 290 w 1065" name="T78"/>
              <a:gd fmla="*/ 453 h 83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834" w="1065">
                <a:moveTo>
                  <a:pt x="543" y="271"/>
                </a:moveTo>
                <a:lnTo>
                  <a:pt x="392" y="422"/>
                </a:lnTo>
                <a:cubicBezTo>
                  <a:pt x="408" y="431"/>
                  <a:pt x="422" y="442"/>
                  <a:pt x="434" y="454"/>
                </a:cubicBezTo>
                <a:lnTo>
                  <a:pt x="544" y="344"/>
                </a:lnTo>
                <a:lnTo>
                  <a:pt x="662" y="463"/>
                </a:lnTo>
                <a:lnTo>
                  <a:pt x="828" y="296"/>
                </a:lnTo>
                <a:lnTo>
                  <a:pt x="854" y="361"/>
                </a:lnTo>
                <a:lnTo>
                  <a:pt x="907" y="179"/>
                </a:lnTo>
                <a:lnTo>
                  <a:pt x="725" y="232"/>
                </a:lnTo>
                <a:lnTo>
                  <a:pt x="792" y="259"/>
                </a:lnTo>
                <a:lnTo>
                  <a:pt x="662" y="389"/>
                </a:lnTo>
                <a:lnTo>
                  <a:pt x="543" y="271"/>
                </a:lnTo>
                <a:close/>
                <a:moveTo>
                  <a:pt x="1065" y="111"/>
                </a:moveTo>
                <a:lnTo>
                  <a:pt x="1065" y="111"/>
                </a:lnTo>
                <a:lnTo>
                  <a:pt x="1065" y="44"/>
                </a:lnTo>
                <a:lnTo>
                  <a:pt x="647" y="44"/>
                </a:lnTo>
                <a:lnTo>
                  <a:pt x="647" y="0"/>
                </a:lnTo>
                <a:lnTo>
                  <a:pt x="607" y="0"/>
                </a:lnTo>
                <a:lnTo>
                  <a:pt x="607" y="44"/>
                </a:lnTo>
                <a:lnTo>
                  <a:pt x="214" y="44"/>
                </a:lnTo>
                <a:lnTo>
                  <a:pt x="214" y="111"/>
                </a:lnTo>
                <a:lnTo>
                  <a:pt x="243" y="111"/>
                </a:lnTo>
                <a:lnTo>
                  <a:pt x="243" y="170"/>
                </a:lnTo>
                <a:cubicBezTo>
                  <a:pt x="264" y="172"/>
                  <a:pt x="283" y="179"/>
                  <a:pt x="300" y="189"/>
                </a:cubicBezTo>
                <a:lnTo>
                  <a:pt x="300" y="111"/>
                </a:lnTo>
                <a:lnTo>
                  <a:pt x="981" y="111"/>
                </a:lnTo>
                <a:lnTo>
                  <a:pt x="981" y="548"/>
                </a:lnTo>
                <a:lnTo>
                  <a:pt x="493" y="548"/>
                </a:lnTo>
                <a:cubicBezTo>
                  <a:pt x="496" y="555"/>
                  <a:pt x="497" y="562"/>
                  <a:pt x="499" y="570"/>
                </a:cubicBezTo>
                <a:lnTo>
                  <a:pt x="981" y="570"/>
                </a:lnTo>
                <a:lnTo>
                  <a:pt x="981" y="593"/>
                </a:lnTo>
                <a:lnTo>
                  <a:pt x="501" y="593"/>
                </a:lnTo>
                <a:cubicBezTo>
                  <a:pt x="502" y="599"/>
                  <a:pt x="503" y="604"/>
                  <a:pt x="503" y="609"/>
                </a:cubicBezTo>
                <a:lnTo>
                  <a:pt x="503" y="664"/>
                </a:lnTo>
                <a:lnTo>
                  <a:pt x="607" y="664"/>
                </a:lnTo>
                <a:lnTo>
                  <a:pt x="607" y="828"/>
                </a:lnTo>
                <a:lnTo>
                  <a:pt x="647" y="828"/>
                </a:lnTo>
                <a:lnTo>
                  <a:pt x="647" y="664"/>
                </a:lnTo>
                <a:lnTo>
                  <a:pt x="779" y="664"/>
                </a:lnTo>
                <a:lnTo>
                  <a:pt x="839" y="823"/>
                </a:lnTo>
                <a:lnTo>
                  <a:pt x="878" y="813"/>
                </a:lnTo>
                <a:lnTo>
                  <a:pt x="822" y="664"/>
                </a:lnTo>
                <a:lnTo>
                  <a:pt x="1065" y="664"/>
                </a:lnTo>
                <a:lnTo>
                  <a:pt x="1065" y="593"/>
                </a:lnTo>
                <a:lnTo>
                  <a:pt x="1039" y="593"/>
                </a:lnTo>
                <a:lnTo>
                  <a:pt x="1039" y="111"/>
                </a:lnTo>
                <a:lnTo>
                  <a:pt x="1065" y="111"/>
                </a:lnTo>
                <a:close/>
                <a:moveTo>
                  <a:pt x="223" y="431"/>
                </a:moveTo>
                <a:lnTo>
                  <a:pt x="223" y="431"/>
                </a:lnTo>
                <a:cubicBezTo>
                  <a:pt x="280" y="431"/>
                  <a:pt x="327" y="385"/>
                  <a:pt x="327" y="328"/>
                </a:cubicBezTo>
                <a:cubicBezTo>
                  <a:pt x="327" y="271"/>
                  <a:pt x="280" y="224"/>
                  <a:pt x="223" y="224"/>
                </a:cubicBezTo>
                <a:cubicBezTo>
                  <a:pt x="166" y="224"/>
                  <a:pt x="120" y="271"/>
                  <a:pt x="120" y="328"/>
                </a:cubicBezTo>
                <a:cubicBezTo>
                  <a:pt x="120" y="385"/>
                  <a:pt x="166" y="431"/>
                  <a:pt x="223" y="431"/>
                </a:cubicBezTo>
                <a:close/>
                <a:moveTo>
                  <a:pt x="290" y="453"/>
                </a:moveTo>
                <a:lnTo>
                  <a:pt x="290" y="453"/>
                </a:lnTo>
                <a:lnTo>
                  <a:pt x="251" y="453"/>
                </a:lnTo>
                <a:lnTo>
                  <a:pt x="257" y="457"/>
                </a:lnTo>
                <a:cubicBezTo>
                  <a:pt x="262" y="460"/>
                  <a:pt x="264" y="467"/>
                  <a:pt x="262" y="472"/>
                </a:cubicBezTo>
                <a:lnTo>
                  <a:pt x="248" y="507"/>
                </a:lnTo>
                <a:lnTo>
                  <a:pt x="273" y="709"/>
                </a:lnTo>
                <a:lnTo>
                  <a:pt x="226" y="751"/>
                </a:lnTo>
                <a:lnTo>
                  <a:pt x="180" y="709"/>
                </a:lnTo>
                <a:lnTo>
                  <a:pt x="205" y="507"/>
                </a:lnTo>
                <a:lnTo>
                  <a:pt x="191" y="472"/>
                </a:lnTo>
                <a:cubicBezTo>
                  <a:pt x="188" y="467"/>
                  <a:pt x="191" y="460"/>
                  <a:pt x="195" y="457"/>
                </a:cubicBezTo>
                <a:lnTo>
                  <a:pt x="201" y="453"/>
                </a:lnTo>
                <a:lnTo>
                  <a:pt x="156" y="453"/>
                </a:lnTo>
                <a:cubicBezTo>
                  <a:pt x="70" y="453"/>
                  <a:pt x="0" y="523"/>
                  <a:pt x="0" y="609"/>
                </a:cubicBezTo>
                <a:lnTo>
                  <a:pt x="0" y="834"/>
                </a:lnTo>
                <a:lnTo>
                  <a:pt x="92" y="834"/>
                </a:lnTo>
                <a:lnTo>
                  <a:pt x="92" y="601"/>
                </a:lnTo>
                <a:lnTo>
                  <a:pt x="124" y="601"/>
                </a:lnTo>
                <a:lnTo>
                  <a:pt x="124" y="834"/>
                </a:lnTo>
                <a:lnTo>
                  <a:pt x="320" y="834"/>
                </a:lnTo>
                <a:lnTo>
                  <a:pt x="320" y="601"/>
                </a:lnTo>
                <a:lnTo>
                  <a:pt x="352" y="601"/>
                </a:lnTo>
                <a:lnTo>
                  <a:pt x="352" y="834"/>
                </a:lnTo>
                <a:lnTo>
                  <a:pt x="446" y="834"/>
                </a:lnTo>
                <a:lnTo>
                  <a:pt x="446" y="609"/>
                </a:lnTo>
                <a:cubicBezTo>
                  <a:pt x="446" y="523"/>
                  <a:pt x="376" y="453"/>
                  <a:pt x="29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/>
          </a:p>
        </p:txBody>
      </p:sp>
      <p:sp>
        <p:nvSpPr>
          <p:cNvPr id="21" name="Oval 39"/>
          <p:cNvSpPr>
            <a:spLocks noChangeArrowheads="1" noChangeAspect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22" name="Oval 40"/>
          <p:cNvSpPr>
            <a:spLocks noChangeArrowheads="1" noChangeAspect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23" name="Oval 41"/>
          <p:cNvSpPr>
            <a:spLocks noChangeArrowheads="1" noChangeAspect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24" name="Oval 42"/>
          <p:cNvSpPr>
            <a:spLocks noChangeArrowheads="1" noChangeAspect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25" name="TextBox 24"/>
          <p:cNvSpPr txBox="1"/>
          <p:nvPr/>
        </p:nvSpPr>
        <p:spPr>
          <a:xfrm>
            <a:off x="3551620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项目来源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1620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项目解决的问题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1620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mtClean="0" sz="1500">
                <a:solidFill>
                  <a:schemeClr val="tx1"/>
                </a:solidFill>
              </a:rPr>
              <a:t>竞争对手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0996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可行性分析</a:t>
            </a:r>
          </a:p>
        </p:txBody>
      </p:sp>
      <p:sp>
        <p:nvSpPr>
          <p:cNvPr id="29" name="Oval 42"/>
          <p:cNvSpPr>
            <a:spLocks noChangeArrowheads="1" noChangeAspect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30" name="TextBox 29"/>
          <p:cNvSpPr txBox="1"/>
          <p:nvPr/>
        </p:nvSpPr>
        <p:spPr>
          <a:xfrm>
            <a:off x="5540996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需求分析</a:t>
            </a:r>
          </a:p>
        </p:txBody>
      </p:sp>
      <p:sp>
        <p:nvSpPr>
          <p:cNvPr id="31" name="Oval 42"/>
          <p:cNvSpPr>
            <a:spLocks noChangeArrowheads="1" noChangeAspect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32" name="TextBox 31"/>
          <p:cNvSpPr txBox="1"/>
          <p:nvPr/>
        </p:nvSpPr>
        <p:spPr>
          <a:xfrm>
            <a:off x="5540996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行业前景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8"/>
          <p:cNvGrpSpPr/>
          <p:nvPr/>
        </p:nvGrpSpPr>
        <p:grpSpPr>
          <a:xfrm>
            <a:off x="2581306" y="1491881"/>
            <a:ext cx="1861058" cy="2216429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ysClr lastClr="000000" val="windowText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ysClr lastClr="000000" val="windowText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696877" y="1491881"/>
            <a:ext cx="1861058" cy="2216429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6812448" y="1491881"/>
            <a:ext cx="1861058" cy="2216429"/>
            <a:chOff x="1827008" y="2120901"/>
            <a:chExt cx="2298700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65734" y="1491881"/>
            <a:ext cx="1861058" cy="2216429"/>
            <a:chOff x="1827008" y="2120901"/>
            <a:chExt cx="2298700" cy="2736849"/>
          </a:xfrm>
        </p:grpSpPr>
        <p:sp>
          <p:nvSpPr>
            <p:cNvPr id="19" name="矩形 18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9"/>
          <p:cNvSpPr txBox="1"/>
          <p:nvPr/>
        </p:nvSpPr>
        <p:spPr>
          <a:xfrm>
            <a:off x="533400" y="1512635"/>
            <a:ext cx="1676399" cy="3124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2" name="文本框 30"/>
          <p:cNvSpPr txBox="1"/>
          <p:nvPr/>
        </p:nvSpPr>
        <p:spPr>
          <a:xfrm>
            <a:off x="4876800" y="1512635"/>
            <a:ext cx="1524000" cy="3124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3" name="文本框 31"/>
          <p:cNvSpPr txBox="1"/>
          <p:nvPr/>
        </p:nvSpPr>
        <p:spPr>
          <a:xfrm>
            <a:off x="2819400" y="1512635"/>
            <a:ext cx="1447800" cy="3124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6934200" y="1512635"/>
            <a:ext cx="1600200" cy="3124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5" name="文本框 33"/>
          <p:cNvSpPr txBox="1"/>
          <p:nvPr/>
        </p:nvSpPr>
        <p:spPr>
          <a:xfrm>
            <a:off x="685800" y="2019565"/>
            <a:ext cx="1447800" cy="1527952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26" name="文本框 34"/>
          <p:cNvSpPr txBox="1"/>
          <p:nvPr/>
        </p:nvSpPr>
        <p:spPr>
          <a:xfrm>
            <a:off x="2819400" y="2019565"/>
            <a:ext cx="1376064" cy="1527952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27" name="文本框 35"/>
          <p:cNvSpPr txBox="1"/>
          <p:nvPr/>
        </p:nvSpPr>
        <p:spPr>
          <a:xfrm>
            <a:off x="4876800" y="2038350"/>
            <a:ext cx="1447800" cy="1527952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28" name="文本框 36"/>
          <p:cNvSpPr txBox="1"/>
          <p:nvPr/>
        </p:nvSpPr>
        <p:spPr>
          <a:xfrm>
            <a:off x="7010400" y="2038350"/>
            <a:ext cx="1447800" cy="1527952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29" name="文本框 2"/>
          <p:cNvSpPr txBox="1"/>
          <p:nvPr/>
        </p:nvSpPr>
        <p:spPr>
          <a:xfrm>
            <a:off x="492637" y="123795"/>
            <a:ext cx="4267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C1F15C58-EE10-4EFB-8835-C30DE98D9329}" type="slidenum">
              <a:rPr lang="en-US" smtClean="0"/>
              <a:t>11</a:t>
            </a:fld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文本框 2"/>
          <p:cNvSpPr txBox="1"/>
          <p:nvPr/>
        </p:nvSpPr>
        <p:spPr>
          <a:xfrm>
            <a:off x="482004" y="133350"/>
            <a:ext cx="37338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BC4229AC-5675-4F83-8B78-7D2704DD920A}" type="slidenum">
              <a:rPr lang="en-US" smtClean="0"/>
              <a:t>12</a:t>
            </a:fld>
          </a:p>
        </p:txBody>
      </p:sp>
      <p:grpSp>
        <p:nvGrpSpPr>
          <p:cNvPr id="42" name="Group 41"/>
          <p:cNvGrpSpPr/>
          <p:nvPr/>
        </p:nvGrpSpPr>
        <p:grpSpPr>
          <a:xfrm>
            <a:off x="3234811" y="1335029"/>
            <a:ext cx="2638658" cy="2985815"/>
            <a:chOff x="3222936" y="1295400"/>
            <a:chExt cx="2638658" cy="2985815"/>
          </a:xfrm>
        </p:grpSpPr>
        <p:sp>
          <p:nvSpPr>
            <p:cNvPr id="43" name="Freeform 5"/>
            <p:cNvSpPr/>
            <p:nvPr/>
          </p:nvSpPr>
          <p:spPr bwMode="auto">
            <a:xfrm>
              <a:off x="3222936" y="1295400"/>
              <a:ext cx="2638658" cy="2985815"/>
            </a:xfrm>
            <a:custGeom>
              <a:gdLst>
                <a:gd fmla="*/ 3349 w 3349" name="T0"/>
                <a:gd fmla="*/ 2902 h 3868" name="T1"/>
                <a:gd fmla="*/ 1675 w 3349" name="T2"/>
                <a:gd fmla="*/ 3868 h 3868" name="T3"/>
                <a:gd fmla="*/ 0 w 3349" name="T4"/>
                <a:gd fmla="*/ 2902 h 3868" name="T5"/>
                <a:gd fmla="*/ 0 w 3349" name="T6"/>
                <a:gd fmla="*/ 966 h 3868" name="T7"/>
                <a:gd fmla="*/ 1675 w 3349" name="T8"/>
                <a:gd fmla="*/ 0 h 3868" name="T9"/>
                <a:gd fmla="*/ 3349 w 3349" name="T10"/>
                <a:gd fmla="*/ 966 h 3868" name="T11"/>
                <a:gd fmla="*/ 3349 w 3349" name="T12"/>
                <a:gd fmla="*/ 2902 h 38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67" w="3349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90500" dir="13500000" dist="508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44" name="组合 33"/>
            <p:cNvGrpSpPr/>
            <p:nvPr/>
          </p:nvGrpSpPr>
          <p:grpSpPr>
            <a:xfrm>
              <a:off x="4226565" y="2576600"/>
              <a:ext cx="632091" cy="382876"/>
              <a:chOff x="8513763" y="2622551"/>
              <a:chExt cx="765175" cy="473075"/>
            </a:xfrm>
            <a:solidFill>
              <a:schemeClr val="bg1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gdLst>
                  <a:gd fmla="*/ 126 w 132" name="T0"/>
                  <a:gd fmla="*/ 135 h 163" name="T1"/>
                  <a:gd fmla="*/ 89 w 132" name="T2"/>
                  <a:gd fmla="*/ 73 h 163" name="T3"/>
                  <a:gd fmla="*/ 79 w 132" name="T4"/>
                  <a:gd fmla="*/ 73 h 163" name="T5"/>
                  <a:gd fmla="*/ 104 w 132" name="T6"/>
                  <a:gd fmla="*/ 38 h 163" name="T7"/>
                  <a:gd fmla="*/ 66 w 132" name="T8"/>
                  <a:gd fmla="*/ 0 h 163" name="T9"/>
                  <a:gd fmla="*/ 28 w 132" name="T10"/>
                  <a:gd fmla="*/ 38 h 163" name="T11"/>
                  <a:gd fmla="*/ 53 w 132" name="T12"/>
                  <a:gd fmla="*/ 73 h 163" name="T13"/>
                  <a:gd fmla="*/ 43 w 132" name="T14"/>
                  <a:gd fmla="*/ 73 h 163" name="T15"/>
                  <a:gd fmla="*/ 6 w 132" name="T16"/>
                  <a:gd fmla="*/ 135 h 163" name="T17"/>
                  <a:gd fmla="*/ 11 w 132" name="T18"/>
                  <a:gd fmla="*/ 163 h 163" name="T19"/>
                  <a:gd fmla="*/ 56 w 132" name="T20"/>
                  <a:gd fmla="*/ 163 h 163" name="T21"/>
                  <a:gd fmla="*/ 65 w 132" name="T22"/>
                  <a:gd fmla="*/ 86 h 163" name="T23"/>
                  <a:gd fmla="*/ 55 w 132" name="T24"/>
                  <a:gd fmla="*/ 76 h 163" name="T25"/>
                  <a:gd fmla="*/ 77 w 132" name="T26"/>
                  <a:gd fmla="*/ 76 h 163" name="T27"/>
                  <a:gd fmla="*/ 67 w 132" name="T28"/>
                  <a:gd fmla="*/ 86 h 163" name="T29"/>
                  <a:gd fmla="*/ 76 w 132" name="T30"/>
                  <a:gd fmla="*/ 163 h 163" name="T31"/>
                  <a:gd fmla="*/ 121 w 132" name="T32"/>
                  <a:gd fmla="*/ 163 h 163" name="T33"/>
                  <a:gd fmla="*/ 126 w 132" name="T34"/>
                  <a:gd fmla="*/ 135 h 16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3" w="132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gdLst>
                  <a:gd fmla="*/ 68 w 84" name="T0"/>
                  <a:gd fmla="*/ 104 h 133" name="T1"/>
                  <a:gd fmla="*/ 70 w 84" name="T2"/>
                  <a:gd fmla="*/ 96 h 133" name="T3"/>
                  <a:gd fmla="*/ 82 w 84" name="T4"/>
                  <a:gd fmla="*/ 64 h 133" name="T5"/>
                  <a:gd fmla="*/ 72 w 84" name="T6"/>
                  <a:gd fmla="*/ 60 h 133" name="T7"/>
                  <a:gd fmla="*/ 64 w 84" name="T8"/>
                  <a:gd fmla="*/ 60 h 133" name="T9"/>
                  <a:gd fmla="*/ 84 w 84" name="T10"/>
                  <a:gd fmla="*/ 31 h 133" name="T11"/>
                  <a:gd fmla="*/ 54 w 84" name="T12"/>
                  <a:gd fmla="*/ 0 h 133" name="T13"/>
                  <a:gd fmla="*/ 23 w 84" name="T14"/>
                  <a:gd fmla="*/ 31 h 133" name="T15"/>
                  <a:gd fmla="*/ 43 w 84" name="T16"/>
                  <a:gd fmla="*/ 60 h 133" name="T17"/>
                  <a:gd fmla="*/ 35 w 84" name="T18"/>
                  <a:gd fmla="*/ 60 h 133" name="T19"/>
                  <a:gd fmla="*/ 5 w 84" name="T20"/>
                  <a:gd fmla="*/ 110 h 133" name="T21"/>
                  <a:gd fmla="*/ 9 w 84" name="T22"/>
                  <a:gd fmla="*/ 133 h 133" name="T23"/>
                  <a:gd fmla="*/ 45 w 84" name="T24"/>
                  <a:gd fmla="*/ 133 h 133" name="T25"/>
                  <a:gd fmla="*/ 53 w 84" name="T26"/>
                  <a:gd fmla="*/ 70 h 133" name="T27"/>
                  <a:gd fmla="*/ 45 w 84" name="T28"/>
                  <a:gd fmla="*/ 62 h 133" name="T29"/>
                  <a:gd fmla="*/ 62 w 84" name="T30"/>
                  <a:gd fmla="*/ 62 h 133" name="T31"/>
                  <a:gd fmla="*/ 55 w 84" name="T32"/>
                  <a:gd fmla="*/ 70 h 133" name="T33"/>
                  <a:gd fmla="*/ 62 w 84" name="T34"/>
                  <a:gd fmla="*/ 133 h 133" name="T35"/>
                  <a:gd fmla="*/ 71 w 84" name="T36"/>
                  <a:gd fmla="*/ 133 h 133" name="T37"/>
                  <a:gd fmla="*/ 68 w 84" name="T38"/>
                  <a:gd fmla="*/ 104 h 1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3" w="84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gdLst>
                  <a:gd fmla="*/ 79 w 84" name="T0"/>
                  <a:gd fmla="*/ 110 h 133" name="T1"/>
                  <a:gd fmla="*/ 49 w 84" name="T2"/>
                  <a:gd fmla="*/ 60 h 133" name="T3"/>
                  <a:gd fmla="*/ 41 w 84" name="T4"/>
                  <a:gd fmla="*/ 60 h 133" name="T5"/>
                  <a:gd fmla="*/ 61 w 84" name="T6"/>
                  <a:gd fmla="*/ 31 h 133" name="T7"/>
                  <a:gd fmla="*/ 30 w 84" name="T8"/>
                  <a:gd fmla="*/ 0 h 133" name="T9"/>
                  <a:gd fmla="*/ 0 w 84" name="T10"/>
                  <a:gd fmla="*/ 31 h 133" name="T11"/>
                  <a:gd fmla="*/ 20 w 84" name="T12"/>
                  <a:gd fmla="*/ 60 h 133" name="T13"/>
                  <a:gd fmla="*/ 12 w 84" name="T14"/>
                  <a:gd fmla="*/ 60 h 133" name="T15"/>
                  <a:gd fmla="*/ 2 w 84" name="T16"/>
                  <a:gd fmla="*/ 64 h 133" name="T17"/>
                  <a:gd fmla="*/ 14 w 84" name="T18"/>
                  <a:gd fmla="*/ 96 h 133" name="T19"/>
                  <a:gd fmla="*/ 16 w 84" name="T20"/>
                  <a:gd fmla="*/ 104 h 133" name="T21"/>
                  <a:gd fmla="*/ 13 w 84" name="T22"/>
                  <a:gd fmla="*/ 133 h 133" name="T23"/>
                  <a:gd fmla="*/ 22 w 84" name="T24"/>
                  <a:gd fmla="*/ 133 h 133" name="T25"/>
                  <a:gd fmla="*/ 29 w 84" name="T26"/>
                  <a:gd fmla="*/ 70 h 133" name="T27"/>
                  <a:gd fmla="*/ 22 w 84" name="T28"/>
                  <a:gd fmla="*/ 62 h 133" name="T29"/>
                  <a:gd fmla="*/ 39 w 84" name="T30"/>
                  <a:gd fmla="*/ 62 h 133" name="T31"/>
                  <a:gd fmla="*/ 31 w 84" name="T32"/>
                  <a:gd fmla="*/ 70 h 133" name="T33"/>
                  <a:gd fmla="*/ 39 w 84" name="T34"/>
                  <a:gd fmla="*/ 133 h 133" name="T35"/>
                  <a:gd fmla="*/ 75 w 84" name="T36"/>
                  <a:gd fmla="*/ 133 h 133" name="T37"/>
                  <a:gd fmla="*/ 79 w 84" name="T38"/>
                  <a:gd fmla="*/ 110 h 1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3" w="84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  <p:sp>
            <p:nvSpPr>
              <p:cNvPr id="48" name="Freeform 39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gdLst>
                  <a:gd fmla="*/ 126 w 132" name="T0"/>
                  <a:gd fmla="*/ 135 h 163" name="T1"/>
                  <a:gd fmla="*/ 89 w 132" name="T2"/>
                  <a:gd fmla="*/ 73 h 163" name="T3"/>
                  <a:gd fmla="*/ 79 w 132" name="T4"/>
                  <a:gd fmla="*/ 73 h 163" name="T5"/>
                  <a:gd fmla="*/ 104 w 132" name="T6"/>
                  <a:gd fmla="*/ 38 h 163" name="T7"/>
                  <a:gd fmla="*/ 66 w 132" name="T8"/>
                  <a:gd fmla="*/ 0 h 163" name="T9"/>
                  <a:gd fmla="*/ 28 w 132" name="T10"/>
                  <a:gd fmla="*/ 38 h 163" name="T11"/>
                  <a:gd fmla="*/ 53 w 132" name="T12"/>
                  <a:gd fmla="*/ 73 h 163" name="T13"/>
                  <a:gd fmla="*/ 43 w 132" name="T14"/>
                  <a:gd fmla="*/ 73 h 163" name="T15"/>
                  <a:gd fmla="*/ 6 w 132" name="T16"/>
                  <a:gd fmla="*/ 135 h 163" name="T17"/>
                  <a:gd fmla="*/ 11 w 132" name="T18"/>
                  <a:gd fmla="*/ 163 h 163" name="T19"/>
                  <a:gd fmla="*/ 56 w 132" name="T20"/>
                  <a:gd fmla="*/ 163 h 163" name="T21"/>
                  <a:gd fmla="*/ 65 w 132" name="T22"/>
                  <a:gd fmla="*/ 86 h 163" name="T23"/>
                  <a:gd fmla="*/ 55 w 132" name="T24"/>
                  <a:gd fmla="*/ 76 h 163" name="T25"/>
                  <a:gd fmla="*/ 77 w 132" name="T26"/>
                  <a:gd fmla="*/ 76 h 163" name="T27"/>
                  <a:gd fmla="*/ 67 w 132" name="T28"/>
                  <a:gd fmla="*/ 86 h 163" name="T29"/>
                  <a:gd fmla="*/ 76 w 132" name="T30"/>
                  <a:gd fmla="*/ 163 h 163" name="T31"/>
                  <a:gd fmla="*/ 121 w 132" name="T32"/>
                  <a:gd fmla="*/ 163 h 163" name="T33"/>
                  <a:gd fmla="*/ 126 w 132" name="T34"/>
                  <a:gd fmla="*/ 135 h 16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3" w="132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gdLst>
                  <a:gd fmla="*/ 68 w 84" name="T0"/>
                  <a:gd fmla="*/ 104 h 133" name="T1"/>
                  <a:gd fmla="*/ 70 w 84" name="T2"/>
                  <a:gd fmla="*/ 96 h 133" name="T3"/>
                  <a:gd fmla="*/ 82 w 84" name="T4"/>
                  <a:gd fmla="*/ 64 h 133" name="T5"/>
                  <a:gd fmla="*/ 72 w 84" name="T6"/>
                  <a:gd fmla="*/ 60 h 133" name="T7"/>
                  <a:gd fmla="*/ 64 w 84" name="T8"/>
                  <a:gd fmla="*/ 60 h 133" name="T9"/>
                  <a:gd fmla="*/ 84 w 84" name="T10"/>
                  <a:gd fmla="*/ 31 h 133" name="T11"/>
                  <a:gd fmla="*/ 54 w 84" name="T12"/>
                  <a:gd fmla="*/ 0 h 133" name="T13"/>
                  <a:gd fmla="*/ 23 w 84" name="T14"/>
                  <a:gd fmla="*/ 31 h 133" name="T15"/>
                  <a:gd fmla="*/ 43 w 84" name="T16"/>
                  <a:gd fmla="*/ 60 h 133" name="T17"/>
                  <a:gd fmla="*/ 35 w 84" name="T18"/>
                  <a:gd fmla="*/ 60 h 133" name="T19"/>
                  <a:gd fmla="*/ 5 w 84" name="T20"/>
                  <a:gd fmla="*/ 110 h 133" name="T21"/>
                  <a:gd fmla="*/ 9 w 84" name="T22"/>
                  <a:gd fmla="*/ 133 h 133" name="T23"/>
                  <a:gd fmla="*/ 45 w 84" name="T24"/>
                  <a:gd fmla="*/ 133 h 133" name="T25"/>
                  <a:gd fmla="*/ 53 w 84" name="T26"/>
                  <a:gd fmla="*/ 70 h 133" name="T27"/>
                  <a:gd fmla="*/ 45 w 84" name="T28"/>
                  <a:gd fmla="*/ 62 h 133" name="T29"/>
                  <a:gd fmla="*/ 62 w 84" name="T30"/>
                  <a:gd fmla="*/ 62 h 133" name="T31"/>
                  <a:gd fmla="*/ 55 w 84" name="T32"/>
                  <a:gd fmla="*/ 70 h 133" name="T33"/>
                  <a:gd fmla="*/ 62 w 84" name="T34"/>
                  <a:gd fmla="*/ 133 h 133" name="T35"/>
                  <a:gd fmla="*/ 71 w 84" name="T36"/>
                  <a:gd fmla="*/ 133 h 133" name="T37"/>
                  <a:gd fmla="*/ 68 w 84" name="T38"/>
                  <a:gd fmla="*/ 104 h 1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3" w="84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gdLst>
                  <a:gd fmla="*/ 79 w 84" name="T0"/>
                  <a:gd fmla="*/ 110 h 133" name="T1"/>
                  <a:gd fmla="*/ 49 w 84" name="T2"/>
                  <a:gd fmla="*/ 60 h 133" name="T3"/>
                  <a:gd fmla="*/ 41 w 84" name="T4"/>
                  <a:gd fmla="*/ 60 h 133" name="T5"/>
                  <a:gd fmla="*/ 61 w 84" name="T6"/>
                  <a:gd fmla="*/ 31 h 133" name="T7"/>
                  <a:gd fmla="*/ 30 w 84" name="T8"/>
                  <a:gd fmla="*/ 0 h 133" name="T9"/>
                  <a:gd fmla="*/ 0 w 84" name="T10"/>
                  <a:gd fmla="*/ 31 h 133" name="T11"/>
                  <a:gd fmla="*/ 20 w 84" name="T12"/>
                  <a:gd fmla="*/ 60 h 133" name="T13"/>
                  <a:gd fmla="*/ 12 w 84" name="T14"/>
                  <a:gd fmla="*/ 60 h 133" name="T15"/>
                  <a:gd fmla="*/ 2 w 84" name="T16"/>
                  <a:gd fmla="*/ 64 h 133" name="T17"/>
                  <a:gd fmla="*/ 14 w 84" name="T18"/>
                  <a:gd fmla="*/ 96 h 133" name="T19"/>
                  <a:gd fmla="*/ 16 w 84" name="T20"/>
                  <a:gd fmla="*/ 104 h 133" name="T21"/>
                  <a:gd fmla="*/ 13 w 84" name="T22"/>
                  <a:gd fmla="*/ 133 h 133" name="T23"/>
                  <a:gd fmla="*/ 22 w 84" name="T24"/>
                  <a:gd fmla="*/ 133 h 133" name="T25"/>
                  <a:gd fmla="*/ 29 w 84" name="T26"/>
                  <a:gd fmla="*/ 70 h 133" name="T27"/>
                  <a:gd fmla="*/ 22 w 84" name="T28"/>
                  <a:gd fmla="*/ 62 h 133" name="T29"/>
                  <a:gd fmla="*/ 39 w 84" name="T30"/>
                  <a:gd fmla="*/ 62 h 133" name="T31"/>
                  <a:gd fmla="*/ 31 w 84" name="T32"/>
                  <a:gd fmla="*/ 70 h 133" name="T33"/>
                  <a:gd fmla="*/ 39 w 84" name="T34"/>
                  <a:gd fmla="*/ 133 h 133" name="T35"/>
                  <a:gd fmla="*/ 75 w 84" name="T36"/>
                  <a:gd fmla="*/ 133 h 133" name="T37"/>
                  <a:gd fmla="*/ 79 w 84" name="T38"/>
                  <a:gd fmla="*/ 110 h 1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3" w="84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545184" y="1357154"/>
            <a:ext cx="922624" cy="1043646"/>
            <a:chOff x="3545184" y="1357154"/>
            <a:chExt cx="922624" cy="1043646"/>
          </a:xfrm>
        </p:grpSpPr>
        <p:sp>
          <p:nvSpPr>
            <p:cNvPr id="52" name="Freeform 14"/>
            <p:cNvSpPr/>
            <p:nvPr/>
          </p:nvSpPr>
          <p:spPr bwMode="auto">
            <a:xfrm>
              <a:off x="3600336" y="1388031"/>
              <a:ext cx="406554" cy="178316"/>
            </a:xfrm>
            <a:custGeom>
              <a:gdLst>
                <a:gd fmla="*/ 0 w 516" name="T0"/>
                <a:gd fmla="*/ 231 h 231" name="T1"/>
                <a:gd fmla="*/ 398 w 516" name="T2"/>
                <a:gd fmla="*/ 0 h 231" name="T3"/>
                <a:gd fmla="*/ 516 w 516" name="T4"/>
                <a:gd fmla="*/ 0 h 231" name="T5"/>
                <a:gd fmla="*/ 516 w 516" name="T6"/>
                <a:gd fmla="*/ 231 h 231" name="T7"/>
                <a:gd fmla="*/ 0 w 516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545184" y="1357154"/>
              <a:ext cx="922624" cy="1043646"/>
            </a:xfrm>
            <a:custGeom>
              <a:gdLst>
                <a:gd fmla="*/ 0 w 1171" name="T0"/>
                <a:gd fmla="*/ 1014 h 1352" name="T1"/>
                <a:gd fmla="*/ 0 w 1171" name="T2"/>
                <a:gd fmla="*/ 338 h 1352" name="T3"/>
                <a:gd fmla="*/ 586 w 1171" name="T4"/>
                <a:gd fmla="*/ 0 h 1352" name="T5"/>
                <a:gd fmla="*/ 1171 w 1171" name="T6"/>
                <a:gd fmla="*/ 338 h 1352" name="T7"/>
                <a:gd fmla="*/ 1171 w 1171" name="T8"/>
                <a:gd fmla="*/ 1014 h 1352" name="T9"/>
                <a:gd fmla="*/ 586 w 1171" name="T10"/>
                <a:gd fmla="*/ 1352 h 1352" name="T11"/>
                <a:gd fmla="*/ 0 w 1171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71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600337" y="1388031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3840644" y="1549364"/>
              <a:ext cx="40971" cy="147438"/>
            </a:xfrm>
            <a:custGeom>
              <a:gdLst>
                <a:gd fmla="*/ 14 w 29" name="T0"/>
                <a:gd fmla="*/ 105 h 105" name="T1"/>
                <a:gd fmla="*/ 14 w 29" name="T2"/>
                <a:gd fmla="*/ 24 h 105" name="T3"/>
                <a:gd fmla="*/ 0 w 29" name="T4"/>
                <a:gd fmla="*/ 24 h 105" name="T5"/>
                <a:gd fmla="*/ 0 w 29" name="T6"/>
                <a:gd fmla="*/ 13 h 105" name="T7"/>
                <a:gd fmla="*/ 11 w 29" name="T8"/>
                <a:gd fmla="*/ 9 h 105" name="T9"/>
                <a:gd fmla="*/ 18 w 29" name="T10"/>
                <a:gd fmla="*/ 0 h 105" name="T11"/>
                <a:gd fmla="*/ 29 w 29" name="T12"/>
                <a:gd fmla="*/ 0 h 105" name="T13"/>
                <a:gd fmla="*/ 29 w 29" name="T14"/>
                <a:gd fmla="*/ 105 h 105" name="T15"/>
                <a:gd fmla="*/ 14 w 29" name="T16"/>
                <a:gd fmla="*/ 105 h 1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5" w="28">
                  <a:moveTo>
                    <a:pt x="14" y="10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8" y="11"/>
                    <a:pt x="11" y="9"/>
                  </a:cubicBezTo>
                  <a:cubicBezTo>
                    <a:pt x="15" y="7"/>
                    <a:pt x="17" y="4"/>
                    <a:pt x="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56" name="组合 41"/>
            <p:cNvGrpSpPr/>
            <p:nvPr/>
          </p:nvGrpSpPr>
          <p:grpSpPr>
            <a:xfrm>
              <a:off x="3823524" y="1816827"/>
              <a:ext cx="366085" cy="301752"/>
              <a:chOff x="5146675" y="766763"/>
              <a:chExt cx="1590676" cy="1338263"/>
            </a:xfrm>
            <a:solidFill>
              <a:srgbClr val="3666D7"/>
            </a:solidFill>
          </p:grpSpPr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gdLst>
                  <a:gd fmla="*/ 201 w 301" name="T0"/>
                  <a:gd fmla="*/ 0 h 266" name="T1"/>
                  <a:gd fmla="*/ 151 w 301" name="T2"/>
                  <a:gd fmla="*/ 67 h 266" name="T3"/>
                  <a:gd fmla="*/ 101 w 301" name="T4"/>
                  <a:gd fmla="*/ 0 h 266" name="T5"/>
                  <a:gd fmla="*/ 0 w 301" name="T6"/>
                  <a:gd fmla="*/ 144 h 266" name="T7"/>
                  <a:gd fmla="*/ 0 w 301" name="T8"/>
                  <a:gd fmla="*/ 235 h 266" name="T9"/>
                  <a:gd fmla="*/ 0 w 301" name="T10"/>
                  <a:gd fmla="*/ 235 h 266" name="T11"/>
                  <a:gd fmla="*/ 151 w 301" name="T12"/>
                  <a:gd fmla="*/ 266 h 266" name="T13"/>
                  <a:gd fmla="*/ 301 w 301" name="T14"/>
                  <a:gd fmla="*/ 235 h 266" name="T15"/>
                  <a:gd fmla="*/ 301 w 301" name="T16"/>
                  <a:gd fmla="*/ 235 h 266" name="T17"/>
                  <a:gd fmla="*/ 301 w 301" name="T18"/>
                  <a:gd fmla="*/ 144 h 266" name="T19"/>
                  <a:gd fmla="*/ 201 w 301" name="T20"/>
                  <a:gd fmla="*/ 0 h 26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6" w="301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gdLst>
                  <a:gd fmla="*/ 30 w 30" name="T0"/>
                  <a:gd fmla="*/ 1 h 18" name="T1"/>
                  <a:gd fmla="*/ 15 w 30" name="T2"/>
                  <a:gd fmla="*/ 0 h 18" name="T3"/>
                  <a:gd fmla="*/ 1 w 30" name="T4"/>
                  <a:gd fmla="*/ 1 h 18" name="T5"/>
                  <a:gd fmla="*/ 7 w 30" name="T6"/>
                  <a:gd fmla="*/ 18 h 18" name="T7"/>
                  <a:gd fmla="*/ 24 w 30" name="T8"/>
                  <a:gd fmla="*/ 18 h 18" name="T9"/>
                  <a:gd fmla="*/ 30 w 30" name="T10"/>
                  <a:gd fmla="*/ 1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30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0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gdLst>
                  <a:gd fmla="*/ 15 w 60" name="T0"/>
                  <a:gd fmla="*/ 0 h 82" name="T1"/>
                  <a:gd fmla="*/ 47 w 60" name="T2"/>
                  <a:gd fmla="*/ 0 h 82" name="T3"/>
                  <a:gd fmla="*/ 60 w 60" name="T4"/>
                  <a:gd fmla="*/ 47 h 82" name="T5"/>
                  <a:gd fmla="*/ 31 w 60" name="T6"/>
                  <a:gd fmla="*/ 82 h 82" name="T7"/>
                  <a:gd fmla="*/ 0 w 60" name="T8"/>
                  <a:gd fmla="*/ 47 h 82" name="T9"/>
                  <a:gd fmla="*/ 15 w 60" name="T10"/>
                  <a:gd fmla="*/ 0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60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1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gdLst>
                  <a:gd fmla="*/ 23 w 45" name="T0"/>
                  <a:gd fmla="*/ 61 h 61" name="T1"/>
                  <a:gd fmla="*/ 45 w 45" name="T2"/>
                  <a:gd fmla="*/ 34 h 61" name="T3"/>
                  <a:gd fmla="*/ 34 w 45" name="T4"/>
                  <a:gd fmla="*/ 0 h 61" name="T5"/>
                  <a:gd fmla="*/ 11 w 45" name="T6"/>
                  <a:gd fmla="*/ 0 h 61" name="T7"/>
                  <a:gd fmla="*/ 0 w 45" name="T8"/>
                  <a:gd fmla="*/ 34 h 61" name="T9"/>
                  <a:gd fmla="*/ 23 w 45" name="T10"/>
                  <a:gd fmla="*/ 61 h 6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1" w="45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2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gdLst>
                  <a:gd fmla="*/ 150 w 163" name="T0"/>
                  <a:gd fmla="*/ 0 h 199" name="T1"/>
                  <a:gd fmla="*/ 113 w 163" name="T2"/>
                  <a:gd fmla="*/ 50 h 199" name="T3"/>
                  <a:gd fmla="*/ 75 w 163" name="T4"/>
                  <a:gd fmla="*/ 0 h 199" name="T5"/>
                  <a:gd fmla="*/ 0 w 163" name="T6"/>
                  <a:gd fmla="*/ 108 h 199" name="T7"/>
                  <a:gd fmla="*/ 0 w 163" name="T8"/>
                  <a:gd fmla="*/ 176 h 199" name="T9"/>
                  <a:gd fmla="*/ 0 w 163" name="T10"/>
                  <a:gd fmla="*/ 176 h 199" name="T11"/>
                  <a:gd fmla="*/ 113 w 163" name="T12"/>
                  <a:gd fmla="*/ 199 h 199" name="T13"/>
                  <a:gd fmla="*/ 114 w 163" name="T14"/>
                  <a:gd fmla="*/ 199 h 199" name="T15"/>
                  <a:gd fmla="*/ 114 w 163" name="T16"/>
                  <a:gd fmla="*/ 124 h 199" name="T17"/>
                  <a:gd fmla="*/ 163 w 163" name="T18"/>
                  <a:gd fmla="*/ 6 h 199" name="T19"/>
                  <a:gd fmla="*/ 150 w 163" name="T20"/>
                  <a:gd fmla="*/ 0 h 19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9" w="163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3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gdLst>
                  <a:gd fmla="*/ 18 w 22" name="T0"/>
                  <a:gd fmla="*/ 14 h 14" name="T1"/>
                  <a:gd fmla="*/ 22 w 22" name="T2"/>
                  <a:gd fmla="*/ 1 h 14" name="T3"/>
                  <a:gd fmla="*/ 11 w 22" name="T4"/>
                  <a:gd fmla="*/ 0 h 14" name="T5"/>
                  <a:gd fmla="*/ 0 w 22" name="T6"/>
                  <a:gd fmla="*/ 1 h 14" name="T7"/>
                  <a:gd fmla="*/ 5 w 22" name="T8"/>
                  <a:gd fmla="*/ 14 h 14" name="T9"/>
                  <a:gd fmla="*/ 18 w 22" name="T10"/>
                  <a:gd fmla="*/ 14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22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gdLst>
                  <a:gd fmla="*/ 17 w 22" name="T0"/>
                  <a:gd fmla="*/ 14 h 14" name="T1"/>
                  <a:gd fmla="*/ 22 w 22" name="T2"/>
                  <a:gd fmla="*/ 1 h 14" name="T3"/>
                  <a:gd fmla="*/ 11 w 22" name="T4"/>
                  <a:gd fmla="*/ 0 h 14" name="T5"/>
                  <a:gd fmla="*/ 0 w 22" name="T6"/>
                  <a:gd fmla="*/ 1 h 14" name="T7"/>
                  <a:gd fmla="*/ 5 w 22" name="T8"/>
                  <a:gd fmla="*/ 14 h 14" name="T9"/>
                  <a:gd fmla="*/ 17 w 22" name="T10"/>
                  <a:gd fmla="*/ 14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22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gdLst>
                  <a:gd fmla="*/ 24 w 45" name="T0"/>
                  <a:gd fmla="*/ 61 h 61" name="T1"/>
                  <a:gd fmla="*/ 45 w 45" name="T2"/>
                  <a:gd fmla="*/ 34 h 61" name="T3"/>
                  <a:gd fmla="*/ 34 w 45" name="T4"/>
                  <a:gd fmla="*/ 0 h 61" name="T5"/>
                  <a:gd fmla="*/ 11 w 45" name="T6"/>
                  <a:gd fmla="*/ 0 h 61" name="T7"/>
                  <a:gd fmla="*/ 0 w 45" name="T8"/>
                  <a:gd fmla="*/ 34 h 61" name="T9"/>
                  <a:gd fmla="*/ 24 w 45" name="T10"/>
                  <a:gd fmla="*/ 61 h 6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1" w="45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gdLst>
                  <a:gd fmla="*/ 88 w 163" name="T0"/>
                  <a:gd fmla="*/ 0 h 199" name="T1"/>
                  <a:gd fmla="*/ 51 w 163" name="T2"/>
                  <a:gd fmla="*/ 50 h 199" name="T3"/>
                  <a:gd fmla="*/ 13 w 163" name="T4"/>
                  <a:gd fmla="*/ 0 h 199" name="T5"/>
                  <a:gd fmla="*/ 0 w 163" name="T6"/>
                  <a:gd fmla="*/ 6 h 199" name="T7"/>
                  <a:gd fmla="*/ 49 w 163" name="T8"/>
                  <a:gd fmla="*/ 124 h 199" name="T9"/>
                  <a:gd fmla="*/ 49 w 163" name="T10"/>
                  <a:gd fmla="*/ 199 h 199" name="T11"/>
                  <a:gd fmla="*/ 51 w 163" name="T12"/>
                  <a:gd fmla="*/ 199 h 199" name="T13"/>
                  <a:gd fmla="*/ 163 w 163" name="T14"/>
                  <a:gd fmla="*/ 176 h 199" name="T15"/>
                  <a:gd fmla="*/ 163 w 163" name="T16"/>
                  <a:gd fmla="*/ 176 h 199" name="T17"/>
                  <a:gd fmla="*/ 163 w 163" name="T18"/>
                  <a:gd fmla="*/ 108 h 199" name="T19"/>
                  <a:gd fmla="*/ 88 w 163" name="T20"/>
                  <a:gd fmla="*/ 0 h 19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9" w="163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010204" y="2266485"/>
            <a:ext cx="921048" cy="1043646"/>
            <a:chOff x="3010204" y="2266485"/>
            <a:chExt cx="921048" cy="1043646"/>
          </a:xfrm>
        </p:grpSpPr>
        <p:sp>
          <p:nvSpPr>
            <p:cNvPr id="70" name="Freeform 6"/>
            <p:cNvSpPr/>
            <p:nvPr/>
          </p:nvSpPr>
          <p:spPr bwMode="auto">
            <a:xfrm>
              <a:off x="3064568" y="2297362"/>
              <a:ext cx="405766" cy="17831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3010204" y="2266485"/>
              <a:ext cx="921048" cy="1043646"/>
            </a:xfrm>
            <a:custGeom>
              <a:gdLst>
                <a:gd fmla="*/ 0 w 1169" name="T0"/>
                <a:gd fmla="*/ 1014 h 1352" name="T1"/>
                <a:gd fmla="*/ 0 w 1169" name="T2"/>
                <a:gd fmla="*/ 338 h 1352" name="T3"/>
                <a:gd fmla="*/ 584 w 1169" name="T4"/>
                <a:gd fmla="*/ 0 h 1352" name="T5"/>
                <a:gd fmla="*/ 1169 w 1169" name="T6"/>
                <a:gd fmla="*/ 338 h 1352" name="T7"/>
                <a:gd fmla="*/ 1169 w 1169" name="T8"/>
                <a:gd fmla="*/ 1014 h 1352" name="T9"/>
                <a:gd fmla="*/ 584 w 1169" name="T10"/>
                <a:gd fmla="*/ 1352 h 1352" name="T11"/>
                <a:gd fmla="*/ 0 w 1169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69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064569" y="2297362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278876" y="2457150"/>
              <a:ext cx="67759" cy="150527"/>
            </a:xfrm>
            <a:custGeom>
              <a:gdLst>
                <a:gd fmla="*/ 31 w 47" name="T0"/>
                <a:gd fmla="*/ 27 h 107" name="T1"/>
                <a:gd fmla="*/ 31 w 47" name="T2"/>
                <a:gd fmla="*/ 24 h 107" name="T3"/>
                <a:gd fmla="*/ 29 w 47" name="T4"/>
                <a:gd fmla="*/ 18 h 107" name="T5"/>
                <a:gd fmla="*/ 23 w 47" name="T6"/>
                <a:gd fmla="*/ 15 h 107" name="T7"/>
                <a:gd fmla="*/ 17 w 47" name="T8"/>
                <a:gd fmla="*/ 18 h 107" name="T9"/>
                <a:gd fmla="*/ 15 w 47" name="T10"/>
                <a:gd fmla="*/ 24 h 107" name="T11"/>
                <a:gd fmla="*/ 15 w 47" name="T12"/>
                <a:gd fmla="*/ 45 h 107" name="T13"/>
                <a:gd fmla="*/ 27 w 47" name="T14"/>
                <a:gd fmla="*/ 40 h 107" name="T15"/>
                <a:gd fmla="*/ 43 w 47" name="T16"/>
                <a:gd fmla="*/ 48 h 107" name="T17"/>
                <a:gd fmla="*/ 47 w 47" name="T18"/>
                <a:gd fmla="*/ 65 h 107" name="T19"/>
                <a:gd fmla="*/ 47 w 47" name="T20"/>
                <a:gd fmla="*/ 83 h 107" name="T21"/>
                <a:gd fmla="*/ 47 w 47" name="T22"/>
                <a:gd fmla="*/ 83 h 107" name="T23"/>
                <a:gd fmla="*/ 40 w 47" name="T24"/>
                <a:gd fmla="*/ 100 h 107" name="T25"/>
                <a:gd fmla="*/ 23 w 47" name="T26"/>
                <a:gd fmla="*/ 107 h 107" name="T27"/>
                <a:gd fmla="*/ 6 w 47" name="T28"/>
                <a:gd fmla="*/ 99 h 107" name="T29"/>
                <a:gd fmla="*/ 0 w 47" name="T30"/>
                <a:gd fmla="*/ 82 h 107" name="T31"/>
                <a:gd fmla="*/ 0 w 47" name="T32"/>
                <a:gd fmla="*/ 25 h 107" name="T33"/>
                <a:gd fmla="*/ 3 w 47" name="T34"/>
                <a:gd fmla="*/ 11 h 107" name="T35"/>
                <a:gd fmla="*/ 14 w 47" name="T36"/>
                <a:gd fmla="*/ 2 h 107" name="T37"/>
                <a:gd fmla="*/ 23 w 47" name="T38"/>
                <a:gd fmla="*/ 0 h 107" name="T39"/>
                <a:gd fmla="*/ 41 w 47" name="T40"/>
                <a:gd fmla="*/ 7 h 107" name="T41"/>
                <a:gd fmla="*/ 47 w 47" name="T42"/>
                <a:gd fmla="*/ 25 h 107" name="T43"/>
                <a:gd fmla="*/ 47 w 47" name="T44"/>
                <a:gd fmla="*/ 27 h 107" name="T45"/>
                <a:gd fmla="*/ 31 w 47" name="T46"/>
                <a:gd fmla="*/ 27 h 107" name="T47"/>
                <a:gd fmla="*/ 15 w 47" name="T48"/>
                <a:gd fmla="*/ 81 h 107" name="T49"/>
                <a:gd fmla="*/ 17 w 47" name="T50"/>
                <a:gd fmla="*/ 88 h 107" name="T51"/>
                <a:gd fmla="*/ 23 w 47" name="T52"/>
                <a:gd fmla="*/ 91 h 107" name="T53"/>
                <a:gd fmla="*/ 29 w 47" name="T54"/>
                <a:gd fmla="*/ 88 h 107" name="T55"/>
                <a:gd fmla="*/ 31 w 47" name="T56"/>
                <a:gd fmla="*/ 81 h 107" name="T57"/>
                <a:gd fmla="*/ 31 w 47" name="T58"/>
                <a:gd fmla="*/ 62 h 107" name="T59"/>
                <a:gd fmla="*/ 27 w 47" name="T60"/>
                <a:gd fmla="*/ 55 h 107" name="T61"/>
                <a:gd fmla="*/ 23 w 47" name="T62"/>
                <a:gd fmla="*/ 53 h 107" name="T63"/>
                <a:gd fmla="*/ 17 w 47" name="T64"/>
                <a:gd fmla="*/ 56 h 107" name="T65"/>
                <a:gd fmla="*/ 15 w 47" name="T66"/>
                <a:gd fmla="*/ 62 h 107" name="T67"/>
                <a:gd fmla="*/ 15 w 47" name="T68"/>
                <a:gd fmla="*/ 81 h 10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7" w="47">
                  <a:moveTo>
                    <a:pt x="31" y="27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0" y="20"/>
                    <a:pt x="29" y="18"/>
                  </a:cubicBezTo>
                  <a:cubicBezTo>
                    <a:pt x="27" y="16"/>
                    <a:pt x="25" y="15"/>
                    <a:pt x="23" y="15"/>
                  </a:cubicBezTo>
                  <a:cubicBezTo>
                    <a:pt x="20" y="15"/>
                    <a:pt x="18" y="16"/>
                    <a:pt x="17" y="18"/>
                  </a:cubicBezTo>
                  <a:cubicBezTo>
                    <a:pt x="16" y="20"/>
                    <a:pt x="15" y="22"/>
                    <a:pt x="15" y="2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42"/>
                    <a:pt x="23" y="40"/>
                    <a:pt x="27" y="40"/>
                  </a:cubicBezTo>
                  <a:cubicBezTo>
                    <a:pt x="34" y="40"/>
                    <a:pt x="39" y="43"/>
                    <a:pt x="43" y="48"/>
                  </a:cubicBezTo>
                  <a:cubicBezTo>
                    <a:pt x="46" y="52"/>
                    <a:pt x="47" y="58"/>
                    <a:pt x="47" y="6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90"/>
                    <a:pt x="44" y="95"/>
                    <a:pt x="40" y="100"/>
                  </a:cubicBezTo>
                  <a:cubicBezTo>
                    <a:pt x="35" y="104"/>
                    <a:pt x="30" y="107"/>
                    <a:pt x="23" y="107"/>
                  </a:cubicBezTo>
                  <a:cubicBezTo>
                    <a:pt x="16" y="107"/>
                    <a:pt x="11" y="104"/>
                    <a:pt x="6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1" y="15"/>
                    <a:pt x="3" y="11"/>
                  </a:cubicBezTo>
                  <a:cubicBezTo>
                    <a:pt x="6" y="7"/>
                    <a:pt x="9" y="4"/>
                    <a:pt x="14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8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31" y="27"/>
                  </a:lnTo>
                  <a:close/>
                  <a:moveTo>
                    <a:pt x="15" y="81"/>
                  </a:moveTo>
                  <a:cubicBezTo>
                    <a:pt x="15" y="84"/>
                    <a:pt x="16" y="86"/>
                    <a:pt x="17" y="88"/>
                  </a:cubicBezTo>
                  <a:cubicBezTo>
                    <a:pt x="18" y="90"/>
                    <a:pt x="20" y="91"/>
                    <a:pt x="23" y="91"/>
                  </a:cubicBezTo>
                  <a:cubicBezTo>
                    <a:pt x="25" y="91"/>
                    <a:pt x="27" y="90"/>
                    <a:pt x="29" y="88"/>
                  </a:cubicBezTo>
                  <a:cubicBezTo>
                    <a:pt x="30" y="86"/>
                    <a:pt x="31" y="84"/>
                    <a:pt x="31" y="8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59"/>
                    <a:pt x="30" y="57"/>
                    <a:pt x="27" y="55"/>
                  </a:cubicBezTo>
                  <a:cubicBezTo>
                    <a:pt x="26" y="54"/>
                    <a:pt x="25" y="53"/>
                    <a:pt x="23" y="53"/>
                  </a:cubicBezTo>
                  <a:cubicBezTo>
                    <a:pt x="20" y="53"/>
                    <a:pt x="18" y="54"/>
                    <a:pt x="17" y="56"/>
                  </a:cubicBezTo>
                  <a:cubicBezTo>
                    <a:pt x="16" y="58"/>
                    <a:pt x="15" y="60"/>
                    <a:pt x="15" y="62"/>
                  </a:cubicBezTo>
                  <a:lnTo>
                    <a:pt x="1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74" name="组合 55"/>
            <p:cNvGrpSpPr/>
            <p:nvPr/>
          </p:nvGrpSpPr>
          <p:grpSpPr>
            <a:xfrm>
              <a:off x="3311488" y="2752230"/>
              <a:ext cx="309455" cy="281349"/>
              <a:chOff x="5278438" y="2973388"/>
              <a:chExt cx="1344613" cy="1247775"/>
            </a:xfrm>
            <a:solidFill>
              <a:srgbClr val="3666D7"/>
            </a:solidFill>
          </p:grpSpPr>
          <p:sp>
            <p:nvSpPr>
              <p:cNvPr id="75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gdLst>
                  <a:gd fmla="*/ 256 w 281" name="T0"/>
                  <a:gd fmla="*/ 26 h 282" name="T1"/>
                  <a:gd fmla="*/ 163 w 281" name="T2"/>
                  <a:gd fmla="*/ 26 h 282" name="T3"/>
                  <a:gd fmla="*/ 0 w 281" name="T4"/>
                  <a:gd fmla="*/ 190 h 282" name="T5"/>
                  <a:gd fmla="*/ 92 w 281" name="T6"/>
                  <a:gd fmla="*/ 282 h 282" name="T7"/>
                  <a:gd fmla="*/ 256 w 281" name="T8"/>
                  <a:gd fmla="*/ 119 h 282" name="T9"/>
                  <a:gd fmla="*/ 256 w 281" name="T10"/>
                  <a:gd fmla="*/ 26 h 282" name="T11"/>
                  <a:gd fmla="*/ 55 w 281" name="T12"/>
                  <a:gd fmla="*/ 192 h 282" name="T13"/>
                  <a:gd fmla="*/ 44 w 281" name="T14"/>
                  <a:gd fmla="*/ 181 h 282" name="T15"/>
                  <a:gd fmla="*/ 183 w 281" name="T16"/>
                  <a:gd fmla="*/ 42 h 282" name="T17"/>
                  <a:gd fmla="*/ 194 w 281" name="T18"/>
                  <a:gd fmla="*/ 42 h 282" name="T19"/>
                  <a:gd fmla="*/ 194 w 281" name="T20"/>
                  <a:gd fmla="*/ 53 h 282" name="T21"/>
                  <a:gd fmla="*/ 55 w 281" name="T22"/>
                  <a:gd fmla="*/ 192 h 282" name="T23"/>
                  <a:gd fmla="*/ 78 w 281" name="T24"/>
                  <a:gd fmla="*/ 215 h 282" name="T25"/>
                  <a:gd fmla="*/ 67 w 281" name="T26"/>
                  <a:gd fmla="*/ 204 h 282" name="T27"/>
                  <a:gd fmla="*/ 217 w 281" name="T28"/>
                  <a:gd fmla="*/ 54 h 282" name="T29"/>
                  <a:gd fmla="*/ 228 w 281" name="T30"/>
                  <a:gd fmla="*/ 54 h 282" name="T31"/>
                  <a:gd fmla="*/ 228 w 281" name="T32"/>
                  <a:gd fmla="*/ 65 h 282" name="T33"/>
                  <a:gd fmla="*/ 78 w 281" name="T34"/>
                  <a:gd fmla="*/ 215 h 282" name="T35"/>
                  <a:gd fmla="*/ 101 w 281" name="T36"/>
                  <a:gd fmla="*/ 238 h 282" name="T37"/>
                  <a:gd fmla="*/ 90 w 281" name="T38"/>
                  <a:gd fmla="*/ 227 h 282" name="T39"/>
                  <a:gd fmla="*/ 229 w 281" name="T40"/>
                  <a:gd fmla="*/ 88 h 282" name="T41"/>
                  <a:gd fmla="*/ 240 w 281" name="T42"/>
                  <a:gd fmla="*/ 88 h 282" name="T43"/>
                  <a:gd fmla="*/ 240 w 281" name="T44"/>
                  <a:gd fmla="*/ 99 h 282" name="T45"/>
                  <a:gd fmla="*/ 101 w 281" name="T46"/>
                  <a:gd fmla="*/ 238 h 28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82" w="281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78A6B6"/>
                  </a:solidFill>
                </a:endParaRPr>
              </a:p>
            </p:txBody>
          </p:sp>
          <p:sp>
            <p:nvSpPr>
              <p:cNvPr id="76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gdLst>
                  <a:gd fmla="*/ 227 w 349" name="T0"/>
                  <a:gd fmla="*/ 209 h 352" name="T1"/>
                  <a:gd fmla="*/ 210 w 349" name="T2"/>
                  <a:gd fmla="*/ 193 h 352" name="T3"/>
                  <a:gd fmla="*/ 349 w 349" name="T4"/>
                  <a:gd fmla="*/ 54 h 352" name="T5"/>
                  <a:gd fmla="*/ 295 w 349" name="T6"/>
                  <a:gd fmla="*/ 0 h 352" name="T7"/>
                  <a:gd fmla="*/ 156 w 349" name="T8"/>
                  <a:gd fmla="*/ 139 h 352" name="T9"/>
                  <a:gd fmla="*/ 142 w 349" name="T10"/>
                  <a:gd fmla="*/ 125 h 352" name="T11"/>
                  <a:gd fmla="*/ 110 w 349" name="T12"/>
                  <a:gd fmla="*/ 141 h 352" name="T13"/>
                  <a:gd fmla="*/ 0 w 349" name="T14"/>
                  <a:gd fmla="*/ 317 h 352" name="T15"/>
                  <a:gd fmla="*/ 32 w 349" name="T16"/>
                  <a:gd fmla="*/ 352 h 352" name="T17"/>
                  <a:gd fmla="*/ 207 w 349" name="T18"/>
                  <a:gd fmla="*/ 242 h 352" name="T19"/>
                  <a:gd fmla="*/ 227 w 349" name="T20"/>
                  <a:gd fmla="*/ 209 h 3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52" w="349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78A6B6"/>
                  </a:solidFill>
                </a:endParaRPr>
              </a:p>
            </p:txBody>
          </p:sp>
          <p:sp>
            <p:nvSpPr>
              <p:cNvPr id="77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gdLst>
                  <a:gd fmla="*/ 104 w 207" name="T0"/>
                  <a:gd fmla="*/ 0 h 207" name="T1"/>
                  <a:gd fmla="*/ 78 w 207" name="T2"/>
                  <a:gd fmla="*/ 3 h 207" name="T3"/>
                  <a:gd fmla="*/ 81 w 207" name="T4"/>
                  <a:gd fmla="*/ 5 h 207" name="T5"/>
                  <a:gd fmla="*/ 118 w 207" name="T6"/>
                  <a:gd fmla="*/ 43 h 207" name="T7"/>
                  <a:gd fmla="*/ 118 w 207" name="T8"/>
                  <a:gd fmla="*/ 112 h 207" name="T9"/>
                  <a:gd fmla="*/ 49 w 207" name="T10"/>
                  <a:gd fmla="*/ 112 h 207" name="T11"/>
                  <a:gd fmla="*/ 12 w 207" name="T12"/>
                  <a:gd fmla="*/ 74 h 207" name="T13"/>
                  <a:gd fmla="*/ 7 w 207" name="T14"/>
                  <a:gd fmla="*/ 68 h 207" name="T15"/>
                  <a:gd fmla="*/ 0 w 207" name="T16"/>
                  <a:gd fmla="*/ 103 h 207" name="T17"/>
                  <a:gd fmla="*/ 104 w 207" name="T18"/>
                  <a:gd fmla="*/ 207 h 207" name="T19"/>
                  <a:gd fmla="*/ 207 w 207" name="T20"/>
                  <a:gd fmla="*/ 103 h 207" name="T21"/>
                  <a:gd fmla="*/ 104 w 207" name="T22"/>
                  <a:gd fmla="*/ 0 h 20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6" w="206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78A6B6"/>
                  </a:solidFill>
                </a:endParaRPr>
              </a:p>
            </p:txBody>
          </p:sp>
          <p:sp>
            <p:nvSpPr>
              <p:cNvPr id="78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gdLst>
                  <a:gd fmla="*/ 164 w 186" name="T0"/>
                  <a:gd fmla="*/ 164 h 186" name="T1"/>
                  <a:gd fmla="*/ 164 w 186" name="T2"/>
                  <a:gd fmla="*/ 83 h 186" name="T3"/>
                  <a:gd fmla="*/ 81 w 186" name="T4"/>
                  <a:gd fmla="*/ 0 h 186" name="T5"/>
                  <a:gd fmla="*/ 0 w 186" name="T6"/>
                  <a:gd fmla="*/ 81 h 186" name="T7"/>
                  <a:gd fmla="*/ 82 w 186" name="T8"/>
                  <a:gd fmla="*/ 164 h 186" name="T9"/>
                  <a:gd fmla="*/ 164 w 186" name="T10"/>
                  <a:gd fmla="*/ 164 h 186" name="T11"/>
                  <a:gd fmla="*/ 109 w 186" name="T12"/>
                  <a:gd fmla="*/ 109 h 186" name="T13"/>
                  <a:gd fmla="*/ 142 w 186" name="T14"/>
                  <a:gd fmla="*/ 109 h 186" name="T15"/>
                  <a:gd fmla="*/ 142 w 186" name="T16"/>
                  <a:gd fmla="*/ 143 h 186" name="T17"/>
                  <a:gd fmla="*/ 109 w 186" name="T18"/>
                  <a:gd fmla="*/ 143 h 186" name="T19"/>
                  <a:gd fmla="*/ 109 w 186" name="T20"/>
                  <a:gd fmla="*/ 109 h 1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6" w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78A6B6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545184" y="3175815"/>
            <a:ext cx="922624" cy="1043646"/>
            <a:chOff x="3545184" y="3175815"/>
            <a:chExt cx="922624" cy="1043646"/>
          </a:xfrm>
        </p:grpSpPr>
        <p:sp>
          <p:nvSpPr>
            <p:cNvPr id="80" name="Freeform 10"/>
            <p:cNvSpPr/>
            <p:nvPr/>
          </p:nvSpPr>
          <p:spPr bwMode="auto">
            <a:xfrm>
              <a:off x="3600336" y="3206692"/>
              <a:ext cx="406554" cy="178316"/>
            </a:xfrm>
            <a:custGeom>
              <a:gdLst>
                <a:gd fmla="*/ 0 w 516" name="T0"/>
                <a:gd fmla="*/ 231 h 231" name="T1"/>
                <a:gd fmla="*/ 398 w 516" name="T2"/>
                <a:gd fmla="*/ 0 h 231" name="T3"/>
                <a:gd fmla="*/ 516 w 516" name="T4"/>
                <a:gd fmla="*/ 0 h 231" name="T5"/>
                <a:gd fmla="*/ 516 w 516" name="T6"/>
                <a:gd fmla="*/ 231 h 231" name="T7"/>
                <a:gd fmla="*/ 0 w 516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3545184" y="3175815"/>
              <a:ext cx="922624" cy="1043646"/>
            </a:xfrm>
            <a:custGeom>
              <a:gdLst>
                <a:gd fmla="*/ 0 w 1171" name="T0"/>
                <a:gd fmla="*/ 1014 h 1352" name="T1"/>
                <a:gd fmla="*/ 0 w 1171" name="T2"/>
                <a:gd fmla="*/ 338 h 1352" name="T3"/>
                <a:gd fmla="*/ 586 w 1171" name="T4"/>
                <a:gd fmla="*/ 0 h 1352" name="T5"/>
                <a:gd fmla="*/ 1171 w 1171" name="T6"/>
                <a:gd fmla="*/ 338 h 1352" name="T7"/>
                <a:gd fmla="*/ 1171 w 1171" name="T8"/>
                <a:gd fmla="*/ 1014 h 1352" name="T9"/>
                <a:gd fmla="*/ 586 w 1171" name="T10"/>
                <a:gd fmla="*/ 1352 h 1352" name="T11"/>
                <a:gd fmla="*/ 0 w 1171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71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3600337" y="3206692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79400" dir="2700000" dist="762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3813068" y="3368025"/>
              <a:ext cx="68546" cy="148983"/>
            </a:xfrm>
            <a:custGeom>
              <a:gdLst>
                <a:gd fmla="*/ 17 w 48" name="T0"/>
                <a:gd fmla="*/ 16 h 106" name="T1"/>
                <a:gd fmla="*/ 17 w 48" name="T2"/>
                <a:gd fmla="*/ 38 h 106" name="T3"/>
                <a:gd fmla="*/ 24 w 48" name="T4"/>
                <a:gd fmla="*/ 33 h 106" name="T5"/>
                <a:gd fmla="*/ 29 w 48" name="T6"/>
                <a:gd fmla="*/ 32 h 106" name="T7"/>
                <a:gd fmla="*/ 44 w 48" name="T8"/>
                <a:gd fmla="*/ 39 h 106" name="T9"/>
                <a:gd fmla="*/ 48 w 48" name="T10"/>
                <a:gd fmla="*/ 57 h 106" name="T11"/>
                <a:gd fmla="*/ 48 w 48" name="T12"/>
                <a:gd fmla="*/ 80 h 106" name="T13"/>
                <a:gd fmla="*/ 41 w 48" name="T14"/>
                <a:gd fmla="*/ 99 h 106" name="T15"/>
                <a:gd fmla="*/ 23 w 48" name="T16"/>
                <a:gd fmla="*/ 106 h 106" name="T17"/>
                <a:gd fmla="*/ 6 w 48" name="T18"/>
                <a:gd fmla="*/ 98 h 106" name="T19"/>
                <a:gd fmla="*/ 0 w 48" name="T20"/>
                <a:gd fmla="*/ 81 h 106" name="T21"/>
                <a:gd fmla="*/ 0 w 48" name="T22"/>
                <a:gd fmla="*/ 78 h 106" name="T23"/>
                <a:gd fmla="*/ 15 w 48" name="T24"/>
                <a:gd fmla="*/ 77 h 106" name="T25"/>
                <a:gd fmla="*/ 15 w 48" name="T26"/>
                <a:gd fmla="*/ 81 h 106" name="T27"/>
                <a:gd fmla="*/ 20 w 48" name="T28"/>
                <a:gd fmla="*/ 89 h 106" name="T29"/>
                <a:gd fmla="*/ 23 w 48" name="T30"/>
                <a:gd fmla="*/ 90 h 106" name="T31"/>
                <a:gd fmla="*/ 33 w 48" name="T32"/>
                <a:gd fmla="*/ 80 h 106" name="T33"/>
                <a:gd fmla="*/ 33 w 48" name="T34"/>
                <a:gd fmla="*/ 54 h 106" name="T35"/>
                <a:gd fmla="*/ 29 w 48" name="T36"/>
                <a:gd fmla="*/ 46 h 106" name="T37"/>
                <a:gd fmla="*/ 25 w 48" name="T38"/>
                <a:gd fmla="*/ 45 h 106" name="T39"/>
                <a:gd fmla="*/ 19 w 48" name="T40"/>
                <a:gd fmla="*/ 48 h 106" name="T41"/>
                <a:gd fmla="*/ 17 w 48" name="T42"/>
                <a:gd fmla="*/ 54 h 106" name="T43"/>
                <a:gd fmla="*/ 17 w 48" name="T44"/>
                <a:gd fmla="*/ 57 h 106" name="T45"/>
                <a:gd fmla="*/ 1 w 48" name="T46"/>
                <a:gd fmla="*/ 57 h 106" name="T47"/>
                <a:gd fmla="*/ 1 w 48" name="T48"/>
                <a:gd fmla="*/ 0 h 106" name="T49"/>
                <a:gd fmla="*/ 47 w 48" name="T50"/>
                <a:gd fmla="*/ 0 h 106" name="T51"/>
                <a:gd fmla="*/ 47 w 48" name="T52"/>
                <a:gd fmla="*/ 16 h 106" name="T53"/>
                <a:gd fmla="*/ 17 w 48" name="T54"/>
                <a:gd fmla="*/ 16 h 10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05" w="48">
                  <a:moveTo>
                    <a:pt x="17" y="16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36"/>
                    <a:pt x="21" y="34"/>
                    <a:pt x="24" y="33"/>
                  </a:cubicBezTo>
                  <a:cubicBezTo>
                    <a:pt x="25" y="32"/>
                    <a:pt x="27" y="32"/>
                    <a:pt x="29" y="32"/>
                  </a:cubicBezTo>
                  <a:cubicBezTo>
                    <a:pt x="36" y="32"/>
                    <a:pt x="41" y="35"/>
                    <a:pt x="44" y="39"/>
                  </a:cubicBezTo>
                  <a:cubicBezTo>
                    <a:pt x="47" y="44"/>
                    <a:pt x="48" y="49"/>
                    <a:pt x="48" y="5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7"/>
                    <a:pt x="46" y="94"/>
                    <a:pt x="41" y="99"/>
                  </a:cubicBezTo>
                  <a:cubicBezTo>
                    <a:pt x="36" y="103"/>
                    <a:pt x="31" y="106"/>
                    <a:pt x="23" y="106"/>
                  </a:cubicBezTo>
                  <a:cubicBezTo>
                    <a:pt x="17" y="106"/>
                    <a:pt x="11" y="103"/>
                    <a:pt x="6" y="98"/>
                  </a:cubicBezTo>
                  <a:cubicBezTo>
                    <a:pt x="2" y="94"/>
                    <a:pt x="0" y="88"/>
                    <a:pt x="0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6" y="85"/>
                    <a:pt x="17" y="88"/>
                    <a:pt x="20" y="89"/>
                  </a:cubicBezTo>
                  <a:cubicBezTo>
                    <a:pt x="21" y="89"/>
                    <a:pt x="22" y="90"/>
                    <a:pt x="23" y="90"/>
                  </a:cubicBezTo>
                  <a:cubicBezTo>
                    <a:pt x="30" y="90"/>
                    <a:pt x="33" y="86"/>
                    <a:pt x="33" y="8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1"/>
                    <a:pt x="32" y="48"/>
                    <a:pt x="29" y="46"/>
                  </a:cubicBezTo>
                  <a:cubicBezTo>
                    <a:pt x="28" y="45"/>
                    <a:pt x="27" y="45"/>
                    <a:pt x="25" y="45"/>
                  </a:cubicBezTo>
                  <a:cubicBezTo>
                    <a:pt x="22" y="45"/>
                    <a:pt x="20" y="46"/>
                    <a:pt x="19" y="48"/>
                  </a:cubicBezTo>
                  <a:cubicBezTo>
                    <a:pt x="18" y="50"/>
                    <a:pt x="17" y="52"/>
                    <a:pt x="17" y="54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84" name="组合 60"/>
            <p:cNvGrpSpPr/>
            <p:nvPr/>
          </p:nvGrpSpPr>
          <p:grpSpPr>
            <a:xfrm>
              <a:off x="3877693" y="3659960"/>
              <a:ext cx="271828" cy="348560"/>
              <a:chOff x="2951163" y="2495550"/>
              <a:chExt cx="1208088" cy="1581150"/>
            </a:xfrm>
            <a:solidFill>
              <a:srgbClr val="3666D7"/>
            </a:solidFill>
          </p:grpSpPr>
          <p:sp>
            <p:nvSpPr>
              <p:cNvPr id="85" name="Freeform 29"/>
              <p:cNvSpPr/>
              <p:nvPr/>
            </p:nvSpPr>
            <p:spPr bwMode="auto">
              <a:xfrm>
                <a:off x="2978150" y="2911475"/>
                <a:ext cx="230188" cy="306388"/>
              </a:xfrm>
              <a:custGeom>
                <a:gdLst>
                  <a:gd fmla="*/ 69 w 79" name="T0"/>
                  <a:gd fmla="*/ 40 h 105" name="T1"/>
                  <a:gd fmla="*/ 70 w 79" name="T2"/>
                  <a:gd fmla="*/ 3 h 105" name="T3"/>
                  <a:gd fmla="*/ 52 w 79" name="T4"/>
                  <a:gd fmla="*/ 0 h 105" name="T5"/>
                  <a:gd fmla="*/ 0 w 79" name="T6"/>
                  <a:gd fmla="*/ 52 h 105" name="T7"/>
                  <a:gd fmla="*/ 52 w 79" name="T8"/>
                  <a:gd fmla="*/ 105 h 105" name="T9"/>
                  <a:gd fmla="*/ 79 w 79" name="T10"/>
                  <a:gd fmla="*/ 97 h 105" name="T11"/>
                  <a:gd fmla="*/ 69 w 79" name="T12"/>
                  <a:gd fmla="*/ 40 h 10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5" w="79">
                    <a:moveTo>
                      <a:pt x="69" y="40"/>
                    </a:moveTo>
                    <a:cubicBezTo>
                      <a:pt x="69" y="25"/>
                      <a:pt x="62" y="15"/>
                      <a:pt x="70" y="3"/>
                    </a:cubicBezTo>
                    <a:cubicBezTo>
                      <a:pt x="65" y="1"/>
                      <a:pt x="59" y="0"/>
                      <a:pt x="52" y="0"/>
                    </a:cubicBez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62" y="105"/>
                      <a:pt x="71" y="102"/>
                      <a:pt x="79" y="97"/>
                    </a:cubicBezTo>
                    <a:cubicBezTo>
                      <a:pt x="75" y="84"/>
                      <a:pt x="69" y="60"/>
                      <a:pt x="6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3900488" y="2911475"/>
                <a:ext cx="228600" cy="306388"/>
              </a:xfrm>
              <a:custGeom>
                <a:gdLst>
                  <a:gd fmla="*/ 10 w 79" name="T0"/>
                  <a:gd fmla="*/ 40 h 105" name="T1"/>
                  <a:gd fmla="*/ 9 w 79" name="T2"/>
                  <a:gd fmla="*/ 3 h 105" name="T3"/>
                  <a:gd fmla="*/ 27 w 79" name="T4"/>
                  <a:gd fmla="*/ 0 h 105" name="T5"/>
                  <a:gd fmla="*/ 79 w 79" name="T6"/>
                  <a:gd fmla="*/ 52 h 105" name="T7"/>
                  <a:gd fmla="*/ 27 w 79" name="T8"/>
                  <a:gd fmla="*/ 105 h 105" name="T9"/>
                  <a:gd fmla="*/ 0 w 79" name="T10"/>
                  <a:gd fmla="*/ 97 h 105" name="T11"/>
                  <a:gd fmla="*/ 10 w 79" name="T12"/>
                  <a:gd fmla="*/ 40 h 10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5" w="79">
                    <a:moveTo>
                      <a:pt x="10" y="40"/>
                    </a:moveTo>
                    <a:cubicBezTo>
                      <a:pt x="10" y="25"/>
                      <a:pt x="17" y="15"/>
                      <a:pt x="9" y="3"/>
                    </a:cubicBezTo>
                    <a:cubicBezTo>
                      <a:pt x="15" y="1"/>
                      <a:pt x="21" y="0"/>
                      <a:pt x="27" y="0"/>
                    </a:cubicBezTo>
                    <a:cubicBezTo>
                      <a:pt x="56" y="0"/>
                      <a:pt x="79" y="24"/>
                      <a:pt x="79" y="52"/>
                    </a:cubicBezTo>
                    <a:cubicBezTo>
                      <a:pt x="79" y="81"/>
                      <a:pt x="56" y="105"/>
                      <a:pt x="27" y="105"/>
                    </a:cubicBezTo>
                    <a:cubicBezTo>
                      <a:pt x="17" y="105"/>
                      <a:pt x="8" y="102"/>
                      <a:pt x="0" y="97"/>
                    </a:cubicBezTo>
                    <a:cubicBezTo>
                      <a:pt x="4" y="84"/>
                      <a:pt x="10" y="60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3481388" y="3570288"/>
                <a:ext cx="147638" cy="328613"/>
              </a:xfrm>
              <a:custGeom>
                <a:gdLst>
                  <a:gd fmla="*/ 25 w 93" name="T0"/>
                  <a:gd fmla="*/ 0 h 207" name="T1"/>
                  <a:gd fmla="*/ 0 w 93" name="T2"/>
                  <a:gd fmla="*/ 145 h 207" name="T3"/>
                  <a:gd fmla="*/ 47 w 93" name="T4"/>
                  <a:gd fmla="*/ 207 h 207" name="T5"/>
                  <a:gd fmla="*/ 93 w 93" name="T6"/>
                  <a:gd fmla="*/ 143 h 207" name="T7"/>
                  <a:gd fmla="*/ 68 w 93" name="T8"/>
                  <a:gd fmla="*/ 0 h 207" name="T9"/>
                  <a:gd fmla="*/ 25 w 93" name="T10"/>
                  <a:gd fmla="*/ 0 h 20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6" w="93">
                    <a:moveTo>
                      <a:pt x="25" y="0"/>
                    </a:moveTo>
                    <a:lnTo>
                      <a:pt x="0" y="145"/>
                    </a:lnTo>
                    <a:lnTo>
                      <a:pt x="47" y="207"/>
                    </a:lnTo>
                    <a:lnTo>
                      <a:pt x="93" y="143"/>
                    </a:lnTo>
                    <a:lnTo>
                      <a:pt x="68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3471863" y="3433763"/>
                <a:ext cx="166688" cy="115888"/>
              </a:xfrm>
              <a:custGeom>
                <a:gdLst>
                  <a:gd fmla="*/ 21 w 57" name="T0"/>
                  <a:gd fmla="*/ 7 h 40" name="T1"/>
                  <a:gd fmla="*/ 0 w 57" name="T2"/>
                  <a:gd fmla="*/ 5 h 40" name="T3"/>
                  <a:gd fmla="*/ 0 w 57" name="T4"/>
                  <a:gd fmla="*/ 14 h 40" name="T5"/>
                  <a:gd fmla="*/ 1 w 57" name="T6"/>
                  <a:gd fmla="*/ 13 h 40" name="T7"/>
                  <a:gd fmla="*/ 18 w 57" name="T8"/>
                  <a:gd fmla="*/ 40 h 40" name="T9"/>
                  <a:gd fmla="*/ 40 w 57" name="T10"/>
                  <a:gd fmla="*/ 40 h 40" name="T11"/>
                  <a:gd fmla="*/ 56 w 57" name="T12"/>
                  <a:gd fmla="*/ 15 h 40" name="T13"/>
                  <a:gd fmla="*/ 57 w 57" name="T14"/>
                  <a:gd fmla="*/ 0 h 40" name="T15"/>
                  <a:gd fmla="*/ 21 w 57" name="T16"/>
                  <a:gd fmla="*/ 7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57">
                    <a:moveTo>
                      <a:pt x="21" y="7"/>
                    </a:moveTo>
                    <a:cubicBezTo>
                      <a:pt x="14" y="7"/>
                      <a:pt x="7" y="7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0"/>
                      <a:pt x="56" y="5"/>
                      <a:pt x="57" y="0"/>
                    </a:cubicBezTo>
                    <a:cubicBezTo>
                      <a:pt x="46" y="5"/>
                      <a:pt x="34" y="7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3140075" y="2582863"/>
                <a:ext cx="827088" cy="827088"/>
              </a:xfrm>
              <a:custGeom>
                <a:gdLst>
                  <a:gd fmla="*/ 0 w 284" name="T0"/>
                  <a:gd fmla="*/ 142 h 284" name="T1"/>
                  <a:gd fmla="*/ 142 w 284" name="T2"/>
                  <a:gd fmla="*/ 0 h 284" name="T3"/>
                  <a:gd fmla="*/ 142 w 284" name="T4"/>
                  <a:gd fmla="*/ 0 h 284" name="T5"/>
                  <a:gd fmla="*/ 284 w 284" name="T6"/>
                  <a:gd fmla="*/ 142 h 284" name="T7"/>
                  <a:gd fmla="*/ 284 w 284" name="T8"/>
                  <a:gd fmla="*/ 142 h 284" name="T9"/>
                  <a:gd fmla="*/ 142 w 284" name="T10"/>
                  <a:gd fmla="*/ 284 h 284" name="T11"/>
                  <a:gd fmla="*/ 142 w 284" name="T12"/>
                  <a:gd fmla="*/ 284 h 284" name="T13"/>
                  <a:gd fmla="*/ 0 w 284" name="T14"/>
                  <a:gd fmla="*/ 142 h 284" name="T15"/>
                  <a:gd fmla="*/ 25 w 284" name="T16"/>
                  <a:gd fmla="*/ 142 h 284" name="T17"/>
                  <a:gd fmla="*/ 142 w 284" name="T18"/>
                  <a:gd fmla="*/ 260 h 284" name="T19"/>
                  <a:gd fmla="*/ 142 w 284" name="T20"/>
                  <a:gd fmla="*/ 260 h 284" name="T21"/>
                  <a:gd fmla="*/ 260 w 284" name="T22"/>
                  <a:gd fmla="*/ 142 h 284" name="T23"/>
                  <a:gd fmla="*/ 260 w 284" name="T24"/>
                  <a:gd fmla="*/ 142 h 284" name="T25"/>
                  <a:gd fmla="*/ 142 w 284" name="T26"/>
                  <a:gd fmla="*/ 24 h 284" name="T27"/>
                  <a:gd fmla="*/ 142 w 284" name="T28"/>
                  <a:gd fmla="*/ 24 h 284" name="T29"/>
                  <a:gd fmla="*/ 25 w 284" name="T30"/>
                  <a:gd fmla="*/ 142 h 284" name="T31"/>
                  <a:gd fmla="*/ 25 w 284" name="T32"/>
                  <a:gd fmla="*/ 142 h 28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84" w="284">
                    <a:moveTo>
                      <a:pt x="0" y="142"/>
                    </a:moveTo>
                    <a:cubicBezTo>
                      <a:pt x="0" y="63"/>
                      <a:pt x="64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221" y="0"/>
                      <a:pt x="284" y="63"/>
                      <a:pt x="284" y="142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84" y="220"/>
                      <a:pt x="221" y="284"/>
                      <a:pt x="142" y="284"/>
                    </a:cubicBezTo>
                    <a:cubicBezTo>
                      <a:pt x="142" y="284"/>
                      <a:pt x="142" y="284"/>
                      <a:pt x="142" y="284"/>
                    </a:cubicBezTo>
                    <a:cubicBezTo>
                      <a:pt x="64" y="284"/>
                      <a:pt x="0" y="220"/>
                      <a:pt x="0" y="142"/>
                    </a:cubicBezTo>
                    <a:close/>
                    <a:moveTo>
                      <a:pt x="25" y="142"/>
                    </a:moveTo>
                    <a:cubicBezTo>
                      <a:pt x="25" y="207"/>
                      <a:pt x="77" y="259"/>
                      <a:pt x="142" y="260"/>
                    </a:cubicBezTo>
                    <a:cubicBezTo>
                      <a:pt x="142" y="260"/>
                      <a:pt x="142" y="260"/>
                      <a:pt x="142" y="260"/>
                    </a:cubicBezTo>
                    <a:cubicBezTo>
                      <a:pt x="207" y="259"/>
                      <a:pt x="260" y="207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77"/>
                      <a:pt x="207" y="24"/>
                      <a:pt x="142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77" y="24"/>
                      <a:pt x="25" y="77"/>
                      <a:pt x="25" y="142"/>
                    </a:cubicBezTo>
                    <a:cubicBezTo>
                      <a:pt x="25" y="142"/>
                      <a:pt x="25" y="142"/>
                      <a:pt x="25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3068638" y="2495550"/>
                <a:ext cx="971550" cy="454025"/>
              </a:xfrm>
              <a:custGeom>
                <a:gdLst>
                  <a:gd fmla="*/ 0 w 334" name="T0"/>
                  <a:gd fmla="*/ 155 h 156" name="T1"/>
                  <a:gd fmla="*/ 167 w 334" name="T2"/>
                  <a:gd fmla="*/ 0 h 156" name="T3"/>
                  <a:gd fmla="*/ 167 w 334" name="T4"/>
                  <a:gd fmla="*/ 0 h 156" name="T5"/>
                  <a:gd fmla="*/ 334 w 334" name="T6"/>
                  <a:gd fmla="*/ 155 h 156" name="T7"/>
                  <a:gd fmla="*/ 334 w 334" name="T8"/>
                  <a:gd fmla="*/ 155 h 156" name="T9"/>
                  <a:gd fmla="*/ 322 w 334" name="T10"/>
                  <a:gd fmla="*/ 155 h 156" name="T11"/>
                  <a:gd fmla="*/ 167 w 334" name="T12"/>
                  <a:gd fmla="*/ 12 h 156" name="T13"/>
                  <a:gd fmla="*/ 167 w 334" name="T14"/>
                  <a:gd fmla="*/ 12 h 156" name="T15"/>
                  <a:gd fmla="*/ 12 w 334" name="T16"/>
                  <a:gd fmla="*/ 156 h 156" name="T17"/>
                  <a:gd fmla="*/ 12 w 334" name="T18"/>
                  <a:gd fmla="*/ 156 h 156" name="T19"/>
                  <a:gd fmla="*/ 0 w 334" name="T20"/>
                  <a:gd fmla="*/ 155 h 15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6" w="334">
                    <a:moveTo>
                      <a:pt x="0" y="155"/>
                    </a:moveTo>
                    <a:cubicBezTo>
                      <a:pt x="7" y="68"/>
                      <a:pt x="79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255" y="0"/>
                      <a:pt x="328" y="68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cubicBezTo>
                      <a:pt x="322" y="155"/>
                      <a:pt x="322" y="155"/>
                      <a:pt x="322" y="155"/>
                    </a:cubicBezTo>
                    <a:cubicBezTo>
                      <a:pt x="316" y="75"/>
                      <a:pt x="249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85" y="12"/>
                      <a:pt x="18" y="75"/>
                      <a:pt x="12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0" y="155"/>
                      <a:pt x="0" y="155"/>
                      <a:pt x="0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1" name="Freeform 35"/>
              <p:cNvSpPr/>
              <p:nvPr/>
            </p:nvSpPr>
            <p:spPr bwMode="auto">
              <a:xfrm>
                <a:off x="2951163" y="3378200"/>
                <a:ext cx="1208088" cy="698500"/>
              </a:xfrm>
              <a:custGeom>
                <a:gdLst>
                  <a:gd fmla="*/ 382 w 415" name="T0"/>
                  <a:gd fmla="*/ 223 h 240" name="T1"/>
                  <a:gd fmla="*/ 326 w 415" name="T2"/>
                  <a:gd fmla="*/ 80 h 240" name="T3"/>
                  <a:gd fmla="*/ 326 w 415" name="T4"/>
                  <a:gd fmla="*/ 80 h 240" name="T5"/>
                  <a:gd fmla="*/ 207 w 415" name="T6"/>
                  <a:gd fmla="*/ 33 h 240" name="T7"/>
                  <a:gd fmla="*/ 207 w 415" name="T8"/>
                  <a:gd fmla="*/ 33 h 240" name="T9"/>
                  <a:gd fmla="*/ 161 w 415" name="T10"/>
                  <a:gd fmla="*/ 39 h 240" name="T11"/>
                  <a:gd fmla="*/ 161 w 415" name="T12"/>
                  <a:gd fmla="*/ 39 h 240" name="T13"/>
                  <a:gd fmla="*/ 60 w 415" name="T14"/>
                  <a:gd fmla="*/ 114 h 240" name="T15"/>
                  <a:gd fmla="*/ 60 w 415" name="T16"/>
                  <a:gd fmla="*/ 114 h 240" name="T17"/>
                  <a:gd fmla="*/ 33 w 415" name="T18"/>
                  <a:gd fmla="*/ 223 h 240" name="T19"/>
                  <a:gd fmla="*/ 33 w 415" name="T20"/>
                  <a:gd fmla="*/ 223 h 240" name="T21"/>
                  <a:gd fmla="*/ 16 w 415" name="T22"/>
                  <a:gd fmla="*/ 240 h 240" name="T23"/>
                  <a:gd fmla="*/ 16 w 415" name="T24"/>
                  <a:gd fmla="*/ 240 h 240" name="T25"/>
                  <a:gd fmla="*/ 0 w 415" name="T26"/>
                  <a:gd fmla="*/ 223 h 240" name="T27"/>
                  <a:gd fmla="*/ 0 w 415" name="T28"/>
                  <a:gd fmla="*/ 223 h 240" name="T29"/>
                  <a:gd fmla="*/ 32 w 415" name="T30"/>
                  <a:gd fmla="*/ 97 h 240" name="T31"/>
                  <a:gd fmla="*/ 32 w 415" name="T32"/>
                  <a:gd fmla="*/ 97 h 240" name="T33"/>
                  <a:gd fmla="*/ 152 w 415" name="T34"/>
                  <a:gd fmla="*/ 8 h 240" name="T35"/>
                  <a:gd fmla="*/ 152 w 415" name="T36"/>
                  <a:gd fmla="*/ 8 h 240" name="T37"/>
                  <a:gd fmla="*/ 207 w 415" name="T38"/>
                  <a:gd fmla="*/ 0 h 240" name="T39"/>
                  <a:gd fmla="*/ 207 w 415" name="T40"/>
                  <a:gd fmla="*/ 0 h 240" name="T41"/>
                  <a:gd fmla="*/ 349 w 415" name="T42"/>
                  <a:gd fmla="*/ 56 h 240" name="T43"/>
                  <a:gd fmla="*/ 349 w 415" name="T44"/>
                  <a:gd fmla="*/ 56 h 240" name="T45"/>
                  <a:gd fmla="*/ 414 w 415" name="T46"/>
                  <a:gd fmla="*/ 223 h 240" name="T47"/>
                  <a:gd fmla="*/ 414 w 415" name="T48"/>
                  <a:gd fmla="*/ 223 h 240" name="T49"/>
                  <a:gd fmla="*/ 398 w 415" name="T50"/>
                  <a:gd fmla="*/ 240 h 240" name="T51"/>
                  <a:gd fmla="*/ 398 w 415" name="T52"/>
                  <a:gd fmla="*/ 240 h 240" name="T53"/>
                  <a:gd fmla="*/ 382 w 415" name="T54"/>
                  <a:gd fmla="*/ 223 h 240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40" w="415">
                    <a:moveTo>
                      <a:pt x="382" y="223"/>
                    </a:moveTo>
                    <a:cubicBezTo>
                      <a:pt x="382" y="167"/>
                      <a:pt x="367" y="118"/>
                      <a:pt x="326" y="80"/>
                    </a:cubicBezTo>
                    <a:cubicBezTo>
                      <a:pt x="326" y="80"/>
                      <a:pt x="326" y="80"/>
                      <a:pt x="326" y="80"/>
                    </a:cubicBezTo>
                    <a:cubicBezTo>
                      <a:pt x="294" y="49"/>
                      <a:pt x="250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191" y="33"/>
                      <a:pt x="176" y="35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19" y="51"/>
                      <a:pt x="83" y="78"/>
                      <a:pt x="60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39" y="147"/>
                      <a:pt x="33" y="183"/>
                      <a:pt x="33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32"/>
                      <a:pt x="25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7" y="240"/>
                      <a:pt x="0" y="232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180"/>
                      <a:pt x="7" y="136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59" y="53"/>
                      <a:pt x="102" y="21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70" y="3"/>
                      <a:pt x="188" y="0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0"/>
                      <a:pt x="310" y="20"/>
                      <a:pt x="349" y="56"/>
                    </a:cubicBezTo>
                    <a:cubicBezTo>
                      <a:pt x="349" y="56"/>
                      <a:pt x="349" y="56"/>
                      <a:pt x="349" y="56"/>
                    </a:cubicBezTo>
                    <a:cubicBezTo>
                      <a:pt x="397" y="101"/>
                      <a:pt x="415" y="161"/>
                      <a:pt x="414" y="223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14" y="232"/>
                      <a:pt x="407" y="240"/>
                      <a:pt x="398" y="240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89" y="240"/>
                      <a:pt x="382" y="232"/>
                      <a:pt x="382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2" name="Freeform 36"/>
              <p:cNvSpPr/>
              <p:nvPr/>
            </p:nvSpPr>
            <p:spPr bwMode="auto">
              <a:xfrm>
                <a:off x="3446463" y="3189288"/>
                <a:ext cx="165100" cy="88900"/>
              </a:xfrm>
              <a:custGeom>
                <a:gdLst>
                  <a:gd fmla="*/ 57 w 57" name="T0"/>
                  <a:gd fmla="*/ 15 h 31" name="T1"/>
                  <a:gd fmla="*/ 41 w 57" name="T2"/>
                  <a:gd fmla="*/ 31 h 31" name="T3"/>
                  <a:gd fmla="*/ 16 w 57" name="T4"/>
                  <a:gd fmla="*/ 31 h 31" name="T5"/>
                  <a:gd fmla="*/ 0 w 57" name="T6"/>
                  <a:gd fmla="*/ 15 h 31" name="T7"/>
                  <a:gd fmla="*/ 0 w 57" name="T8"/>
                  <a:gd fmla="*/ 15 h 31" name="T9"/>
                  <a:gd fmla="*/ 16 w 57" name="T10"/>
                  <a:gd fmla="*/ 0 h 31" name="T11"/>
                  <a:gd fmla="*/ 41 w 57" name="T12"/>
                  <a:gd fmla="*/ 0 h 31" name="T13"/>
                  <a:gd fmla="*/ 57 w 57" name="T14"/>
                  <a:gd fmla="*/ 15 h 3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1" w="57">
                    <a:moveTo>
                      <a:pt x="57" y="15"/>
                    </a:moveTo>
                    <a:cubicBezTo>
                      <a:pt x="57" y="24"/>
                      <a:pt x="50" y="31"/>
                      <a:pt x="41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0" y="0"/>
                      <a:pt x="57" y="7"/>
                      <a:pt x="5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3117850" y="3168650"/>
                <a:ext cx="349250" cy="92075"/>
              </a:xfrm>
              <a:custGeom>
                <a:gdLst>
                  <a:gd fmla="*/ 34 w 120" name="T0"/>
                  <a:gd fmla="*/ 32 h 32" name="T1"/>
                  <a:gd fmla="*/ 0 w 120" name="T2"/>
                  <a:gd fmla="*/ 2 h 32" name="T3"/>
                  <a:gd fmla="*/ 0 w 120" name="T4"/>
                  <a:gd fmla="*/ 2 h 32" name="T5"/>
                  <a:gd fmla="*/ 12 w 120" name="T6"/>
                  <a:gd fmla="*/ 0 h 32" name="T7"/>
                  <a:gd fmla="*/ 34 w 120" name="T8"/>
                  <a:gd fmla="*/ 20 h 32" name="T9"/>
                  <a:gd fmla="*/ 34 w 120" name="T10"/>
                  <a:gd fmla="*/ 20 h 32" name="T11"/>
                  <a:gd fmla="*/ 120 w 120" name="T12"/>
                  <a:gd fmla="*/ 20 h 32" name="T13"/>
                  <a:gd fmla="*/ 120 w 120" name="T14"/>
                  <a:gd fmla="*/ 20 h 32" name="T15"/>
                  <a:gd fmla="*/ 120 w 120" name="T16"/>
                  <a:gd fmla="*/ 32 h 32" name="T17"/>
                  <a:gd fmla="*/ 34 w 120" name="T18"/>
                  <a:gd fmla="*/ 32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20">
                    <a:moveTo>
                      <a:pt x="34" y="32"/>
                    </a:moveTo>
                    <a:cubicBezTo>
                      <a:pt x="16" y="32"/>
                      <a:pt x="2" y="1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1"/>
                      <a:pt x="22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616720" y="3175815"/>
            <a:ext cx="922624" cy="1043646"/>
            <a:chOff x="4616720" y="3175815"/>
            <a:chExt cx="922624" cy="1043646"/>
          </a:xfrm>
        </p:grpSpPr>
        <p:sp>
          <p:nvSpPr>
            <p:cNvPr id="95" name="Freeform 12"/>
            <p:cNvSpPr/>
            <p:nvPr/>
          </p:nvSpPr>
          <p:spPr bwMode="auto">
            <a:xfrm>
              <a:off x="4671873" y="3206692"/>
              <a:ext cx="405766" cy="17831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6" name="Freeform 13"/>
            <p:cNvSpPr/>
            <p:nvPr/>
          </p:nvSpPr>
          <p:spPr bwMode="auto">
            <a:xfrm>
              <a:off x="4616720" y="3175815"/>
              <a:ext cx="922624" cy="1043646"/>
            </a:xfrm>
            <a:custGeom>
              <a:gdLst>
                <a:gd fmla="*/ 0 w 1171" name="T0"/>
                <a:gd fmla="*/ 1014 h 1352" name="T1"/>
                <a:gd fmla="*/ 0 w 1171" name="T2"/>
                <a:gd fmla="*/ 338 h 1352" name="T3"/>
                <a:gd fmla="*/ 585 w 1171" name="T4"/>
                <a:gd fmla="*/ 0 h 1352" name="T5"/>
                <a:gd fmla="*/ 1171 w 1171" name="T6"/>
                <a:gd fmla="*/ 338 h 1352" name="T7"/>
                <a:gd fmla="*/ 1171 w 1171" name="T8"/>
                <a:gd fmla="*/ 1014 h 1352" name="T9"/>
                <a:gd fmla="*/ 585 w 1171" name="T10"/>
                <a:gd fmla="*/ 1352 h 1352" name="T11"/>
                <a:gd fmla="*/ 0 w 1171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71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71873" y="3206692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79400" dir="2700000" dist="762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4877514" y="3368025"/>
              <a:ext cx="76426" cy="147438"/>
            </a:xfrm>
            <a:custGeom>
              <a:gdLst>
                <a:gd fmla="*/ 0 w 97" name="T0"/>
                <a:gd fmla="*/ 120 h 191" name="T1"/>
                <a:gd fmla="*/ 49 w 97" name="T2"/>
                <a:gd fmla="*/ 0 h 191" name="T3"/>
                <a:gd fmla="*/ 78 w 97" name="T4"/>
                <a:gd fmla="*/ 0 h 191" name="T5"/>
                <a:gd fmla="*/ 78 w 97" name="T6"/>
                <a:gd fmla="*/ 120 h 191" name="T7"/>
                <a:gd fmla="*/ 97 w 97" name="T8"/>
                <a:gd fmla="*/ 120 h 191" name="T9"/>
                <a:gd fmla="*/ 97 w 97" name="T10"/>
                <a:gd fmla="*/ 149 h 191" name="T11"/>
                <a:gd fmla="*/ 78 w 97" name="T12"/>
                <a:gd fmla="*/ 149 h 191" name="T13"/>
                <a:gd fmla="*/ 78 w 97" name="T14"/>
                <a:gd fmla="*/ 191 h 191" name="T15"/>
                <a:gd fmla="*/ 49 w 97" name="T16"/>
                <a:gd fmla="*/ 191 h 191" name="T17"/>
                <a:gd fmla="*/ 49 w 97" name="T18"/>
                <a:gd fmla="*/ 149 h 191" name="T19"/>
                <a:gd fmla="*/ 0 w 97" name="T20"/>
                <a:gd fmla="*/ 149 h 191" name="T21"/>
                <a:gd fmla="*/ 0 w 97" name="T22"/>
                <a:gd fmla="*/ 120 h 191" name="T23"/>
                <a:gd fmla="*/ 49 w 97" name="T24"/>
                <a:gd fmla="*/ 120 h 191" name="T25"/>
                <a:gd fmla="*/ 49 w 97" name="T26"/>
                <a:gd fmla="*/ 62 h 191" name="T27"/>
                <a:gd fmla="*/ 25 w 97" name="T28"/>
                <a:gd fmla="*/ 120 h 191" name="T29"/>
                <a:gd fmla="*/ 49 w 97" name="T30"/>
                <a:gd fmla="*/ 120 h 19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1" w="97">
                  <a:moveTo>
                    <a:pt x="0" y="12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78" y="120"/>
                  </a:lnTo>
                  <a:lnTo>
                    <a:pt x="97" y="120"/>
                  </a:lnTo>
                  <a:lnTo>
                    <a:pt x="97" y="149"/>
                  </a:lnTo>
                  <a:lnTo>
                    <a:pt x="78" y="149"/>
                  </a:lnTo>
                  <a:lnTo>
                    <a:pt x="78" y="191"/>
                  </a:lnTo>
                  <a:lnTo>
                    <a:pt x="49" y="191"/>
                  </a:lnTo>
                  <a:lnTo>
                    <a:pt x="49" y="149"/>
                  </a:lnTo>
                  <a:lnTo>
                    <a:pt x="0" y="149"/>
                  </a:lnTo>
                  <a:lnTo>
                    <a:pt x="0" y="120"/>
                  </a:lnTo>
                  <a:close/>
                  <a:moveTo>
                    <a:pt x="49" y="120"/>
                  </a:moveTo>
                  <a:lnTo>
                    <a:pt x="49" y="62"/>
                  </a:lnTo>
                  <a:lnTo>
                    <a:pt x="25" y="120"/>
                  </a:lnTo>
                  <a:lnTo>
                    <a:pt x="49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99" name="组合 70"/>
            <p:cNvGrpSpPr/>
            <p:nvPr/>
          </p:nvGrpSpPr>
          <p:grpSpPr>
            <a:xfrm>
              <a:off x="4881095" y="3679824"/>
              <a:ext cx="402986" cy="305332"/>
              <a:chOff x="3175" y="747713"/>
              <a:chExt cx="1751013" cy="1354138"/>
            </a:xfrm>
            <a:solidFill>
              <a:srgbClr val="3666D7"/>
            </a:solidFill>
          </p:grpSpPr>
          <p:sp>
            <p:nvSpPr>
              <p:cNvPr id="100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gdLst>
                  <a:gd fmla="*/ 357 w 458" name="T0"/>
                  <a:gd fmla="*/ 8 h 299" name="T1"/>
                  <a:gd fmla="*/ 184 w 458" name="T2"/>
                  <a:gd fmla="*/ 54 h 299" name="T3"/>
                  <a:gd fmla="*/ 40 w 458" name="T4"/>
                  <a:gd fmla="*/ 161 h 299" name="T5"/>
                  <a:gd fmla="*/ 35 w 458" name="T6"/>
                  <a:gd fmla="*/ 277 h 299" name="T7"/>
                  <a:gd fmla="*/ 36 w 458" name="T8"/>
                  <a:gd fmla="*/ 279 h 299" name="T9"/>
                  <a:gd fmla="*/ 85 w 458" name="T10"/>
                  <a:gd fmla="*/ 288 h 299" name="T11"/>
                  <a:gd fmla="*/ 133 w 458" name="T12"/>
                  <a:gd fmla="*/ 256 h 299" name="T13"/>
                  <a:gd fmla="*/ 142 w 458" name="T14"/>
                  <a:gd fmla="*/ 207 h 299" name="T15"/>
                  <a:gd fmla="*/ 128 w 458" name="T16"/>
                  <a:gd fmla="*/ 195 h 299" name="T17"/>
                  <a:gd fmla="*/ 211 w 458" name="T18"/>
                  <a:gd fmla="*/ 112 h 299" name="T19"/>
                  <a:gd fmla="*/ 211 w 458" name="T20"/>
                  <a:gd fmla="*/ 112 h 299" name="T21"/>
                  <a:gd fmla="*/ 212 w 458" name="T22"/>
                  <a:gd fmla="*/ 112 h 299" name="T23"/>
                  <a:gd fmla="*/ 212 w 458" name="T24"/>
                  <a:gd fmla="*/ 112 h 299" name="T25"/>
                  <a:gd fmla="*/ 212 w 458" name="T26"/>
                  <a:gd fmla="*/ 112 h 299" name="T27"/>
                  <a:gd fmla="*/ 329 w 458" name="T28"/>
                  <a:gd fmla="*/ 97 h 299" name="T29"/>
                  <a:gd fmla="*/ 330 w 458" name="T30"/>
                  <a:gd fmla="*/ 116 h 299" name="T31"/>
                  <a:gd fmla="*/ 374 w 458" name="T32"/>
                  <a:gd fmla="*/ 139 h 299" name="T33"/>
                  <a:gd fmla="*/ 429 w 458" name="T34"/>
                  <a:gd fmla="*/ 121 h 299" name="T35"/>
                  <a:gd fmla="*/ 452 w 458" name="T36"/>
                  <a:gd fmla="*/ 77 h 299" name="T37"/>
                  <a:gd fmla="*/ 451 w 458" name="T38"/>
                  <a:gd fmla="*/ 75 h 299" name="T39"/>
                  <a:gd fmla="*/ 357 w 458" name="T40"/>
                  <a:gd fmla="*/ 8 h 29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99" w="458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1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gdLst>
                  <a:gd fmla="*/ 442 w 445" name="T0"/>
                  <a:gd fmla="*/ 213 h 290" name="T1"/>
                  <a:gd fmla="*/ 313 w 445" name="T2"/>
                  <a:gd fmla="*/ 55 h 290" name="T3"/>
                  <a:gd fmla="*/ 313 w 445" name="T4"/>
                  <a:gd fmla="*/ 26 h 290" name="T5"/>
                  <a:gd fmla="*/ 262 w 445" name="T6"/>
                  <a:gd fmla="*/ 26 h 290" name="T7"/>
                  <a:gd fmla="*/ 183 w 445" name="T8"/>
                  <a:gd fmla="*/ 30 h 290" name="T9"/>
                  <a:gd fmla="*/ 157 w 445" name="T10"/>
                  <a:gd fmla="*/ 0 h 290" name="T11"/>
                  <a:gd fmla="*/ 132 w 445" name="T12"/>
                  <a:gd fmla="*/ 46 h 290" name="T13"/>
                  <a:gd fmla="*/ 132 w 445" name="T14"/>
                  <a:gd fmla="*/ 48 h 290" name="T15"/>
                  <a:gd fmla="*/ 132 w 445" name="T16"/>
                  <a:gd fmla="*/ 53 h 290" name="T17"/>
                  <a:gd fmla="*/ 3 w 445" name="T18"/>
                  <a:gd fmla="*/ 213 h 290" name="T19"/>
                  <a:gd fmla="*/ 0 w 445" name="T20"/>
                  <a:gd fmla="*/ 234 h 290" name="T21"/>
                  <a:gd fmla="*/ 0 w 445" name="T22"/>
                  <a:gd fmla="*/ 278 h 290" name="T23"/>
                  <a:gd fmla="*/ 433 w 445" name="T24"/>
                  <a:gd fmla="*/ 290 h 290" name="T25"/>
                  <a:gd fmla="*/ 445 w 445" name="T26"/>
                  <a:gd fmla="*/ 234 h 290" name="T27"/>
                  <a:gd fmla="*/ 445 w 445" name="T28"/>
                  <a:gd fmla="*/ 230 h 290" name="T29"/>
                  <a:gd fmla="*/ 175 w 445" name="T30"/>
                  <a:gd fmla="*/ 246 h 290" name="T31"/>
                  <a:gd fmla="*/ 146 w 445" name="T32"/>
                  <a:gd fmla="*/ 240 h 290" name="T33"/>
                  <a:gd fmla="*/ 153 w 445" name="T34"/>
                  <a:gd fmla="*/ 211 h 290" name="T35"/>
                  <a:gd fmla="*/ 181 w 445" name="T36"/>
                  <a:gd fmla="*/ 218 h 290" name="T37"/>
                  <a:gd fmla="*/ 181 w 445" name="T38"/>
                  <a:gd fmla="*/ 187 h 290" name="T39"/>
                  <a:gd fmla="*/ 153 w 445" name="T40"/>
                  <a:gd fmla="*/ 193 h 290" name="T41"/>
                  <a:gd fmla="*/ 146 w 445" name="T42"/>
                  <a:gd fmla="*/ 164 h 290" name="T43"/>
                  <a:gd fmla="*/ 175 w 445" name="T44"/>
                  <a:gd fmla="*/ 158 h 290" name="T45"/>
                  <a:gd fmla="*/ 181 w 445" name="T46"/>
                  <a:gd fmla="*/ 187 h 290" name="T47"/>
                  <a:gd fmla="*/ 175 w 445" name="T48"/>
                  <a:gd fmla="*/ 140 h 290" name="T49"/>
                  <a:gd fmla="*/ 146 w 445" name="T50"/>
                  <a:gd fmla="*/ 134 h 290" name="T51"/>
                  <a:gd fmla="*/ 153 w 445" name="T52"/>
                  <a:gd fmla="*/ 105 h 290" name="T53"/>
                  <a:gd fmla="*/ 181 w 445" name="T54"/>
                  <a:gd fmla="*/ 111 h 290" name="T55"/>
                  <a:gd fmla="*/ 240 w 445" name="T56"/>
                  <a:gd fmla="*/ 240 h 290" name="T57"/>
                  <a:gd fmla="*/ 211 w 445" name="T58"/>
                  <a:gd fmla="*/ 246 h 290" name="T59"/>
                  <a:gd fmla="*/ 205 w 445" name="T60"/>
                  <a:gd fmla="*/ 218 h 290" name="T61"/>
                  <a:gd fmla="*/ 234 w 445" name="T62"/>
                  <a:gd fmla="*/ 211 h 290" name="T63"/>
                  <a:gd fmla="*/ 240 w 445" name="T64"/>
                  <a:gd fmla="*/ 240 h 290" name="T65"/>
                  <a:gd fmla="*/ 234 w 445" name="T66"/>
                  <a:gd fmla="*/ 193 h 290" name="T67"/>
                  <a:gd fmla="*/ 205 w 445" name="T68"/>
                  <a:gd fmla="*/ 187 h 290" name="T69"/>
                  <a:gd fmla="*/ 211 w 445" name="T70"/>
                  <a:gd fmla="*/ 158 h 290" name="T71"/>
                  <a:gd fmla="*/ 240 w 445" name="T72"/>
                  <a:gd fmla="*/ 164 h 290" name="T73"/>
                  <a:gd fmla="*/ 240 w 445" name="T74"/>
                  <a:gd fmla="*/ 134 h 290" name="T75"/>
                  <a:gd fmla="*/ 211 w 445" name="T76"/>
                  <a:gd fmla="*/ 140 h 290" name="T77"/>
                  <a:gd fmla="*/ 205 w 445" name="T78"/>
                  <a:gd fmla="*/ 111 h 290" name="T79"/>
                  <a:gd fmla="*/ 234 w 445" name="T80"/>
                  <a:gd fmla="*/ 105 h 290" name="T81"/>
                  <a:gd fmla="*/ 240 w 445" name="T82"/>
                  <a:gd fmla="*/ 134 h 290" name="T83"/>
                  <a:gd fmla="*/ 292 w 445" name="T84"/>
                  <a:gd fmla="*/ 246 h 290" name="T85"/>
                  <a:gd fmla="*/ 263 w 445" name="T86"/>
                  <a:gd fmla="*/ 240 h 290" name="T87"/>
                  <a:gd fmla="*/ 269 w 445" name="T88"/>
                  <a:gd fmla="*/ 211 h 290" name="T89"/>
                  <a:gd fmla="*/ 298 w 445" name="T90"/>
                  <a:gd fmla="*/ 218 h 290" name="T91"/>
                  <a:gd fmla="*/ 298 w 445" name="T92"/>
                  <a:gd fmla="*/ 187 h 290" name="T93"/>
                  <a:gd fmla="*/ 269 w 445" name="T94"/>
                  <a:gd fmla="*/ 193 h 290" name="T95"/>
                  <a:gd fmla="*/ 263 w 445" name="T96"/>
                  <a:gd fmla="*/ 164 h 290" name="T97"/>
                  <a:gd fmla="*/ 292 w 445" name="T98"/>
                  <a:gd fmla="*/ 158 h 290" name="T99"/>
                  <a:gd fmla="*/ 298 w 445" name="T100"/>
                  <a:gd fmla="*/ 187 h 290" name="T101"/>
                  <a:gd fmla="*/ 292 w 445" name="T102"/>
                  <a:gd fmla="*/ 140 h 290" name="T103"/>
                  <a:gd fmla="*/ 263 w 445" name="T104"/>
                  <a:gd fmla="*/ 134 h 290" name="T105"/>
                  <a:gd fmla="*/ 269 w 445" name="T106"/>
                  <a:gd fmla="*/ 105 h 290" name="T107"/>
                  <a:gd fmla="*/ 298 w 445" name="T108"/>
                  <a:gd fmla="*/ 111 h 290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90" w="445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gdLst>
                  <a:gd fmla="*/ 31 w 99" name="T0"/>
                  <a:gd fmla="*/ 95 h 95" name="T1"/>
                  <a:gd fmla="*/ 0 w 99" name="T2"/>
                  <a:gd fmla="*/ 0 h 95" name="T3"/>
                  <a:gd fmla="*/ 99 w 99" name="T4"/>
                  <a:gd fmla="*/ 39 h 95" name="T5"/>
                  <a:gd fmla="*/ 31 w 99" name="T6"/>
                  <a:gd fmla="*/ 95 h 9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5" w="99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gdLst>
                  <a:gd fmla="*/ 104 w 207" name="T0"/>
                  <a:gd fmla="*/ 0 h 143" name="T1"/>
                  <a:gd fmla="*/ 0 w 207" name="T2"/>
                  <a:gd fmla="*/ 71 h 143" name="T3"/>
                  <a:gd fmla="*/ 104 w 207" name="T4"/>
                  <a:gd fmla="*/ 143 h 143" name="T5"/>
                  <a:gd fmla="*/ 207 w 207" name="T6"/>
                  <a:gd fmla="*/ 71 h 143" name="T7"/>
                  <a:gd fmla="*/ 104 w 207" name="T8"/>
                  <a:gd fmla="*/ 0 h 143" name="T9"/>
                  <a:gd fmla="*/ 54 w 207" name="T10"/>
                  <a:gd fmla="*/ 85 h 143" name="T11"/>
                  <a:gd fmla="*/ 40 w 207" name="T12"/>
                  <a:gd fmla="*/ 71 h 143" name="T13"/>
                  <a:gd fmla="*/ 54 w 207" name="T14"/>
                  <a:gd fmla="*/ 57 h 143" name="T15"/>
                  <a:gd fmla="*/ 68 w 207" name="T16"/>
                  <a:gd fmla="*/ 71 h 143" name="T17"/>
                  <a:gd fmla="*/ 54 w 207" name="T18"/>
                  <a:gd fmla="*/ 85 h 143" name="T19"/>
                  <a:gd fmla="*/ 104 w 207" name="T20"/>
                  <a:gd fmla="*/ 85 h 143" name="T21"/>
                  <a:gd fmla="*/ 90 w 207" name="T22"/>
                  <a:gd fmla="*/ 71 h 143" name="T23"/>
                  <a:gd fmla="*/ 104 w 207" name="T24"/>
                  <a:gd fmla="*/ 57 h 143" name="T25"/>
                  <a:gd fmla="*/ 118 w 207" name="T26"/>
                  <a:gd fmla="*/ 71 h 143" name="T27"/>
                  <a:gd fmla="*/ 104 w 207" name="T28"/>
                  <a:gd fmla="*/ 85 h 143" name="T29"/>
                  <a:gd fmla="*/ 154 w 207" name="T30"/>
                  <a:gd fmla="*/ 85 h 143" name="T31"/>
                  <a:gd fmla="*/ 140 w 207" name="T32"/>
                  <a:gd fmla="*/ 71 h 143" name="T33"/>
                  <a:gd fmla="*/ 154 w 207" name="T34"/>
                  <a:gd fmla="*/ 57 h 143" name="T35"/>
                  <a:gd fmla="*/ 168 w 207" name="T36"/>
                  <a:gd fmla="*/ 71 h 143" name="T37"/>
                  <a:gd fmla="*/ 154 w 207" name="T38"/>
                  <a:gd fmla="*/ 85 h 14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3" w="206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153277" y="2266485"/>
            <a:ext cx="921048" cy="1043646"/>
            <a:chOff x="5153277" y="2266485"/>
            <a:chExt cx="921048" cy="1043646"/>
          </a:xfrm>
        </p:grpSpPr>
        <p:sp>
          <p:nvSpPr>
            <p:cNvPr id="105" name="Freeform 8"/>
            <p:cNvSpPr/>
            <p:nvPr/>
          </p:nvSpPr>
          <p:spPr bwMode="auto">
            <a:xfrm>
              <a:off x="5206853" y="2297362"/>
              <a:ext cx="407342" cy="178316"/>
            </a:xfrm>
            <a:custGeom>
              <a:gdLst>
                <a:gd fmla="*/ 0 w 517" name="T0"/>
                <a:gd fmla="*/ 231 h 231" name="T1"/>
                <a:gd fmla="*/ 398 w 517" name="T2"/>
                <a:gd fmla="*/ 0 h 231" name="T3"/>
                <a:gd fmla="*/ 517 w 517" name="T4"/>
                <a:gd fmla="*/ 0 h 231" name="T5"/>
                <a:gd fmla="*/ 517 w 517" name="T6"/>
                <a:gd fmla="*/ 231 h 231" name="T7"/>
                <a:gd fmla="*/ 0 w 517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7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>
                <a:solidFill>
                  <a:srgbClr val="BDD53E"/>
                </a:solidFill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5153277" y="2266485"/>
              <a:ext cx="921048" cy="1043646"/>
            </a:xfrm>
            <a:custGeom>
              <a:gdLst>
                <a:gd fmla="*/ 0 w 1169" name="T0"/>
                <a:gd fmla="*/ 1014 h 1352" name="T1"/>
                <a:gd fmla="*/ 0 w 1169" name="T2"/>
                <a:gd fmla="*/ 338 h 1352" name="T3"/>
                <a:gd fmla="*/ 585 w 1169" name="T4"/>
                <a:gd fmla="*/ 0 h 1352" name="T5"/>
                <a:gd fmla="*/ 1169 w 1169" name="T6"/>
                <a:gd fmla="*/ 338 h 1352" name="T7"/>
                <a:gd fmla="*/ 1169 w 1169" name="T8"/>
                <a:gd fmla="*/ 1014 h 1352" name="T9"/>
                <a:gd fmla="*/ 585 w 1169" name="T10"/>
                <a:gd fmla="*/ 1352 h 1352" name="T11"/>
                <a:gd fmla="*/ 0 w 1169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69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07" name="Freeform 23"/>
            <p:cNvSpPr/>
            <p:nvPr/>
          </p:nvSpPr>
          <p:spPr bwMode="auto">
            <a:xfrm>
              <a:off x="5206854" y="2297362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5417221" y="2457150"/>
              <a:ext cx="73274" cy="150527"/>
            </a:xfrm>
            <a:custGeom>
              <a:gdLst>
                <a:gd fmla="*/ 24 w 51" name="T0"/>
                <a:gd fmla="*/ 91 h 107" name="T1"/>
                <a:gd fmla="*/ 35 w 51" name="T2"/>
                <a:gd fmla="*/ 81 h 107" name="T3"/>
                <a:gd fmla="*/ 35 w 51" name="T4"/>
                <a:gd fmla="*/ 74 h 107" name="T5"/>
                <a:gd fmla="*/ 18 w 51" name="T6"/>
                <a:gd fmla="*/ 58 h 107" name="T7"/>
                <a:gd fmla="*/ 18 w 51" name="T8"/>
                <a:gd fmla="*/ 45 h 107" name="T9"/>
                <a:gd fmla="*/ 31 w 51" name="T10"/>
                <a:gd fmla="*/ 40 h 107" name="T11"/>
                <a:gd fmla="*/ 35 w 51" name="T12"/>
                <a:gd fmla="*/ 27 h 107" name="T13"/>
                <a:gd fmla="*/ 35 w 51" name="T14"/>
                <a:gd fmla="*/ 24 h 107" name="T15"/>
                <a:gd fmla="*/ 26 w 51" name="T16"/>
                <a:gd fmla="*/ 14 h 107" name="T17"/>
                <a:gd fmla="*/ 19 w 51" name="T18"/>
                <a:gd fmla="*/ 18 h 107" name="T19"/>
                <a:gd fmla="*/ 17 w 51" name="T20"/>
                <a:gd fmla="*/ 26 h 107" name="T21"/>
                <a:gd fmla="*/ 17 w 51" name="T22"/>
                <a:gd fmla="*/ 28 h 107" name="T23"/>
                <a:gd fmla="*/ 2 w 51" name="T24"/>
                <a:gd fmla="*/ 28 h 107" name="T25"/>
                <a:gd fmla="*/ 2 w 51" name="T26"/>
                <a:gd fmla="*/ 26 h 107" name="T27"/>
                <a:gd fmla="*/ 8 w 51" name="T28"/>
                <a:gd fmla="*/ 8 h 107" name="T29"/>
                <a:gd fmla="*/ 26 w 51" name="T30"/>
                <a:gd fmla="*/ 0 h 107" name="T31"/>
                <a:gd fmla="*/ 43 w 51" name="T32"/>
                <a:gd fmla="*/ 7 h 107" name="T33"/>
                <a:gd fmla="*/ 49 w 51" name="T34"/>
                <a:gd fmla="*/ 24 h 107" name="T35"/>
                <a:gd fmla="*/ 49 w 51" name="T36"/>
                <a:gd fmla="*/ 28 h 107" name="T37"/>
                <a:gd fmla="*/ 44 w 51" name="T38"/>
                <a:gd fmla="*/ 45 h 107" name="T39"/>
                <a:gd fmla="*/ 38 w 51" name="T40"/>
                <a:gd fmla="*/ 50 h 107" name="T41"/>
                <a:gd fmla="*/ 49 w 51" name="T42"/>
                <a:gd fmla="*/ 62 h 107" name="T43"/>
                <a:gd fmla="*/ 51 w 51" name="T44"/>
                <a:gd fmla="*/ 72 h 107" name="T45"/>
                <a:gd fmla="*/ 51 w 51" name="T46"/>
                <a:gd fmla="*/ 80 h 107" name="T47"/>
                <a:gd fmla="*/ 43 w 51" name="T48"/>
                <a:gd fmla="*/ 100 h 107" name="T49"/>
                <a:gd fmla="*/ 24 w 51" name="T50"/>
                <a:gd fmla="*/ 107 h 107" name="T51"/>
                <a:gd fmla="*/ 7 w 51" name="T52"/>
                <a:gd fmla="*/ 99 h 107" name="T53"/>
                <a:gd fmla="*/ 0 w 51" name="T54"/>
                <a:gd fmla="*/ 82 h 107" name="T55"/>
                <a:gd fmla="*/ 0 w 51" name="T56"/>
                <a:gd fmla="*/ 79 h 107" name="T57"/>
                <a:gd fmla="*/ 15 w 51" name="T58"/>
                <a:gd fmla="*/ 78 h 107" name="T59"/>
                <a:gd fmla="*/ 15 w 51" name="T60"/>
                <a:gd fmla="*/ 82 h 107" name="T61"/>
                <a:gd fmla="*/ 18 w 51" name="T62"/>
                <a:gd fmla="*/ 88 h 107" name="T63"/>
                <a:gd fmla="*/ 24 w 51" name="T64"/>
                <a:gd fmla="*/ 91 h 10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07" w="51">
                  <a:moveTo>
                    <a:pt x="24" y="91"/>
                  </a:moveTo>
                  <a:cubicBezTo>
                    <a:pt x="31" y="91"/>
                    <a:pt x="35" y="87"/>
                    <a:pt x="35" y="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64"/>
                    <a:pt x="29" y="58"/>
                    <a:pt x="18" y="5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4" y="45"/>
                    <a:pt x="29" y="43"/>
                    <a:pt x="31" y="40"/>
                  </a:cubicBezTo>
                  <a:cubicBezTo>
                    <a:pt x="34" y="37"/>
                    <a:pt x="35" y="32"/>
                    <a:pt x="35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2" y="14"/>
                    <a:pt x="26" y="14"/>
                  </a:cubicBezTo>
                  <a:cubicBezTo>
                    <a:pt x="23" y="14"/>
                    <a:pt x="21" y="15"/>
                    <a:pt x="19" y="18"/>
                  </a:cubicBezTo>
                  <a:cubicBezTo>
                    <a:pt x="18" y="20"/>
                    <a:pt x="17" y="22"/>
                    <a:pt x="17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18"/>
                    <a:pt x="4" y="12"/>
                    <a:pt x="8" y="8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3" y="7"/>
                  </a:cubicBezTo>
                  <a:cubicBezTo>
                    <a:pt x="47" y="12"/>
                    <a:pt x="49" y="17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35"/>
                    <a:pt x="48" y="41"/>
                    <a:pt x="44" y="45"/>
                  </a:cubicBezTo>
                  <a:cubicBezTo>
                    <a:pt x="42" y="47"/>
                    <a:pt x="40" y="49"/>
                    <a:pt x="38" y="50"/>
                  </a:cubicBezTo>
                  <a:cubicBezTo>
                    <a:pt x="42" y="53"/>
                    <a:pt x="46" y="57"/>
                    <a:pt x="49" y="62"/>
                  </a:cubicBezTo>
                  <a:cubicBezTo>
                    <a:pt x="50" y="65"/>
                    <a:pt x="51" y="68"/>
                    <a:pt x="51" y="72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8"/>
                    <a:pt x="48" y="95"/>
                    <a:pt x="43" y="100"/>
                  </a:cubicBezTo>
                  <a:cubicBezTo>
                    <a:pt x="38" y="104"/>
                    <a:pt x="32" y="107"/>
                    <a:pt x="24" y="107"/>
                  </a:cubicBezTo>
                  <a:cubicBezTo>
                    <a:pt x="18" y="107"/>
                    <a:pt x="12" y="104"/>
                    <a:pt x="7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4"/>
                    <a:pt x="16" y="86"/>
                    <a:pt x="18" y="88"/>
                  </a:cubicBezTo>
                  <a:cubicBezTo>
                    <a:pt x="19" y="90"/>
                    <a:pt x="21" y="91"/>
                    <a:pt x="2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109" name="组合 75"/>
            <p:cNvGrpSpPr/>
            <p:nvPr/>
          </p:nvGrpSpPr>
          <p:grpSpPr>
            <a:xfrm>
              <a:off x="5445606" y="2768091"/>
              <a:ext cx="337639" cy="371790"/>
              <a:chOff x="279401" y="2698750"/>
              <a:chExt cx="1473200" cy="1655763"/>
            </a:xfrm>
            <a:solidFill>
              <a:srgbClr val="3666D7"/>
            </a:solidFill>
          </p:grpSpPr>
          <p:sp>
            <p:nvSpPr>
              <p:cNvPr id="110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gdLst>
                  <a:gd fmla="*/ 250 w 501" name="T0"/>
                  <a:gd fmla="*/ 0 h 501" name="T1"/>
                  <a:gd fmla="*/ 0 w 501" name="T2"/>
                  <a:gd fmla="*/ 251 h 501" name="T3"/>
                  <a:gd fmla="*/ 250 w 501" name="T4"/>
                  <a:gd fmla="*/ 501 h 501" name="T5"/>
                  <a:gd fmla="*/ 501 w 501" name="T6"/>
                  <a:gd fmla="*/ 251 h 501" name="T7"/>
                  <a:gd fmla="*/ 250 w 501" name="T8"/>
                  <a:gd fmla="*/ 0 h 501" name="T9"/>
                  <a:gd fmla="*/ 455 w 501" name="T10"/>
                  <a:gd fmla="*/ 267 h 501" name="T11"/>
                  <a:gd fmla="*/ 446 w 501" name="T12"/>
                  <a:gd fmla="*/ 267 h 501" name="T13"/>
                  <a:gd fmla="*/ 389 w 501" name="T14"/>
                  <a:gd fmla="*/ 390 h 501" name="T15"/>
                  <a:gd fmla="*/ 267 w 501" name="T16"/>
                  <a:gd fmla="*/ 447 h 501" name="T17"/>
                  <a:gd fmla="*/ 267 w 501" name="T18"/>
                  <a:gd fmla="*/ 455 h 501" name="T19"/>
                  <a:gd fmla="*/ 250 w 501" name="T20"/>
                  <a:gd fmla="*/ 471 h 501" name="T21"/>
                  <a:gd fmla="*/ 234 w 501" name="T22"/>
                  <a:gd fmla="*/ 455 h 501" name="T23"/>
                  <a:gd fmla="*/ 234 w 501" name="T24"/>
                  <a:gd fmla="*/ 447 h 501" name="T25"/>
                  <a:gd fmla="*/ 111 w 501" name="T26"/>
                  <a:gd fmla="*/ 390 h 501" name="T27"/>
                  <a:gd fmla="*/ 54 w 501" name="T28"/>
                  <a:gd fmla="*/ 267 h 501" name="T29"/>
                  <a:gd fmla="*/ 46 w 501" name="T30"/>
                  <a:gd fmla="*/ 267 h 501" name="T31"/>
                  <a:gd fmla="*/ 30 w 501" name="T32"/>
                  <a:gd fmla="*/ 251 h 501" name="T33"/>
                  <a:gd fmla="*/ 46 w 501" name="T34"/>
                  <a:gd fmla="*/ 234 h 501" name="T35"/>
                  <a:gd fmla="*/ 54 w 501" name="T36"/>
                  <a:gd fmla="*/ 234 h 501" name="T37"/>
                  <a:gd fmla="*/ 111 w 501" name="T38"/>
                  <a:gd fmla="*/ 111 h 501" name="T39"/>
                  <a:gd fmla="*/ 234 w 501" name="T40"/>
                  <a:gd fmla="*/ 54 h 501" name="T41"/>
                  <a:gd fmla="*/ 234 w 501" name="T42"/>
                  <a:gd fmla="*/ 46 h 501" name="T43"/>
                  <a:gd fmla="*/ 250 w 501" name="T44"/>
                  <a:gd fmla="*/ 30 h 501" name="T45"/>
                  <a:gd fmla="*/ 267 w 501" name="T46"/>
                  <a:gd fmla="*/ 46 h 501" name="T47"/>
                  <a:gd fmla="*/ 267 w 501" name="T48"/>
                  <a:gd fmla="*/ 54 h 501" name="T49"/>
                  <a:gd fmla="*/ 389 w 501" name="T50"/>
                  <a:gd fmla="*/ 111 h 501" name="T51"/>
                  <a:gd fmla="*/ 446 w 501" name="T52"/>
                  <a:gd fmla="*/ 234 h 501" name="T53"/>
                  <a:gd fmla="*/ 455 w 501" name="T54"/>
                  <a:gd fmla="*/ 234 h 501" name="T55"/>
                  <a:gd fmla="*/ 471 w 501" name="T56"/>
                  <a:gd fmla="*/ 251 h 501" name="T57"/>
                  <a:gd fmla="*/ 455 w 501" name="T58"/>
                  <a:gd fmla="*/ 267 h 501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01" w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1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gdLst>
                  <a:gd fmla="*/ 16 w 33" name="T0"/>
                  <a:gd fmla="*/ 40 h 40" name="T1"/>
                  <a:gd fmla="*/ 33 w 33" name="T2"/>
                  <a:gd fmla="*/ 24 h 40" name="T3"/>
                  <a:gd fmla="*/ 33 w 33" name="T4"/>
                  <a:gd fmla="*/ 0 h 40" name="T5"/>
                  <a:gd fmla="*/ 16 w 33" name="T6"/>
                  <a:gd fmla="*/ 0 h 40" name="T7"/>
                  <a:gd fmla="*/ 0 w 33" name="T8"/>
                  <a:gd fmla="*/ 0 h 40" name="T9"/>
                  <a:gd fmla="*/ 0 w 33" name="T10"/>
                  <a:gd fmla="*/ 24 h 40" name="T11"/>
                  <a:gd fmla="*/ 16 w 33" name="T12"/>
                  <a:gd fmla="*/ 40 h 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" w="33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2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gdLst>
                  <a:gd fmla="*/ 16 w 33" name="T0"/>
                  <a:gd fmla="*/ 0 h 40" name="T1"/>
                  <a:gd fmla="*/ 0 w 33" name="T2"/>
                  <a:gd fmla="*/ 17 h 40" name="T3"/>
                  <a:gd fmla="*/ 0 w 33" name="T4"/>
                  <a:gd fmla="*/ 40 h 40" name="T5"/>
                  <a:gd fmla="*/ 16 w 33" name="T6"/>
                  <a:gd fmla="*/ 40 h 40" name="T7"/>
                  <a:gd fmla="*/ 33 w 33" name="T8"/>
                  <a:gd fmla="*/ 40 h 40" name="T9"/>
                  <a:gd fmla="*/ 33 w 33" name="T10"/>
                  <a:gd fmla="*/ 17 h 40" name="T11"/>
                  <a:gd fmla="*/ 16 w 33" name="T12"/>
                  <a:gd fmla="*/ 0 h 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" w="33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3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gdLst>
                  <a:gd fmla="*/ 41 w 41" name="T0"/>
                  <a:gd fmla="*/ 17 h 33" name="T1"/>
                  <a:gd fmla="*/ 24 w 41" name="T2"/>
                  <a:gd fmla="*/ 0 h 33" name="T3"/>
                  <a:gd fmla="*/ 1 w 41" name="T4"/>
                  <a:gd fmla="*/ 0 h 33" name="T5"/>
                  <a:gd fmla="*/ 0 w 41" name="T6"/>
                  <a:gd fmla="*/ 17 h 33" name="T7"/>
                  <a:gd fmla="*/ 1 w 41" name="T8"/>
                  <a:gd fmla="*/ 33 h 33" name="T9"/>
                  <a:gd fmla="*/ 24 w 41" name="T10"/>
                  <a:gd fmla="*/ 33 h 33" name="T11"/>
                  <a:gd fmla="*/ 41 w 41" name="T12"/>
                  <a:gd fmla="*/ 17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41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4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gdLst>
                  <a:gd fmla="*/ 39 w 40" name="T0"/>
                  <a:gd fmla="*/ 0 h 33" name="T1"/>
                  <a:gd fmla="*/ 16 w 40" name="T2"/>
                  <a:gd fmla="*/ 0 h 33" name="T3"/>
                  <a:gd fmla="*/ 0 w 40" name="T4"/>
                  <a:gd fmla="*/ 17 h 33" name="T5"/>
                  <a:gd fmla="*/ 16 w 40" name="T6"/>
                  <a:gd fmla="*/ 33 h 33" name="T7"/>
                  <a:gd fmla="*/ 39 w 40" name="T8"/>
                  <a:gd fmla="*/ 33 h 33" name="T9"/>
                  <a:gd fmla="*/ 40 w 40" name="T10"/>
                  <a:gd fmla="*/ 17 h 33" name="T11"/>
                  <a:gd fmla="*/ 39 w 40" name="T12"/>
                  <a:gd fmla="*/ 0 h 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" w="40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5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6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gdLst>
                  <a:gd fmla="*/ 106 w 246" name="T0"/>
                  <a:gd fmla="*/ 86 h 249" name="T1"/>
                  <a:gd fmla="*/ 109 w 246" name="T2"/>
                  <a:gd fmla="*/ 89 h 249" name="T3"/>
                  <a:gd fmla="*/ 123 w 246" name="T4"/>
                  <a:gd fmla="*/ 86 h 249" name="T5"/>
                  <a:gd fmla="*/ 162 w 246" name="T6"/>
                  <a:gd fmla="*/ 125 h 249" name="T7"/>
                  <a:gd fmla="*/ 159 w 246" name="T8"/>
                  <a:gd fmla="*/ 139 h 249" name="T9"/>
                  <a:gd fmla="*/ 162 w 246" name="T10"/>
                  <a:gd fmla="*/ 142 h 249" name="T11"/>
                  <a:gd fmla="*/ 246 w 246" name="T12"/>
                  <a:gd fmla="*/ 0 h 249" name="T13"/>
                  <a:gd fmla="*/ 106 w 246" name="T14"/>
                  <a:gd fmla="*/ 86 h 249" name="T15"/>
                  <a:gd fmla="*/ 123 w 246" name="T16"/>
                  <a:gd fmla="*/ 163 h 249" name="T17"/>
                  <a:gd fmla="*/ 84 w 246" name="T18"/>
                  <a:gd fmla="*/ 125 h 249" name="T19"/>
                  <a:gd fmla="*/ 87 w 246" name="T20"/>
                  <a:gd fmla="*/ 110 h 249" name="T21"/>
                  <a:gd fmla="*/ 85 w 246" name="T22"/>
                  <a:gd fmla="*/ 107 h 249" name="T23"/>
                  <a:gd fmla="*/ 0 w 246" name="T24"/>
                  <a:gd fmla="*/ 249 h 249" name="T25"/>
                  <a:gd fmla="*/ 140 w 246" name="T26"/>
                  <a:gd fmla="*/ 163 h 249" name="T27"/>
                  <a:gd fmla="*/ 138 w 246" name="T28"/>
                  <a:gd fmla="*/ 160 h 249" name="T29"/>
                  <a:gd fmla="*/ 123 w 246" name="T30"/>
                  <a:gd fmla="*/ 163 h 24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49" w="246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7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gdLst>
                  <a:gd fmla="*/ 27 w 54" name="T0"/>
                  <a:gd fmla="*/ 0 h 54" name="T1"/>
                  <a:gd fmla="*/ 0 w 54" name="T2"/>
                  <a:gd fmla="*/ 27 h 54" name="T3"/>
                  <a:gd fmla="*/ 0 w 54" name="T4"/>
                  <a:gd fmla="*/ 54 h 54" name="T5"/>
                  <a:gd fmla="*/ 29 w 54" name="T6"/>
                  <a:gd fmla="*/ 52 h 54" name="T7"/>
                  <a:gd fmla="*/ 29 w 54" name="T8"/>
                  <a:gd fmla="*/ 52 h 54" name="T9"/>
                  <a:gd fmla="*/ 54 w 54" name="T10"/>
                  <a:gd fmla="*/ 53 h 54" name="T11"/>
                  <a:gd fmla="*/ 54 w 54" name="T12"/>
                  <a:gd fmla="*/ 27 h 54" name="T13"/>
                  <a:gd fmla="*/ 27 w 54" name="T14"/>
                  <a:gd fmla="*/ 0 h 5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4" w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616720" y="1357154"/>
            <a:ext cx="922624" cy="1043646"/>
            <a:chOff x="4616720" y="1357154"/>
            <a:chExt cx="922624" cy="1043646"/>
          </a:xfrm>
        </p:grpSpPr>
        <p:sp>
          <p:nvSpPr>
            <p:cNvPr id="119" name="Freeform 17"/>
            <p:cNvSpPr/>
            <p:nvPr/>
          </p:nvSpPr>
          <p:spPr bwMode="auto">
            <a:xfrm>
              <a:off x="4671873" y="1388031"/>
              <a:ext cx="405766" cy="17831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4616720" y="1357154"/>
              <a:ext cx="922624" cy="1043646"/>
            </a:xfrm>
            <a:custGeom>
              <a:gdLst>
                <a:gd fmla="*/ 0 w 1171" name="T0"/>
                <a:gd fmla="*/ 1014 h 1352" name="T1"/>
                <a:gd fmla="*/ 0 w 1171" name="T2"/>
                <a:gd fmla="*/ 338 h 1352" name="T3"/>
                <a:gd fmla="*/ 585 w 1171" name="T4"/>
                <a:gd fmla="*/ 0 h 1352" name="T5"/>
                <a:gd fmla="*/ 1171 w 1171" name="T6"/>
                <a:gd fmla="*/ 338 h 1352" name="T7"/>
                <a:gd fmla="*/ 1171 w 1171" name="T8"/>
                <a:gd fmla="*/ 1014 h 1352" name="T9"/>
                <a:gd fmla="*/ 585 w 1171" name="T10"/>
                <a:gd fmla="*/ 1352 h 1352" name="T11"/>
                <a:gd fmla="*/ 0 w 1171" name="T12"/>
                <a:gd fmla="*/ 1014 h 13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2" w="1171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ctr" blurRad="228600" rotWithShape="0" sx="102000" sy="102000">
                <a:prstClr val="black">
                  <a:alpha val="28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4671873" y="1388031"/>
              <a:ext cx="313582" cy="331929"/>
            </a:xfrm>
            <a:custGeom>
              <a:gdLst>
                <a:gd fmla="*/ 0 w 398" name="T0"/>
                <a:gd fmla="*/ 430 h 430" name="T1"/>
                <a:gd fmla="*/ 398 w 398" name="T2"/>
                <a:gd fmla="*/ 430 h 430" name="T3"/>
                <a:gd fmla="*/ 398 w 398" name="T4"/>
                <a:gd fmla="*/ 0 h 430" name="T5"/>
                <a:gd fmla="*/ 0 w 398" name="T6"/>
                <a:gd fmla="*/ 231 h 430" name="T7"/>
                <a:gd fmla="*/ 0 w 398" name="T8"/>
                <a:gd fmla="*/ 430 h 4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0" w="398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4880665" y="1549364"/>
              <a:ext cx="73274" cy="147438"/>
            </a:xfrm>
            <a:custGeom>
              <a:gdLst>
                <a:gd fmla="*/ 0 w 51" name="T0"/>
                <a:gd fmla="*/ 30 h 105" name="T1"/>
                <a:gd fmla="*/ 8 w 51" name="T2"/>
                <a:gd fmla="*/ 7 h 105" name="T3"/>
                <a:gd fmla="*/ 26 w 51" name="T4"/>
                <a:gd fmla="*/ 0 h 105" name="T5"/>
                <a:gd fmla="*/ 44 w 51" name="T6"/>
                <a:gd fmla="*/ 8 h 105" name="T7"/>
                <a:gd fmla="*/ 51 w 51" name="T8"/>
                <a:gd fmla="*/ 26 h 105" name="T9"/>
                <a:gd fmla="*/ 47 w 51" name="T10"/>
                <a:gd fmla="*/ 46 h 105" name="T11"/>
                <a:gd fmla="*/ 34 w 51" name="T12"/>
                <a:gd fmla="*/ 65 h 105" name="T13"/>
                <a:gd fmla="*/ 27 w 51" name="T14"/>
                <a:gd fmla="*/ 77 h 105" name="T15"/>
                <a:gd fmla="*/ 24 w 51" name="T16"/>
                <a:gd fmla="*/ 81 h 105" name="T17"/>
                <a:gd fmla="*/ 20 w 51" name="T18"/>
                <a:gd fmla="*/ 88 h 105" name="T19"/>
                <a:gd fmla="*/ 19 w 51" name="T20"/>
                <a:gd fmla="*/ 89 h 105" name="T21"/>
                <a:gd fmla="*/ 50 w 51" name="T22"/>
                <a:gd fmla="*/ 89 h 105" name="T23"/>
                <a:gd fmla="*/ 50 w 51" name="T24"/>
                <a:gd fmla="*/ 105 h 105" name="T25"/>
                <a:gd fmla="*/ 0 w 51" name="T26"/>
                <a:gd fmla="*/ 105 h 105" name="T27"/>
                <a:gd fmla="*/ 0 w 51" name="T28"/>
                <a:gd fmla="*/ 90 h 105" name="T29"/>
                <a:gd fmla="*/ 3 w 51" name="T30"/>
                <a:gd fmla="*/ 84 h 105" name="T31"/>
                <a:gd fmla="*/ 7 w 51" name="T32"/>
                <a:gd fmla="*/ 79 h 105" name="T33"/>
                <a:gd fmla="*/ 11 w 51" name="T34"/>
                <a:gd fmla="*/ 73 h 105" name="T35"/>
                <a:gd fmla="*/ 22 w 51" name="T36"/>
                <a:gd fmla="*/ 57 h 105" name="T37"/>
                <a:gd fmla="*/ 33 w 51" name="T38"/>
                <a:gd fmla="*/ 39 h 105" name="T39"/>
                <a:gd fmla="*/ 36 w 51" name="T40"/>
                <a:gd fmla="*/ 26 h 105" name="T41"/>
                <a:gd fmla="*/ 33 w 51" name="T42"/>
                <a:gd fmla="*/ 18 h 105" name="T43"/>
                <a:gd fmla="*/ 26 w 51" name="T44"/>
                <a:gd fmla="*/ 15 h 105" name="T45"/>
                <a:gd fmla="*/ 17 w 51" name="T46"/>
                <a:gd fmla="*/ 22 h 105" name="T47"/>
                <a:gd fmla="*/ 16 w 51" name="T48"/>
                <a:gd fmla="*/ 28 h 105" name="T49"/>
                <a:gd fmla="*/ 16 w 51" name="T50"/>
                <a:gd fmla="*/ 32 h 105" name="T51"/>
                <a:gd fmla="*/ 0 w 51" name="T52"/>
                <a:gd fmla="*/ 32 h 105" name="T53"/>
                <a:gd fmla="*/ 0 w 51" name="T54"/>
                <a:gd fmla="*/ 30 h 10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05" w="51">
                  <a:moveTo>
                    <a:pt x="0" y="30"/>
                  </a:moveTo>
                  <a:cubicBezTo>
                    <a:pt x="0" y="20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3"/>
                    <a:pt x="44" y="8"/>
                  </a:cubicBezTo>
                  <a:cubicBezTo>
                    <a:pt x="49" y="13"/>
                    <a:pt x="51" y="19"/>
                    <a:pt x="51" y="26"/>
                  </a:cubicBezTo>
                  <a:cubicBezTo>
                    <a:pt x="51" y="33"/>
                    <a:pt x="50" y="40"/>
                    <a:pt x="47" y="46"/>
                  </a:cubicBezTo>
                  <a:cubicBezTo>
                    <a:pt x="45" y="50"/>
                    <a:pt x="41" y="56"/>
                    <a:pt x="34" y="65"/>
                  </a:cubicBezTo>
                  <a:cubicBezTo>
                    <a:pt x="33" y="68"/>
                    <a:pt x="30" y="72"/>
                    <a:pt x="27" y="77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4"/>
                    <a:pt x="21" y="86"/>
                    <a:pt x="20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" y="88"/>
                    <a:pt x="3" y="84"/>
                  </a:cubicBezTo>
                  <a:cubicBezTo>
                    <a:pt x="4" y="83"/>
                    <a:pt x="6" y="81"/>
                    <a:pt x="7" y="7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0"/>
                    <a:pt x="17" y="65"/>
                    <a:pt x="22" y="57"/>
                  </a:cubicBezTo>
                  <a:cubicBezTo>
                    <a:pt x="27" y="51"/>
                    <a:pt x="31" y="44"/>
                    <a:pt x="33" y="39"/>
                  </a:cubicBezTo>
                  <a:cubicBezTo>
                    <a:pt x="35" y="34"/>
                    <a:pt x="36" y="30"/>
                    <a:pt x="36" y="26"/>
                  </a:cubicBezTo>
                  <a:cubicBezTo>
                    <a:pt x="36" y="23"/>
                    <a:pt x="35" y="21"/>
                    <a:pt x="33" y="18"/>
                  </a:cubicBezTo>
                  <a:cubicBezTo>
                    <a:pt x="31" y="16"/>
                    <a:pt x="29" y="15"/>
                    <a:pt x="26" y="15"/>
                  </a:cubicBezTo>
                  <a:cubicBezTo>
                    <a:pt x="22" y="15"/>
                    <a:pt x="18" y="17"/>
                    <a:pt x="17" y="22"/>
                  </a:cubicBezTo>
                  <a:cubicBezTo>
                    <a:pt x="16" y="24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123" name="组合 84"/>
            <p:cNvGrpSpPr/>
            <p:nvPr/>
          </p:nvGrpSpPr>
          <p:grpSpPr>
            <a:xfrm>
              <a:off x="4910858" y="1770045"/>
              <a:ext cx="393305" cy="395317"/>
              <a:chOff x="7673976" y="2593975"/>
              <a:chExt cx="1716088" cy="1760538"/>
            </a:xfrm>
            <a:solidFill>
              <a:srgbClr val="3666D7"/>
            </a:solidFill>
          </p:grpSpPr>
          <p:sp>
            <p:nvSpPr>
              <p:cNvPr id="124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gdLst>
                  <a:gd fmla="*/ 415 w 437" name="T0"/>
                  <a:gd fmla="*/ 364 h 470" name="T1"/>
                  <a:gd fmla="*/ 388 w 437" name="T2"/>
                  <a:gd fmla="*/ 335 h 470" name="T3"/>
                  <a:gd fmla="*/ 307 w 437" name="T4"/>
                  <a:gd fmla="*/ 291 h 470" name="T5"/>
                  <a:gd fmla="*/ 273 w 437" name="T6"/>
                  <a:gd fmla="*/ 257 h 470" name="T7"/>
                  <a:gd fmla="*/ 262 w 437" name="T8"/>
                  <a:gd fmla="*/ 240 h 470" name="T9"/>
                  <a:gd fmla="*/ 288 w 437" name="T10"/>
                  <a:gd fmla="*/ 199 h 470" name="T11"/>
                  <a:gd fmla="*/ 294 w 437" name="T12"/>
                  <a:gd fmla="*/ 185 h 470" name="T13"/>
                  <a:gd fmla="*/ 298 w 437" name="T14"/>
                  <a:gd fmla="*/ 147 h 470" name="T15"/>
                  <a:gd fmla="*/ 285 w 437" name="T16"/>
                  <a:gd fmla="*/ 57 h 470" name="T17"/>
                  <a:gd fmla="*/ 280 w 437" name="T18"/>
                  <a:gd fmla="*/ 52 h 470" name="T19"/>
                  <a:gd fmla="*/ 262 w 437" name="T20"/>
                  <a:gd fmla="*/ 37 h 470" name="T21"/>
                  <a:gd fmla="*/ 155 w 437" name="T22"/>
                  <a:gd fmla="*/ 50 h 470" name="T23"/>
                  <a:gd fmla="*/ 140 w 437" name="T24"/>
                  <a:gd fmla="*/ 140 h 470" name="T25"/>
                  <a:gd fmla="*/ 142 w 437" name="T26"/>
                  <a:gd fmla="*/ 179 h 470" name="T27"/>
                  <a:gd fmla="*/ 150 w 437" name="T28"/>
                  <a:gd fmla="*/ 195 h 470" name="T29"/>
                  <a:gd fmla="*/ 153 w 437" name="T30"/>
                  <a:gd fmla="*/ 202 h 470" name="T31"/>
                  <a:gd fmla="*/ 155 w 437" name="T32"/>
                  <a:gd fmla="*/ 201 h 470" name="T33"/>
                  <a:gd fmla="*/ 178 w 437" name="T34"/>
                  <a:gd fmla="*/ 239 h 470" name="T35"/>
                  <a:gd fmla="*/ 159 w 437" name="T36"/>
                  <a:gd fmla="*/ 256 h 470" name="T37"/>
                  <a:gd fmla="*/ 129 w 437" name="T38"/>
                  <a:gd fmla="*/ 291 h 470" name="T39"/>
                  <a:gd fmla="*/ 48 w 437" name="T40"/>
                  <a:gd fmla="*/ 335 h 470" name="T41"/>
                  <a:gd fmla="*/ 21 w 437" name="T42"/>
                  <a:gd fmla="*/ 364 h 470" name="T43"/>
                  <a:gd fmla="*/ 0 w 437" name="T44"/>
                  <a:gd fmla="*/ 451 h 470" name="T45"/>
                  <a:gd fmla="*/ 0 w 437" name="T46"/>
                  <a:gd fmla="*/ 470 h 470" name="T47"/>
                  <a:gd fmla="*/ 437 w 437" name="T48"/>
                  <a:gd fmla="*/ 470 h 470" name="T49"/>
                  <a:gd fmla="*/ 437 w 437" name="T50"/>
                  <a:gd fmla="*/ 451 h 470" name="T51"/>
                  <a:gd fmla="*/ 415 w 437" name="T52"/>
                  <a:gd fmla="*/ 364 h 47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470" w="437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5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gdLst>
                  <a:gd fmla="*/ 143 w 289" name="T0"/>
                  <a:gd fmla="*/ 1 h 252" name="T1"/>
                  <a:gd fmla="*/ 0 w 289" name="T2"/>
                  <a:gd fmla="*/ 111 h 252" name="T3"/>
                  <a:gd fmla="*/ 73 w 289" name="T4"/>
                  <a:gd fmla="*/ 203 h 252" name="T5"/>
                  <a:gd fmla="*/ 47 w 289" name="T6"/>
                  <a:gd fmla="*/ 252 h 252" name="T7"/>
                  <a:gd fmla="*/ 121 w 289" name="T8"/>
                  <a:gd fmla="*/ 216 h 252" name="T9"/>
                  <a:gd fmla="*/ 146 w 289" name="T10"/>
                  <a:gd fmla="*/ 217 h 252" name="T11"/>
                  <a:gd fmla="*/ 288 w 289" name="T12"/>
                  <a:gd fmla="*/ 107 h 252" name="T13"/>
                  <a:gd fmla="*/ 143 w 289" name="T14"/>
                  <a:gd fmla="*/ 1 h 252" name="T15"/>
                  <a:gd fmla="*/ 73 w 289" name="T16"/>
                  <a:gd fmla="*/ 131 h 252" name="T17"/>
                  <a:gd fmla="*/ 55 w 289" name="T18"/>
                  <a:gd fmla="*/ 113 h 252" name="T19"/>
                  <a:gd fmla="*/ 73 w 289" name="T20"/>
                  <a:gd fmla="*/ 95 h 252" name="T21"/>
                  <a:gd fmla="*/ 91 w 289" name="T22"/>
                  <a:gd fmla="*/ 113 h 252" name="T23"/>
                  <a:gd fmla="*/ 73 w 289" name="T24"/>
                  <a:gd fmla="*/ 131 h 252" name="T25"/>
                  <a:gd fmla="*/ 144 w 289" name="T26"/>
                  <a:gd fmla="*/ 131 h 252" name="T27"/>
                  <a:gd fmla="*/ 126 w 289" name="T28"/>
                  <a:gd fmla="*/ 113 h 252" name="T29"/>
                  <a:gd fmla="*/ 144 w 289" name="T30"/>
                  <a:gd fmla="*/ 95 h 252" name="T31"/>
                  <a:gd fmla="*/ 162 w 289" name="T32"/>
                  <a:gd fmla="*/ 113 h 252" name="T33"/>
                  <a:gd fmla="*/ 144 w 289" name="T34"/>
                  <a:gd fmla="*/ 131 h 252" name="T35"/>
                  <a:gd fmla="*/ 216 w 289" name="T36"/>
                  <a:gd fmla="*/ 131 h 252" name="T37"/>
                  <a:gd fmla="*/ 198 w 289" name="T38"/>
                  <a:gd fmla="*/ 113 h 252" name="T39"/>
                  <a:gd fmla="*/ 216 w 289" name="T40"/>
                  <a:gd fmla="*/ 95 h 252" name="T41"/>
                  <a:gd fmla="*/ 233 w 289" name="T42"/>
                  <a:gd fmla="*/ 113 h 252" name="T43"/>
                  <a:gd fmla="*/ 216 w 289" name="T44"/>
                  <a:gd fmla="*/ 131 h 25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51" w="289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126" name="组合 25"/>
          <p:cNvGrpSpPr/>
          <p:nvPr/>
        </p:nvGrpSpPr>
        <p:grpSpPr>
          <a:xfrm>
            <a:off x="5861594" y="1139568"/>
            <a:ext cx="2948982" cy="817002"/>
            <a:chOff x="503238" y="2770637"/>
            <a:chExt cx="3204356" cy="817002"/>
          </a:xfrm>
        </p:grpSpPr>
        <p:sp>
          <p:nvSpPr>
            <p:cNvPr id="127" name="矩形 26"/>
            <p:cNvSpPr/>
            <p:nvPr/>
          </p:nvSpPr>
          <p:spPr>
            <a:xfrm>
              <a:off x="503239" y="3144441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128" name="矩形 27"/>
            <p:cNvSpPr/>
            <p:nvPr/>
          </p:nvSpPr>
          <p:spPr>
            <a:xfrm>
              <a:off x="548942" y="277063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29" name="组合 25"/>
          <p:cNvGrpSpPr/>
          <p:nvPr/>
        </p:nvGrpSpPr>
        <p:grpSpPr>
          <a:xfrm>
            <a:off x="6195018" y="2400800"/>
            <a:ext cx="2615558" cy="817002"/>
            <a:chOff x="503238" y="2770637"/>
            <a:chExt cx="3204356" cy="817002"/>
          </a:xfrm>
        </p:grpSpPr>
        <p:sp>
          <p:nvSpPr>
            <p:cNvPr id="130" name="矩形 26"/>
            <p:cNvSpPr/>
            <p:nvPr/>
          </p:nvSpPr>
          <p:spPr>
            <a:xfrm>
              <a:off x="503237" y="3144441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131" name="矩形 27"/>
            <p:cNvSpPr/>
            <p:nvPr/>
          </p:nvSpPr>
          <p:spPr>
            <a:xfrm>
              <a:off x="540867" y="2770637"/>
              <a:ext cx="153100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32" name="组合 25"/>
          <p:cNvGrpSpPr/>
          <p:nvPr/>
        </p:nvGrpSpPr>
        <p:grpSpPr>
          <a:xfrm>
            <a:off x="5912544" y="3659960"/>
            <a:ext cx="2615558" cy="817002"/>
            <a:chOff x="503238" y="2770637"/>
            <a:chExt cx="3204356" cy="817002"/>
          </a:xfrm>
        </p:grpSpPr>
        <p:sp>
          <p:nvSpPr>
            <p:cNvPr id="133" name="矩形 26"/>
            <p:cNvSpPr/>
            <p:nvPr/>
          </p:nvSpPr>
          <p:spPr>
            <a:xfrm>
              <a:off x="503237" y="3144441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134" name="矩形 27"/>
            <p:cNvSpPr/>
            <p:nvPr/>
          </p:nvSpPr>
          <p:spPr>
            <a:xfrm>
              <a:off x="540867" y="2770637"/>
              <a:ext cx="153100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35" name="组合 25"/>
          <p:cNvGrpSpPr/>
          <p:nvPr/>
        </p:nvGrpSpPr>
        <p:grpSpPr>
          <a:xfrm>
            <a:off x="451261" y="1358779"/>
            <a:ext cx="2711690" cy="578322"/>
            <a:chOff x="774220" y="2729987"/>
            <a:chExt cx="2946515" cy="578322"/>
          </a:xfrm>
        </p:grpSpPr>
        <p:sp>
          <p:nvSpPr>
            <p:cNvPr id="136" name="矩形 26"/>
            <p:cNvSpPr/>
            <p:nvPr/>
          </p:nvSpPr>
          <p:spPr>
            <a:xfrm>
              <a:off x="774220" y="3053880"/>
              <a:ext cx="2933372" cy="265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数据图表都可以修改颜色大小形状。</a:t>
              </a:r>
            </a:p>
          </p:txBody>
        </p:sp>
        <p:sp>
          <p:nvSpPr>
            <p:cNvPr id="137" name="矩形 27"/>
            <p:cNvSpPr/>
            <p:nvPr/>
          </p:nvSpPr>
          <p:spPr>
            <a:xfrm>
              <a:off x="2362837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38" name="组合 25"/>
          <p:cNvGrpSpPr/>
          <p:nvPr/>
        </p:nvGrpSpPr>
        <p:grpSpPr>
          <a:xfrm>
            <a:off x="0" y="2490371"/>
            <a:ext cx="2961076" cy="578322"/>
            <a:chOff x="503238" y="2729987"/>
            <a:chExt cx="3217497" cy="578322"/>
          </a:xfrm>
        </p:grpSpPr>
        <p:sp>
          <p:nvSpPr>
            <p:cNvPr id="139" name="矩形 26"/>
            <p:cNvSpPr/>
            <p:nvPr/>
          </p:nvSpPr>
          <p:spPr>
            <a:xfrm>
              <a:off x="503238" y="3053880"/>
              <a:ext cx="3204356" cy="265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数据图表都可以修改颜色大小形状。</a:t>
              </a:r>
            </a:p>
          </p:txBody>
        </p:sp>
        <p:sp>
          <p:nvSpPr>
            <p:cNvPr id="140" name="矩形 27"/>
            <p:cNvSpPr/>
            <p:nvPr/>
          </p:nvSpPr>
          <p:spPr>
            <a:xfrm>
              <a:off x="2362837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41" name="组合 25"/>
          <p:cNvGrpSpPr/>
          <p:nvPr/>
        </p:nvGrpSpPr>
        <p:grpSpPr>
          <a:xfrm>
            <a:off x="139118" y="3654483"/>
            <a:ext cx="2961076" cy="591659"/>
            <a:chOff x="503238" y="2729987"/>
            <a:chExt cx="3217497" cy="591659"/>
          </a:xfrm>
        </p:grpSpPr>
        <p:sp>
          <p:nvSpPr>
            <p:cNvPr id="142" name="矩形 26"/>
            <p:cNvSpPr/>
            <p:nvPr/>
          </p:nvSpPr>
          <p:spPr>
            <a:xfrm>
              <a:off x="503238" y="3053880"/>
              <a:ext cx="3204356" cy="265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数据图表都可以修改颜色大小形状。</a:t>
              </a:r>
            </a:p>
          </p:txBody>
        </p:sp>
        <p:sp>
          <p:nvSpPr>
            <p:cNvPr id="143" name="矩形 27"/>
            <p:cNvSpPr/>
            <p:nvPr/>
          </p:nvSpPr>
          <p:spPr>
            <a:xfrm>
              <a:off x="2362836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8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2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6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文本框 2"/>
          <p:cNvSpPr txBox="1"/>
          <p:nvPr/>
        </p:nvSpPr>
        <p:spPr>
          <a:xfrm>
            <a:off x="492637" y="134428"/>
            <a:ext cx="41910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98D0228F-1945-42D6-81F1-67DF6220E3EC}" type="slidenum">
              <a:rPr lang="en-US" smtClean="0"/>
              <a:t>13</a:t>
            </a:fld>
          </a:p>
        </p:txBody>
      </p:sp>
      <p:grpSp>
        <p:nvGrpSpPr>
          <p:cNvPr id="37" name="Group 36"/>
          <p:cNvGrpSpPr/>
          <p:nvPr/>
        </p:nvGrpSpPr>
        <p:grpSpPr>
          <a:xfrm>
            <a:off x="1204132" y="1358697"/>
            <a:ext cx="2041593" cy="1833374"/>
            <a:chOff x="1204130" y="1358696"/>
            <a:chExt cx="2041593" cy="1833374"/>
          </a:xfrm>
        </p:grpSpPr>
        <p:sp>
          <p:nvSpPr>
            <p:cNvPr id="38" name="Freeform 46"/>
            <p:cNvSpPr/>
            <p:nvPr/>
          </p:nvSpPr>
          <p:spPr bwMode="auto">
            <a:xfrm>
              <a:off x="1204130" y="1358696"/>
              <a:ext cx="2041593" cy="1833374"/>
            </a:xfrm>
            <a:custGeom>
              <a:gdLst>
                <a:gd fmla="*/ 1149 w 1149" name="T0"/>
                <a:gd fmla="*/ 515 h 1030" name="T1"/>
                <a:gd fmla="*/ 1020 w 1149" name="T2"/>
                <a:gd fmla="*/ 412 h 1030" name="T3"/>
                <a:gd fmla="*/ 515 w 1149" name="T4"/>
                <a:gd fmla="*/ 0 h 1030" name="T5"/>
                <a:gd fmla="*/ 0 w 1149" name="T6"/>
                <a:gd fmla="*/ 515 h 1030" name="T7"/>
                <a:gd fmla="*/ 515 w 1149" name="T8"/>
                <a:gd fmla="*/ 1030 h 1030" name="T9"/>
                <a:gd fmla="*/ 1020 w 1149" name="T10"/>
                <a:gd fmla="*/ 618 h 1030" name="T11"/>
                <a:gd fmla="*/ 1149 w 1149" name="T12"/>
                <a:gd fmla="*/ 515 h 10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30" w="1149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204130" y="1358696"/>
              <a:ext cx="2041593" cy="1833374"/>
            </a:xfrm>
            <a:custGeom>
              <a:gdLst>
                <a:gd fmla="*/ 1020 w 1149" name="T0"/>
                <a:gd fmla="*/ 412 h 1030" name="T1"/>
                <a:gd fmla="*/ 515 w 1149" name="T2"/>
                <a:gd fmla="*/ 0 h 1030" name="T3"/>
                <a:gd fmla="*/ 0 w 1149" name="T4"/>
                <a:gd fmla="*/ 515 h 1030" name="T5"/>
                <a:gd fmla="*/ 515 w 1149" name="T6"/>
                <a:gd fmla="*/ 1030 h 1030" name="T7"/>
                <a:gd fmla="*/ 1020 w 1149" name="T8"/>
                <a:gd fmla="*/ 618 h 1030" name="T9"/>
                <a:gd fmla="*/ 1149 w 1149" name="T10"/>
                <a:gd fmla="*/ 515 h 1030" name="T11"/>
                <a:gd fmla="*/ 1020 w 1149" name="T12"/>
                <a:gd fmla="*/ 412 h 1030" name="T13"/>
                <a:gd fmla="*/ 515 w 1149" name="T14"/>
                <a:gd fmla="*/ 979 h 1030" name="T15"/>
                <a:gd fmla="*/ 51 w 1149" name="T16"/>
                <a:gd fmla="*/ 515 h 1030" name="T17"/>
                <a:gd fmla="*/ 515 w 1149" name="T18"/>
                <a:gd fmla="*/ 51 h 1030" name="T19"/>
                <a:gd fmla="*/ 979 w 1149" name="T20"/>
                <a:gd fmla="*/ 515 h 1030" name="T21"/>
                <a:gd fmla="*/ 515 w 1149" name="T22"/>
                <a:gd fmla="*/ 979 h 103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30" w="1149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695208" y="1770290"/>
              <a:ext cx="882323" cy="420009"/>
            </a:xfrm>
            <a:custGeom>
              <a:gdLst>
                <a:gd fmla="*/ 584 w 584" name="T0"/>
                <a:gd fmla="*/ 0 h 278" name="T1"/>
                <a:gd fmla="*/ 449 w 584" name="T2"/>
                <a:gd fmla="*/ 31 h 278" name="T3"/>
                <a:gd fmla="*/ 469 w 584" name="T4"/>
                <a:gd fmla="*/ 62 h 278" name="T5"/>
                <a:gd fmla="*/ 278 w 584" name="T6"/>
                <a:gd fmla="*/ 200 h 278" name="T7"/>
                <a:gd fmla="*/ 214 w 584" name="T8"/>
                <a:gd fmla="*/ 116 h 278" name="T9"/>
                <a:gd fmla="*/ 204 w 584" name="T10"/>
                <a:gd fmla="*/ 101 h 278" name="T11"/>
                <a:gd fmla="*/ 190 w 584" name="T12"/>
                <a:gd fmla="*/ 112 h 278" name="T13"/>
                <a:gd fmla="*/ 0 w 584" name="T14"/>
                <a:gd fmla="*/ 250 h 278" name="T15"/>
                <a:gd fmla="*/ 21 w 584" name="T16"/>
                <a:gd fmla="*/ 278 h 278" name="T17"/>
                <a:gd fmla="*/ 196 w 584" name="T18"/>
                <a:gd fmla="*/ 151 h 278" name="T19"/>
                <a:gd fmla="*/ 260 w 584" name="T20"/>
                <a:gd fmla="*/ 237 h 278" name="T21"/>
                <a:gd fmla="*/ 270 w 584" name="T22"/>
                <a:gd fmla="*/ 252 h 278" name="T23"/>
                <a:gd fmla="*/ 284 w 584" name="T24"/>
                <a:gd fmla="*/ 241 h 278" name="T25"/>
                <a:gd fmla="*/ 490 w 584" name="T26"/>
                <a:gd fmla="*/ 91 h 278" name="T27"/>
                <a:gd fmla="*/ 490 w 584" name="T28"/>
                <a:gd fmla="*/ 91 h 278" name="T29"/>
                <a:gd fmla="*/ 512 w 584" name="T30"/>
                <a:gd fmla="*/ 120 h 278" name="T31"/>
                <a:gd fmla="*/ 584 w 584" name="T32"/>
                <a:gd fmla="*/ 0 h 27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78" w="584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1630261" y="2338168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charset="0" panose="020b0806030902050204" pitchFamily="34" typeface="Impact"/>
                  <a:cs charset="-79" panose="02010803020104030203" pitchFamily="2" typeface="Aharoni"/>
                </a:defRPr>
              </a:lvl1pPr>
            </a:lstStyle>
            <a:p>
              <a:r>
                <a:rPr altLang="en-US" lang="zh-CN" smtClean="0" sz="16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36837" y="1358697"/>
            <a:ext cx="2039866" cy="1833374"/>
            <a:chOff x="2736837" y="1358696"/>
            <a:chExt cx="2039866" cy="1833374"/>
          </a:xfrm>
        </p:grpSpPr>
        <p:sp>
          <p:nvSpPr>
            <p:cNvPr id="44" name="Freeform 44"/>
            <p:cNvSpPr/>
            <p:nvPr/>
          </p:nvSpPr>
          <p:spPr bwMode="auto">
            <a:xfrm>
              <a:off x="2736837" y="1358696"/>
              <a:ext cx="2039866" cy="1833374"/>
            </a:xfrm>
            <a:custGeom>
              <a:gdLst>
                <a:gd fmla="*/ 1148 w 1148" name="T0"/>
                <a:gd fmla="*/ 515 h 1030" name="T1"/>
                <a:gd fmla="*/ 1019 w 1148" name="T2"/>
                <a:gd fmla="*/ 412 h 1030" name="T3"/>
                <a:gd fmla="*/ 515 w 1148" name="T4"/>
                <a:gd fmla="*/ 0 h 1030" name="T5"/>
                <a:gd fmla="*/ 0 w 1148" name="T6"/>
                <a:gd fmla="*/ 515 h 1030" name="T7"/>
                <a:gd fmla="*/ 515 w 1148" name="T8"/>
                <a:gd fmla="*/ 1030 h 1030" name="T9"/>
                <a:gd fmla="*/ 1019 w 1148" name="T10"/>
                <a:gd fmla="*/ 618 h 1030" name="T11"/>
                <a:gd fmla="*/ 1148 w 1148" name="T12"/>
                <a:gd fmla="*/ 515 h 10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30" w="1148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736837" y="1358696"/>
              <a:ext cx="2039866" cy="1833374"/>
            </a:xfrm>
            <a:custGeom>
              <a:gdLst>
                <a:gd fmla="*/ 1019 w 1148" name="T0"/>
                <a:gd fmla="*/ 412 h 1030" name="T1"/>
                <a:gd fmla="*/ 515 w 1148" name="T2"/>
                <a:gd fmla="*/ 0 h 1030" name="T3"/>
                <a:gd fmla="*/ 0 w 1148" name="T4"/>
                <a:gd fmla="*/ 515 h 1030" name="T5"/>
                <a:gd fmla="*/ 515 w 1148" name="T6"/>
                <a:gd fmla="*/ 1030 h 1030" name="T7"/>
                <a:gd fmla="*/ 1019 w 1148" name="T8"/>
                <a:gd fmla="*/ 618 h 1030" name="T9"/>
                <a:gd fmla="*/ 1148 w 1148" name="T10"/>
                <a:gd fmla="*/ 515 h 1030" name="T11"/>
                <a:gd fmla="*/ 1019 w 1148" name="T12"/>
                <a:gd fmla="*/ 412 h 1030" name="T13"/>
                <a:gd fmla="*/ 515 w 1148" name="T14"/>
                <a:gd fmla="*/ 979 h 1030" name="T15"/>
                <a:gd fmla="*/ 51 w 1148" name="T16"/>
                <a:gd fmla="*/ 515 h 1030" name="T17"/>
                <a:gd fmla="*/ 515 w 1148" name="T18"/>
                <a:gd fmla="*/ 51 h 1030" name="T19"/>
                <a:gd fmla="*/ 979 w 1148" name="T20"/>
                <a:gd fmla="*/ 515 h 1030" name="T21"/>
                <a:gd fmla="*/ 515 w 1148" name="T22"/>
                <a:gd fmla="*/ 979 h 103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30" w="1148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458119" y="1741691"/>
              <a:ext cx="472889" cy="472889"/>
            </a:xfrm>
            <a:custGeom>
              <a:gdLst>
                <a:gd fmla="*/ 152 w 152" name="T0"/>
                <a:gd fmla="*/ 88 h 152" name="T1"/>
                <a:gd fmla="*/ 152 w 152" name="T2"/>
                <a:gd fmla="*/ 64 h 152" name="T3"/>
                <a:gd fmla="*/ 138 w 152" name="T4"/>
                <a:gd fmla="*/ 64 h 152" name="T5"/>
                <a:gd fmla="*/ 128 w 152" name="T6"/>
                <a:gd fmla="*/ 40 h 152" name="T7"/>
                <a:gd fmla="*/ 138 w 152" name="T8"/>
                <a:gd fmla="*/ 31 h 152" name="T9"/>
                <a:gd fmla="*/ 121 w 152" name="T10"/>
                <a:gd fmla="*/ 14 h 152" name="T11"/>
                <a:gd fmla="*/ 111 w 152" name="T12"/>
                <a:gd fmla="*/ 24 h 152" name="T13"/>
                <a:gd fmla="*/ 88 w 152" name="T14"/>
                <a:gd fmla="*/ 14 h 152" name="T15"/>
                <a:gd fmla="*/ 88 w 152" name="T16"/>
                <a:gd fmla="*/ 0 h 152" name="T17"/>
                <a:gd fmla="*/ 64 w 152" name="T18"/>
                <a:gd fmla="*/ 0 h 152" name="T19"/>
                <a:gd fmla="*/ 64 w 152" name="T20"/>
                <a:gd fmla="*/ 14 h 152" name="T21"/>
                <a:gd fmla="*/ 41 w 152" name="T22"/>
                <a:gd fmla="*/ 24 h 152" name="T23"/>
                <a:gd fmla="*/ 31 w 152" name="T24"/>
                <a:gd fmla="*/ 14 h 152" name="T25"/>
                <a:gd fmla="*/ 14 w 152" name="T26"/>
                <a:gd fmla="*/ 31 h 152" name="T27"/>
                <a:gd fmla="*/ 24 w 152" name="T28"/>
                <a:gd fmla="*/ 40 h 152" name="T29"/>
                <a:gd fmla="*/ 14 w 152" name="T30"/>
                <a:gd fmla="*/ 64 h 152" name="T31"/>
                <a:gd fmla="*/ 0 w 152" name="T32"/>
                <a:gd fmla="*/ 64 h 152" name="T33"/>
                <a:gd fmla="*/ 0 w 152" name="T34"/>
                <a:gd fmla="*/ 88 h 152" name="T35"/>
                <a:gd fmla="*/ 14 w 152" name="T36"/>
                <a:gd fmla="*/ 88 h 152" name="T37"/>
                <a:gd fmla="*/ 24 w 152" name="T38"/>
                <a:gd fmla="*/ 111 h 152" name="T39"/>
                <a:gd fmla="*/ 14 w 152" name="T40"/>
                <a:gd fmla="*/ 121 h 152" name="T41"/>
                <a:gd fmla="*/ 31 w 152" name="T42"/>
                <a:gd fmla="*/ 138 h 152" name="T43"/>
                <a:gd fmla="*/ 41 w 152" name="T44"/>
                <a:gd fmla="*/ 128 h 152" name="T45"/>
                <a:gd fmla="*/ 64 w 152" name="T46"/>
                <a:gd fmla="*/ 138 h 152" name="T47"/>
                <a:gd fmla="*/ 64 w 152" name="T48"/>
                <a:gd fmla="*/ 152 h 152" name="T49"/>
                <a:gd fmla="*/ 88 w 152" name="T50"/>
                <a:gd fmla="*/ 152 h 152" name="T51"/>
                <a:gd fmla="*/ 88 w 152" name="T52"/>
                <a:gd fmla="*/ 138 h 152" name="T53"/>
                <a:gd fmla="*/ 111 w 152" name="T54"/>
                <a:gd fmla="*/ 128 h 152" name="T55"/>
                <a:gd fmla="*/ 121 w 152" name="T56"/>
                <a:gd fmla="*/ 138 h 152" name="T57"/>
                <a:gd fmla="*/ 138 w 152" name="T58"/>
                <a:gd fmla="*/ 121 h 152" name="T59"/>
                <a:gd fmla="*/ 128 w 152" name="T60"/>
                <a:gd fmla="*/ 111 h 152" name="T61"/>
                <a:gd fmla="*/ 138 w 152" name="T62"/>
                <a:gd fmla="*/ 88 h 152" name="T63"/>
                <a:gd fmla="*/ 152 w 152" name="T64"/>
                <a:gd fmla="*/ 88 h 152" name="T65"/>
                <a:gd fmla="*/ 76 w 152" name="T66"/>
                <a:gd fmla="*/ 115 h 152" name="T67"/>
                <a:gd fmla="*/ 37 w 152" name="T68"/>
                <a:gd fmla="*/ 76 h 152" name="T69"/>
                <a:gd fmla="*/ 76 w 152" name="T70"/>
                <a:gd fmla="*/ 37 h 152" name="T71"/>
                <a:gd fmla="*/ 115 w 152" name="T72"/>
                <a:gd fmla="*/ 76 h 152" name="T73"/>
                <a:gd fmla="*/ 76 w 152" name="T74"/>
                <a:gd fmla="*/ 115 h 15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52" w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3207623" y="2347693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charset="0" panose="020b0806030902050204" pitchFamily="34" typeface="Impact"/>
                  <a:cs charset="-79" panose="02010803020104030203" pitchFamily="2" typeface="Aharoni"/>
                </a:defRPr>
              </a:lvl1pPr>
            </a:lstStyle>
            <a:p>
              <a:r>
                <a:rPr altLang="en-US" lang="zh-CN" smtClean="0" sz="16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68682" y="1358697"/>
            <a:ext cx="2041593" cy="1833374"/>
            <a:chOff x="4268680" y="1358696"/>
            <a:chExt cx="2041593" cy="1833374"/>
          </a:xfrm>
        </p:grpSpPr>
        <p:sp>
          <p:nvSpPr>
            <p:cNvPr id="50" name="Freeform 42"/>
            <p:cNvSpPr/>
            <p:nvPr/>
          </p:nvSpPr>
          <p:spPr bwMode="auto">
            <a:xfrm>
              <a:off x="4268680" y="1358696"/>
              <a:ext cx="2041593" cy="1833374"/>
            </a:xfrm>
            <a:custGeom>
              <a:gdLst>
                <a:gd fmla="*/ 1149 w 1149" name="T0"/>
                <a:gd fmla="*/ 515 h 1030" name="T1"/>
                <a:gd fmla="*/ 1019 w 1149" name="T2"/>
                <a:gd fmla="*/ 412 h 1030" name="T3"/>
                <a:gd fmla="*/ 515 w 1149" name="T4"/>
                <a:gd fmla="*/ 0 h 1030" name="T5"/>
                <a:gd fmla="*/ 0 w 1149" name="T6"/>
                <a:gd fmla="*/ 515 h 1030" name="T7"/>
                <a:gd fmla="*/ 515 w 1149" name="T8"/>
                <a:gd fmla="*/ 1030 h 1030" name="T9"/>
                <a:gd fmla="*/ 1019 w 1149" name="T10"/>
                <a:gd fmla="*/ 618 h 1030" name="T11"/>
                <a:gd fmla="*/ 1149 w 1149" name="T12"/>
                <a:gd fmla="*/ 515 h 10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30" w="1149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268680" y="1358696"/>
              <a:ext cx="2041593" cy="1833374"/>
            </a:xfrm>
            <a:custGeom>
              <a:gdLst>
                <a:gd fmla="*/ 1019 w 1149" name="T0"/>
                <a:gd fmla="*/ 412 h 1030" name="T1"/>
                <a:gd fmla="*/ 515 w 1149" name="T2"/>
                <a:gd fmla="*/ 0 h 1030" name="T3"/>
                <a:gd fmla="*/ 0 w 1149" name="T4"/>
                <a:gd fmla="*/ 515 h 1030" name="T5"/>
                <a:gd fmla="*/ 515 w 1149" name="T6"/>
                <a:gd fmla="*/ 1030 h 1030" name="T7"/>
                <a:gd fmla="*/ 1019 w 1149" name="T8"/>
                <a:gd fmla="*/ 618 h 1030" name="T9"/>
                <a:gd fmla="*/ 1149 w 1149" name="T10"/>
                <a:gd fmla="*/ 515 h 1030" name="T11"/>
                <a:gd fmla="*/ 1019 w 1149" name="T12"/>
                <a:gd fmla="*/ 412 h 1030" name="T13"/>
                <a:gd fmla="*/ 515 w 1149" name="T14"/>
                <a:gd fmla="*/ 979 h 1030" name="T15"/>
                <a:gd fmla="*/ 51 w 1149" name="T16"/>
                <a:gd fmla="*/ 515 h 1030" name="T17"/>
                <a:gd fmla="*/ 515 w 1149" name="T18"/>
                <a:gd fmla="*/ 51 h 1030" name="T19"/>
                <a:gd fmla="*/ 979 w 1149" name="T20"/>
                <a:gd fmla="*/ 515 h 1030" name="T21"/>
                <a:gd fmla="*/ 515 w 1149" name="T22"/>
                <a:gd fmla="*/ 979 h 103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30" w="1149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4992005" y="1766825"/>
              <a:ext cx="447204" cy="395835"/>
            </a:xfrm>
            <a:custGeom>
              <a:gdLst>
                <a:gd fmla="*/ 29 w 144" name="T0"/>
                <a:gd fmla="*/ 53 h 127" name="T1"/>
                <a:gd fmla="*/ 45 w 144" name="T2"/>
                <a:gd fmla="*/ 72 h 127" name="T3"/>
                <a:gd fmla="*/ 65 w 144" name="T4"/>
                <a:gd fmla="*/ 58 h 127" name="T5"/>
                <a:gd fmla="*/ 50 w 144" name="T6"/>
                <a:gd fmla="*/ 39 h 127" name="T7"/>
                <a:gd fmla="*/ 65 w 144" name="T8"/>
                <a:gd fmla="*/ 29 h 127" name="T9"/>
                <a:gd fmla="*/ 8 w 144" name="T10"/>
                <a:gd fmla="*/ 0 h 127" name="T11"/>
                <a:gd fmla="*/ 13 w 144" name="T12"/>
                <a:gd fmla="*/ 63 h 127" name="T13"/>
                <a:gd fmla="*/ 29 w 144" name="T14"/>
                <a:gd fmla="*/ 53 h 127" name="T15"/>
                <a:gd fmla="*/ 115 w 144" name="T16"/>
                <a:gd fmla="*/ 53 h 127" name="T17"/>
                <a:gd fmla="*/ 131 w 144" name="T18"/>
                <a:gd fmla="*/ 63 h 127" name="T19"/>
                <a:gd fmla="*/ 136 w 144" name="T20"/>
                <a:gd fmla="*/ 0 h 127" name="T21"/>
                <a:gd fmla="*/ 80 w 144" name="T22"/>
                <a:gd fmla="*/ 29 h 127" name="T23"/>
                <a:gd fmla="*/ 95 w 144" name="T24"/>
                <a:gd fmla="*/ 39 h 127" name="T25"/>
                <a:gd fmla="*/ 0 w 144" name="T26"/>
                <a:gd fmla="*/ 103 h 127" name="T27"/>
                <a:gd fmla="*/ 5 w 144" name="T28"/>
                <a:gd fmla="*/ 127 h 127" name="T29"/>
                <a:gd fmla="*/ 115 w 144" name="T30"/>
                <a:gd fmla="*/ 53 h 127" name="T31"/>
                <a:gd fmla="*/ 101 w 144" name="T32"/>
                <a:gd fmla="*/ 86 h 127" name="T33"/>
                <a:gd fmla="*/ 81 w 144" name="T34"/>
                <a:gd fmla="*/ 103 h 127" name="T35"/>
                <a:gd fmla="*/ 139 w 144" name="T36"/>
                <a:gd fmla="*/ 127 h 127" name="T37"/>
                <a:gd fmla="*/ 144 w 144" name="T38"/>
                <a:gd fmla="*/ 103 h 127" name="T39"/>
                <a:gd fmla="*/ 101 w 144" name="T40"/>
                <a:gd fmla="*/ 86 h 12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7" w="144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54" name="文本框 34"/>
            <p:cNvSpPr txBox="1"/>
            <p:nvPr/>
          </p:nvSpPr>
          <p:spPr>
            <a:xfrm>
              <a:off x="4732911" y="2366743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charset="0" panose="020b0806030902050204" pitchFamily="34" typeface="Impact"/>
                  <a:cs charset="-79" panose="02010803020104030203" pitchFamily="2" typeface="Aharoni"/>
                </a:defRPr>
              </a:lvl1pPr>
            </a:lstStyle>
            <a:p>
              <a:r>
                <a:rPr altLang="en-US" lang="zh-CN" smtClean="0" sz="16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99661" y="1358697"/>
            <a:ext cx="2041593" cy="1833374"/>
            <a:chOff x="5799659" y="1358696"/>
            <a:chExt cx="2041593" cy="1833374"/>
          </a:xfrm>
        </p:grpSpPr>
        <p:sp>
          <p:nvSpPr>
            <p:cNvPr id="58" name="Freeform 40"/>
            <p:cNvSpPr/>
            <p:nvPr/>
          </p:nvSpPr>
          <p:spPr bwMode="auto">
            <a:xfrm>
              <a:off x="5799659" y="1358696"/>
              <a:ext cx="2041593" cy="1833374"/>
            </a:xfrm>
            <a:custGeom>
              <a:gdLst>
                <a:gd fmla="*/ 1149 w 1149" name="T0"/>
                <a:gd fmla="*/ 515 h 1030" name="T1"/>
                <a:gd fmla="*/ 1020 w 1149" name="T2"/>
                <a:gd fmla="*/ 412 h 1030" name="T3"/>
                <a:gd fmla="*/ 515 w 1149" name="T4"/>
                <a:gd fmla="*/ 0 h 1030" name="T5"/>
                <a:gd fmla="*/ 0 w 1149" name="T6"/>
                <a:gd fmla="*/ 515 h 1030" name="T7"/>
                <a:gd fmla="*/ 515 w 1149" name="T8"/>
                <a:gd fmla="*/ 1030 h 1030" name="T9"/>
                <a:gd fmla="*/ 1020 w 1149" name="T10"/>
                <a:gd fmla="*/ 618 h 1030" name="T11"/>
                <a:gd fmla="*/ 1149 w 1149" name="T12"/>
                <a:gd fmla="*/ 515 h 10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30" w="1149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799659" y="1358696"/>
              <a:ext cx="2041593" cy="1833374"/>
            </a:xfrm>
            <a:custGeom>
              <a:gdLst>
                <a:gd fmla="*/ 1020 w 1149" name="T0"/>
                <a:gd fmla="*/ 412 h 1030" name="T1"/>
                <a:gd fmla="*/ 515 w 1149" name="T2"/>
                <a:gd fmla="*/ 0 h 1030" name="T3"/>
                <a:gd fmla="*/ 0 w 1149" name="T4"/>
                <a:gd fmla="*/ 515 h 1030" name="T5"/>
                <a:gd fmla="*/ 515 w 1149" name="T6"/>
                <a:gd fmla="*/ 1030 h 1030" name="T7"/>
                <a:gd fmla="*/ 1020 w 1149" name="T8"/>
                <a:gd fmla="*/ 618 h 1030" name="T9"/>
                <a:gd fmla="*/ 1149 w 1149" name="T10"/>
                <a:gd fmla="*/ 515 h 1030" name="T11"/>
                <a:gd fmla="*/ 1020 w 1149" name="T12"/>
                <a:gd fmla="*/ 412 h 1030" name="T13"/>
                <a:gd fmla="*/ 515 w 1149" name="T14"/>
                <a:gd fmla="*/ 979 h 1030" name="T15"/>
                <a:gd fmla="*/ 51 w 1149" name="T16"/>
                <a:gd fmla="*/ 515 h 1030" name="T17"/>
                <a:gd fmla="*/ 515 w 1149" name="T18"/>
                <a:gd fmla="*/ 51 h 1030" name="T19"/>
                <a:gd fmla="*/ 979 w 1149" name="T20"/>
                <a:gd fmla="*/ 515 h 1030" name="T21"/>
                <a:gd fmla="*/ 515 w 1149" name="T22"/>
                <a:gd fmla="*/ 979 h 103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30" w="1149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548657" y="1761548"/>
              <a:ext cx="371664" cy="436628"/>
            </a:xfrm>
            <a:custGeom>
              <a:gdLst>
                <a:gd fmla="*/ 74 w 120" name="T0"/>
                <a:gd fmla="*/ 39 h 140" name="T1"/>
                <a:gd fmla="*/ 82 w 120" name="T2"/>
                <a:gd fmla="*/ 22 h 140" name="T3"/>
                <a:gd fmla="*/ 60 w 120" name="T4"/>
                <a:gd fmla="*/ 0 h 140" name="T5"/>
                <a:gd fmla="*/ 38 w 120" name="T6"/>
                <a:gd fmla="*/ 22 h 140" name="T7"/>
                <a:gd fmla="*/ 46 w 120" name="T8"/>
                <a:gd fmla="*/ 39 h 140" name="T9"/>
                <a:gd fmla="*/ 8 w 120" name="T10"/>
                <a:gd fmla="*/ 98 h 140" name="T11"/>
                <a:gd fmla="*/ 37 w 120" name="T12"/>
                <a:gd fmla="*/ 78 h 140" name="T13"/>
                <a:gd fmla="*/ 25 w 120" name="T14"/>
                <a:gd fmla="*/ 140 h 140" name="T15"/>
                <a:gd fmla="*/ 45 w 120" name="T16"/>
                <a:gd fmla="*/ 140 h 140" name="T17"/>
                <a:gd fmla="*/ 60 w 120" name="T18"/>
                <a:gd fmla="*/ 114 h 140" name="T19"/>
                <a:gd fmla="*/ 75 w 120" name="T20"/>
                <a:gd fmla="*/ 140 h 140" name="T21"/>
                <a:gd fmla="*/ 95 w 120" name="T22"/>
                <a:gd fmla="*/ 140 h 140" name="T23"/>
                <a:gd fmla="*/ 83 w 120" name="T24"/>
                <a:gd fmla="*/ 78 h 140" name="T25"/>
                <a:gd fmla="*/ 112 w 120" name="T26"/>
                <a:gd fmla="*/ 98 h 140" name="T27"/>
                <a:gd fmla="*/ 74 w 120" name="T28"/>
                <a:gd fmla="*/ 39 h 14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0" w="12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79" name="文本框 34"/>
            <p:cNvSpPr txBox="1"/>
            <p:nvPr/>
          </p:nvSpPr>
          <p:spPr>
            <a:xfrm>
              <a:off x="6310273" y="2376268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charset="0" panose="020b0806030902050204" pitchFamily="34" typeface="Impact"/>
                  <a:cs charset="-79" panose="02010803020104030203" pitchFamily="2" typeface="Aharoni"/>
                </a:defRPr>
              </a:lvl1pPr>
            </a:lstStyle>
            <a:p>
              <a:r>
                <a:rPr altLang="en-US" lang="zh-CN" smtClean="0" sz="16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</p:grpSp>
      <p:grpSp>
        <p:nvGrpSpPr>
          <p:cNvPr id="80" name="组合 3"/>
          <p:cNvGrpSpPr/>
          <p:nvPr/>
        </p:nvGrpSpPr>
        <p:grpSpPr>
          <a:xfrm>
            <a:off x="1016111" y="3412665"/>
            <a:ext cx="1517540" cy="1102975"/>
            <a:chOff x="5054600" y="1342008"/>
            <a:chExt cx="1517540" cy="1102975"/>
          </a:xfrm>
        </p:grpSpPr>
        <p:sp>
          <p:nvSpPr>
            <p:cNvPr id="81" name="TextBox 80"/>
            <p:cNvSpPr txBox="1"/>
            <p:nvPr/>
          </p:nvSpPr>
          <p:spPr>
            <a:xfrm>
              <a:off x="5054600" y="1342008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lang="zh-CN">
                  <a:solidFill>
                    <a:schemeClr val="tx1"/>
                  </a:solidFill>
                </a:rPr>
                <a:t>点击添加标题</a:t>
              </a:r>
            </a:p>
          </p:txBody>
        </p:sp>
        <p:sp>
          <p:nvSpPr>
            <p:cNvPr id="82" name="矩形 35"/>
            <p:cNvSpPr/>
            <p:nvPr/>
          </p:nvSpPr>
          <p:spPr>
            <a:xfrm>
              <a:off x="5054600" y="1650918"/>
              <a:ext cx="1517540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83" name="组合 3"/>
          <p:cNvGrpSpPr/>
          <p:nvPr/>
        </p:nvGrpSpPr>
        <p:grpSpPr>
          <a:xfrm>
            <a:off x="2844910" y="3412665"/>
            <a:ext cx="1517540" cy="1102975"/>
            <a:chOff x="5054600" y="1342008"/>
            <a:chExt cx="1517540" cy="1102975"/>
          </a:xfrm>
        </p:grpSpPr>
        <p:sp>
          <p:nvSpPr>
            <p:cNvPr id="84" name="TextBox 83"/>
            <p:cNvSpPr txBox="1"/>
            <p:nvPr/>
          </p:nvSpPr>
          <p:spPr>
            <a:xfrm>
              <a:off x="5054600" y="1342008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lang="zh-CN">
                  <a:solidFill>
                    <a:schemeClr val="tx1"/>
                  </a:solidFill>
                </a:rPr>
                <a:t>点击添加标题</a:t>
              </a:r>
            </a:p>
          </p:txBody>
        </p:sp>
        <p:sp>
          <p:nvSpPr>
            <p:cNvPr id="85" name="矩形 35"/>
            <p:cNvSpPr/>
            <p:nvPr/>
          </p:nvSpPr>
          <p:spPr>
            <a:xfrm>
              <a:off x="5054600" y="1650918"/>
              <a:ext cx="1517540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629150" y="3412665"/>
            <a:ext cx="1517540" cy="1102975"/>
            <a:chOff x="5054600" y="1342008"/>
            <a:chExt cx="1517540" cy="1102975"/>
          </a:xfrm>
        </p:grpSpPr>
        <p:sp>
          <p:nvSpPr>
            <p:cNvPr id="87" name="TextBox 86"/>
            <p:cNvSpPr txBox="1"/>
            <p:nvPr/>
          </p:nvSpPr>
          <p:spPr>
            <a:xfrm>
              <a:off x="5054600" y="1342008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lang="zh-CN">
                  <a:solidFill>
                    <a:schemeClr val="tx1"/>
                  </a:solidFill>
                </a:rPr>
                <a:t>点击添加标题</a:t>
              </a:r>
            </a:p>
          </p:txBody>
        </p:sp>
        <p:sp>
          <p:nvSpPr>
            <p:cNvPr id="88" name="矩形 35"/>
            <p:cNvSpPr/>
            <p:nvPr/>
          </p:nvSpPr>
          <p:spPr>
            <a:xfrm>
              <a:off x="5054600" y="1650918"/>
              <a:ext cx="1517540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89" name="组合 3"/>
          <p:cNvGrpSpPr/>
          <p:nvPr/>
        </p:nvGrpSpPr>
        <p:grpSpPr>
          <a:xfrm>
            <a:off x="6481723" y="3412665"/>
            <a:ext cx="1517540" cy="1102975"/>
            <a:chOff x="5054600" y="1342008"/>
            <a:chExt cx="1517540" cy="1102975"/>
          </a:xfrm>
        </p:grpSpPr>
        <p:sp>
          <p:nvSpPr>
            <p:cNvPr id="90" name="TextBox 89"/>
            <p:cNvSpPr txBox="1"/>
            <p:nvPr/>
          </p:nvSpPr>
          <p:spPr>
            <a:xfrm>
              <a:off x="5054601" y="1342008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>
                <a:defRPr/>
              </a:pPr>
              <a:r>
                <a:rPr altLang="en-US" lang="zh-CN">
                  <a:solidFill>
                    <a:schemeClr val="tx1"/>
                  </a:solidFill>
                </a:rPr>
                <a:t>点击添加标题</a:t>
              </a:r>
            </a:p>
          </p:txBody>
        </p:sp>
        <p:sp>
          <p:nvSpPr>
            <p:cNvPr id="91" name="矩形 35"/>
            <p:cNvSpPr/>
            <p:nvPr/>
          </p:nvSpPr>
          <p:spPr>
            <a:xfrm>
              <a:off x="5054600" y="1650918"/>
              <a:ext cx="1517540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F1658BE0-82B2-4D2F-AD34-032B06BAB4CC}" type="slidenum">
              <a:rPr lang="en-US" smtClean="0"/>
              <a:t>14</a:t>
            </a:fld>
          </a:p>
        </p:txBody>
      </p:sp>
      <p:grpSp>
        <p:nvGrpSpPr>
          <p:cNvPr id="4" name="Group 3"/>
          <p:cNvGrpSpPr/>
          <p:nvPr/>
        </p:nvGrpSpPr>
        <p:grpSpPr>
          <a:xfrm>
            <a:off x="4654550" y="931862"/>
            <a:ext cx="4219575" cy="4352925"/>
            <a:chOff x="4195762" y="2005013"/>
            <a:chExt cx="4219575" cy="435292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>
              <a:off x="4195762" y="6196013"/>
              <a:ext cx="4219575" cy="161925"/>
            </a:xfrm>
            <a:custGeom>
              <a:gdLst>
                <a:gd fmla="*/ 791286937 w 21600" name="T0"/>
                <a:gd fmla="*/ 606941 h 21600" name="T1"/>
                <a:gd fmla="*/ 412148551 w 21600" name="T2"/>
                <a:gd fmla="*/ 1213875 h 21600" name="T3"/>
                <a:gd fmla="*/ 33009970 w 21600" name="T4"/>
                <a:gd fmla="*/ 606941 h 21600" name="T5"/>
                <a:gd fmla="*/ 412148551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665 w 21600" name="T12"/>
                <a:gd fmla="*/ 2665 h 21600" name="T13"/>
                <a:gd fmla="*/ 18935 w 21600" name="T14"/>
                <a:gd fmla="*/ 18935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chemeClr val="tx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195762" y="5394325"/>
              <a:ext cx="4219575" cy="801688"/>
            </a:xfrm>
            <a:custGeom>
              <a:gdLst>
                <a:gd fmla="*/ 791286937 w 21600" name="T0"/>
                <a:gd fmla="*/ 14877399 h 21600" name="T1"/>
                <a:gd fmla="*/ 412148551 w 21600" name="T2"/>
                <a:gd fmla="*/ 29754799 h 21600" name="T3"/>
                <a:gd fmla="*/ 33009970 w 21600" name="T4"/>
                <a:gd fmla="*/ 14877399 h 21600" name="T5"/>
                <a:gd fmla="*/ 412148551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665 w 21600" name="T12"/>
                <a:gd fmla="*/ 2665 h 21600" name="T13"/>
                <a:gd fmla="*/ 18935 w 21600" name="T14"/>
                <a:gd fmla="*/ 18935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algn="ctr" w="12700">
              <a:solidFill>
                <a:srgbClr val="C0C0C0"/>
              </a:solidFill>
              <a:miter lim="800000"/>
            </a:ln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829299" y="5516562"/>
              <a:ext cx="952500" cy="349250"/>
            </a:xfrm>
            <a:prstGeom prst="rect">
              <a:avLst/>
            </a:prstGeom>
          </p:spPr>
          <p:txBody>
            <a:bodyPr fromWordArt="1" wrap="none"/>
            <a:lstStyle/>
            <a:p>
              <a:pPr algn="ctr"/>
              <a:r>
                <a:rPr altLang="zh-CN" b="1" kern="10" lang="en-US" smtClean="0">
                  <a:solidFill>
                    <a:schemeClr val="accent5"/>
                  </a:solidFill>
                  <a:latin charset="0" pitchFamily="34" typeface="Agency FB"/>
                  <a:cs typeface="Arial"/>
                </a:rPr>
                <a:t>50%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10800000">
              <a:off x="4195762" y="4759325"/>
              <a:ext cx="4219575" cy="619125"/>
            </a:xfrm>
            <a:custGeom>
              <a:gdLst>
                <a:gd fmla="*/ 712978657 w 21600" name="T0"/>
                <a:gd fmla="*/ 8873064 h 21600" name="T1"/>
                <a:gd fmla="*/ 412148551 w 21600" name="T2"/>
                <a:gd fmla="*/ 17746100 h 21600" name="T3"/>
                <a:gd fmla="*/ 111318249 w 21600" name="T4"/>
                <a:gd fmla="*/ 8873064 h 21600" name="T5"/>
                <a:gd fmla="*/ 412148551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4717 w 21600" name="T12"/>
                <a:gd fmla="*/ 4717 h 21600" name="T13"/>
                <a:gd fmla="*/ 16883 w 21600" name="T14"/>
                <a:gd fmla="*/ 16883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605337" y="4364038"/>
              <a:ext cx="3400425" cy="646112"/>
            </a:xfrm>
            <a:custGeom>
              <a:gdLst>
                <a:gd fmla="*/ 511948310 w 21600" name="T0"/>
                <a:gd fmla="*/ 9663443 h 21600" name="T1"/>
                <a:gd fmla="*/ 267659574 w 21600" name="T2"/>
                <a:gd fmla="*/ 19326885 h 21600" name="T3"/>
                <a:gd fmla="*/ 23370680 w 21600" name="T4"/>
                <a:gd fmla="*/ 9663443 h 21600" name="T5"/>
                <a:gd fmla="*/ 267659574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743 w 21600" name="T12"/>
                <a:gd fmla="*/ 2743 h 21600" name="T13"/>
                <a:gd fmla="*/ 18857 w 21600" name="T14"/>
                <a:gd fmla="*/ 18857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1885" y="21600"/>
                  </a:lnTo>
                  <a:lnTo>
                    <a:pt x="197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875337" y="4384675"/>
              <a:ext cx="862012" cy="341312"/>
            </a:xfrm>
            <a:prstGeom prst="rect">
              <a:avLst/>
            </a:prstGeom>
          </p:spPr>
          <p:txBody>
            <a:bodyPr fromWordArt="1" wrap="none"/>
            <a:lstStyle/>
            <a:p>
              <a:pPr algn="ctr"/>
              <a:r>
                <a:rPr altLang="zh-CN" b="1" kern="10" lang="en-US" smtClean="0">
                  <a:solidFill>
                    <a:schemeClr val="bg1"/>
                  </a:solidFill>
                  <a:latin charset="0" pitchFamily="34" typeface="Agency FB"/>
                  <a:cs typeface="Arial"/>
                </a:rPr>
                <a:t>30%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0800000">
              <a:off x="4605337" y="3870325"/>
              <a:ext cx="3400425" cy="498475"/>
            </a:xfrm>
            <a:custGeom>
              <a:gdLst>
                <a:gd fmla="*/ 463026112 w 21600" name="T0"/>
                <a:gd fmla="*/ 5751801 h 21600" name="T1"/>
                <a:gd fmla="*/ 267659574 w 21600" name="T2"/>
                <a:gd fmla="*/ 11503580 h 21600" name="T3"/>
                <a:gd fmla="*/ 72292878 w 21600" name="T4"/>
                <a:gd fmla="*/ 5751801 h 21600" name="T5"/>
                <a:gd fmla="*/ 267659574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4717 w 21600" name="T12"/>
                <a:gd fmla="*/ 4717 h 21600" name="T13"/>
                <a:gd fmla="*/ 16883 w 21600" name="T14"/>
                <a:gd fmla="*/ 16883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927599" y="3557588"/>
              <a:ext cx="2755900" cy="522287"/>
            </a:xfrm>
            <a:custGeom>
              <a:gdLst>
                <a:gd fmla="*/ 332687527 w 21600" name="T0"/>
                <a:gd fmla="*/ 6314426 h 21600" name="T1"/>
                <a:gd fmla="*/ 175809834 w 21600" name="T2"/>
                <a:gd fmla="*/ 12628875 h 21600" name="T3"/>
                <a:gd fmla="*/ 18932140 w 21600" name="T4"/>
                <a:gd fmla="*/ 6314426 h 21600" name="T5"/>
                <a:gd fmla="*/ 175809834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963 w 21600" name="T12"/>
                <a:gd fmla="*/ 2963 h 21600" name="T13"/>
                <a:gd fmla="*/ 18637 w 21600" name="T14"/>
                <a:gd fmla="*/ 18637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algn="ctr" w="12700">
              <a:solidFill>
                <a:srgbClr val="C0C0C0"/>
              </a:solidFill>
              <a:miter lim="800000"/>
            </a:ln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019799" y="3551237"/>
              <a:ext cx="571500" cy="228600"/>
            </a:xfrm>
            <a:prstGeom prst="rect">
              <a:avLst/>
            </a:prstGeom>
          </p:spPr>
          <p:txBody>
            <a:bodyPr fromWordArt="1" wrap="none"/>
            <a:lstStyle/>
            <a:p>
              <a:pPr algn="ctr"/>
              <a:r>
                <a:rPr altLang="zh-CN" b="1" kern="10" lang="en-US">
                  <a:solidFill>
                    <a:schemeClr val="accent5"/>
                  </a:solidFill>
                  <a:latin charset="0" pitchFamily="34" typeface="Agency FB"/>
                  <a:cs typeface="Arial"/>
                </a:rPr>
                <a:t>25%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4927599" y="3151188"/>
              <a:ext cx="2755900" cy="403225"/>
            </a:xfrm>
            <a:custGeom>
              <a:gdLst>
                <a:gd fmla="*/ 304134745 w 21600" name="T0"/>
                <a:gd fmla="*/ 3763676 h 21600" name="T1"/>
                <a:gd fmla="*/ 175809834 w 21600" name="T2"/>
                <a:gd fmla="*/ 7527333 h 21600" name="T3"/>
                <a:gd fmla="*/ 47484923 w 21600" name="T4"/>
                <a:gd fmla="*/ 3763676 h 21600" name="T5"/>
                <a:gd fmla="*/ 175809834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4717 w 21600" name="T12"/>
                <a:gd fmla="*/ 4717 h 21600" name="T13"/>
                <a:gd fmla="*/ 16883 w 21600" name="T14"/>
                <a:gd fmla="*/ 16883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5256212" y="2884488"/>
              <a:ext cx="2098675" cy="395287"/>
            </a:xfrm>
            <a:custGeom>
              <a:gdLst>
                <a:gd fmla="*/ 192930124 w 21600" name="T0"/>
                <a:gd fmla="*/ 3616949 h 21600" name="T1"/>
                <a:gd fmla="*/ 101954603 w 21600" name="T2"/>
                <a:gd fmla="*/ 7233880 h 21600" name="T3"/>
                <a:gd fmla="*/ 10978985 w 21600" name="T4"/>
                <a:gd fmla="*/ 3616949 h 21600" name="T5"/>
                <a:gd fmla="*/ 101954603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963 w 21600" name="T12"/>
                <a:gd fmla="*/ 2963 h 21600" name="T13"/>
                <a:gd fmla="*/ 18637 w 21600" name="T14"/>
                <a:gd fmla="*/ 18637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algn="ctr" w="12700">
              <a:solidFill>
                <a:srgbClr val="C0C0C0"/>
              </a:solidFill>
              <a:miter lim="800000"/>
            </a:ln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6072187" y="2846387"/>
              <a:ext cx="466725" cy="174625"/>
            </a:xfrm>
            <a:prstGeom prst="rect">
              <a:avLst/>
            </a:prstGeom>
          </p:spPr>
          <p:txBody>
            <a:bodyPr fromWordArt="1" wrap="none"/>
            <a:lstStyle/>
            <a:p>
              <a:pPr algn="ctr"/>
              <a:r>
                <a:rPr altLang="zh-CN" b="1" kern="10" lang="en-US">
                  <a:solidFill>
                    <a:schemeClr val="accent5"/>
                  </a:solidFill>
                  <a:latin charset="0" pitchFamily="34" typeface="Agency FB"/>
                  <a:cs typeface="Arial"/>
                </a:rPr>
                <a:t>10%</a:t>
              </a: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 rot="10800000">
              <a:off x="5256212" y="2581275"/>
              <a:ext cx="2098675" cy="306388"/>
            </a:xfrm>
            <a:custGeom>
              <a:gdLst>
                <a:gd fmla="*/ 176371967 w 21600" name="T0"/>
                <a:gd fmla="*/ 2173000 h 21600" name="T1"/>
                <a:gd fmla="*/ 101954603 w 21600" name="T2"/>
                <a:gd fmla="*/ 4346000 h 21600" name="T3"/>
                <a:gd fmla="*/ 27537142 w 21600" name="T4"/>
                <a:gd fmla="*/ 2173000 h 21600" name="T5"/>
                <a:gd fmla="*/ 101954603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4717 w 21600" name="T12"/>
                <a:gd fmla="*/ 4717 h 21600" name="T13"/>
                <a:gd fmla="*/ 16883 w 21600" name="T14"/>
                <a:gd fmla="*/ 16883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rot="10800000" wrap="none"/>
            <a:lstStyle/>
            <a:p>
              <a:endParaRPr altLang="en-US" lang="zh-CN" sz="1600"/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5499099" y="2308225"/>
              <a:ext cx="1612900" cy="395288"/>
            </a:xfrm>
            <a:custGeom>
              <a:gdLst>
                <a:gd fmla="*/ 113952654 w 21600" name="T0"/>
                <a:gd fmla="*/ 3616958 h 21600" name="T1"/>
                <a:gd fmla="*/ 60218667 w 21600" name="T2"/>
                <a:gd fmla="*/ 7233917 h 21600" name="T3"/>
                <a:gd fmla="*/ 6484679 w 21600" name="T4"/>
                <a:gd fmla="*/ 3616958 h 21600" name="T5"/>
                <a:gd fmla="*/ 60218667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2963 w 21600" name="T12"/>
                <a:gd fmla="*/ 2963 h 21600" name="T13"/>
                <a:gd fmla="*/ 18637 w 21600" name="T14"/>
                <a:gd fmla="*/ 18637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algn="ctr" w="12700">
              <a:solidFill>
                <a:srgbClr val="C0C0C0"/>
              </a:solidFill>
              <a:miter lim="800000"/>
            </a:ln>
          </p:spPr>
          <p:txBody>
            <a:bodyPr anchor="ctr" wrap="none"/>
            <a:lstStyle/>
            <a:p>
              <a:endParaRPr altLang="en-US" lang="zh-CN" sz="1600"/>
            </a:p>
          </p:txBody>
        </p:sp>
        <p:sp>
          <p:nvSpPr>
            <p:cNvPr id="1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145212" y="2286000"/>
              <a:ext cx="320675" cy="174625"/>
            </a:xfrm>
            <a:prstGeom prst="rect">
              <a:avLst/>
            </a:prstGeom>
          </p:spPr>
          <p:txBody>
            <a:bodyPr fromWordArt="1" wrap="none"/>
            <a:lstStyle/>
            <a:p>
              <a:pPr algn="ctr"/>
              <a:r>
                <a:rPr altLang="zh-CN" b="1" kern="10" lang="en-US">
                  <a:solidFill>
                    <a:schemeClr val="accent5"/>
                  </a:solidFill>
                  <a:latin charset="0" pitchFamily="34" typeface="Agency FB"/>
                  <a:cs typeface="Arial"/>
                </a:rPr>
                <a:t>5%</a:t>
              </a: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 rot="10800000">
              <a:off x="5499099" y="2005013"/>
              <a:ext cx="1612900" cy="306387"/>
            </a:xfrm>
            <a:custGeom>
              <a:gdLst>
                <a:gd fmla="*/ 90328000 w 21600" name="T0"/>
                <a:gd fmla="*/ 2172993 h 21600" name="T1"/>
                <a:gd fmla="*/ 60218667 w 21600" name="T2"/>
                <a:gd fmla="*/ 4345972 h 21600" name="T3"/>
                <a:gd fmla="*/ 30109333 w 21600" name="T4"/>
                <a:gd fmla="*/ 2172993 h 21600" name="T5"/>
                <a:gd fmla="*/ 60218667 w 21600" name="T6"/>
                <a:gd fmla="*/ 0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7200 w 21600" name="T12"/>
                <a:gd fmla="*/ 7200 h 21600" name="T13"/>
                <a:gd fmla="*/ 14400 w 21600" name="T14"/>
                <a:gd fmla="*/ 144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rot="10800000" wrap="none"/>
            <a:lstStyle/>
            <a:p>
              <a:endParaRPr altLang="en-US" lang="zh-CN" sz="16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911225" y="1414462"/>
            <a:ext cx="50038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60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11225" y="982662"/>
            <a:ext cx="327501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333333"/>
                </a:solidFill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911225" y="2027237"/>
            <a:ext cx="47164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60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911225" y="1558924"/>
            <a:ext cx="327501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333333"/>
                </a:solidFill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911225" y="2782887"/>
            <a:ext cx="43910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60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911225" y="2351087"/>
            <a:ext cx="327501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333333"/>
                </a:solidFill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911225" y="3719512"/>
            <a:ext cx="410368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60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838200" y="3117849"/>
            <a:ext cx="4498976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pc="67" sz="1600">
                <a:ln w="11430"/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911225" y="4906962"/>
            <a:ext cx="3887787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6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911225" y="4475162"/>
            <a:ext cx="327501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333333"/>
                </a:solidFill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31" name="文本框 2"/>
          <p:cNvSpPr txBox="1"/>
          <p:nvPr/>
        </p:nvSpPr>
        <p:spPr>
          <a:xfrm>
            <a:off x="482004" y="145061"/>
            <a:ext cx="33528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5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0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1" spid="28"/>
      <p:bldP grpId="0" spid="29"/>
      <p:bldP grpId="0" spid="30"/>
      <p:bldP grpId="0" spid="3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6"/>
          <p:cNvGrpSpPr/>
          <p:nvPr/>
        </p:nvGrpSpPr>
        <p:grpSpPr>
          <a:xfrm>
            <a:off x="381000" y="951945"/>
            <a:ext cx="4453516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fmla="*/ 3 w 2990" name="T0"/>
                <a:gd fmla="*/ 357 h 2273" name="T1"/>
                <a:gd fmla="*/ 23 w 2990" name="T2"/>
                <a:gd fmla="*/ 365 h 2273" name="T3"/>
                <a:gd fmla="*/ 29 w 2990" name="T4"/>
                <a:gd fmla="*/ 390 h 2273" name="T5"/>
                <a:gd fmla="*/ 28 w 2990" name="T6"/>
                <a:gd fmla="*/ 419 h 2273" name="T7"/>
                <a:gd fmla="*/ 18 w 2990" name="T8"/>
                <a:gd fmla="*/ 419 h 2273" name="T9"/>
                <a:gd fmla="*/ 0 w 2990" name="T10"/>
                <a:gd fmla="*/ 429 h 2273" name="T11"/>
                <a:gd fmla="*/ 31 w 2990" name="T12"/>
                <a:gd fmla="*/ 438 h 2273" name="T13"/>
                <a:gd fmla="*/ 47 w 2990" name="T14"/>
                <a:gd fmla="*/ 456 h 2273" name="T15"/>
                <a:gd fmla="*/ 49 w 2990" name="T16"/>
                <a:gd fmla="*/ 490 h 2273" name="T17"/>
                <a:gd fmla="*/ 71 w 2990" name="T18"/>
                <a:gd fmla="*/ 507 h 2273" name="T19"/>
                <a:gd fmla="*/ 109 w 2990" name="T20"/>
                <a:gd fmla="*/ 521 h 2273" name="T21"/>
                <a:gd fmla="*/ 152 w 2990" name="T22"/>
                <a:gd fmla="*/ 516 h 2273" name="T23"/>
                <a:gd fmla="*/ 185 w 2990" name="T24"/>
                <a:gd fmla="*/ 542 h 2273" name="T25"/>
                <a:gd fmla="*/ 259 w 2990" name="T26"/>
                <a:gd fmla="*/ 549 h 2273" name="T27"/>
                <a:gd fmla="*/ 414 w 2990" name="T28"/>
                <a:gd fmla="*/ 546 h 2273" name="T29"/>
                <a:gd fmla="*/ 539 w 2990" name="T30"/>
                <a:gd fmla="*/ 549 h 2273" name="T31"/>
                <a:gd fmla="*/ 585 w 2990" name="T32"/>
                <a:gd fmla="*/ 458 h 2273" name="T33"/>
                <a:gd fmla="*/ 714 w 2990" name="T34"/>
                <a:gd fmla="*/ 339 h 2273" name="T35"/>
                <a:gd fmla="*/ 743 w 2990" name="T36"/>
                <a:gd fmla="*/ 295 h 2273" name="T37"/>
                <a:gd fmla="*/ 727 w 2990" name="T38"/>
                <a:gd fmla="*/ 263 h 2273" name="T39"/>
                <a:gd fmla="*/ 716 w 2990" name="T40"/>
                <a:gd fmla="*/ 233 h 2273" name="T41"/>
                <a:gd fmla="*/ 678 w 2990" name="T42"/>
                <a:gd fmla="*/ 213 h 2273" name="T43"/>
                <a:gd fmla="*/ 631 w 2990" name="T44"/>
                <a:gd fmla="*/ 198 h 2273" name="T45"/>
                <a:gd fmla="*/ 592 w 2990" name="T46"/>
                <a:gd fmla="*/ 185 h 2273" name="T47"/>
                <a:gd fmla="*/ 578 w 2990" name="T48"/>
                <a:gd fmla="*/ 170 h 2273" name="T49"/>
                <a:gd fmla="*/ 594 w 2990" name="T50"/>
                <a:gd fmla="*/ 148 h 2273" name="T51"/>
                <a:gd fmla="*/ 598 w 2990" name="T52"/>
                <a:gd fmla="*/ 114 h 2273" name="T53"/>
                <a:gd fmla="*/ 580 w 2990" name="T54"/>
                <a:gd fmla="*/ 75 h 2273" name="T55"/>
                <a:gd fmla="*/ 562 w 2990" name="T56"/>
                <a:gd fmla="*/ 63 h 2273" name="T57"/>
                <a:gd fmla="*/ 540 w 2990" name="T58"/>
                <a:gd fmla="*/ 55 h 2273" name="T59"/>
                <a:gd fmla="*/ 520 w 2990" name="T60"/>
                <a:gd fmla="*/ 29 h 2273" name="T61"/>
                <a:gd fmla="*/ 517 w 2990" name="T62"/>
                <a:gd fmla="*/ 8 h 2273" name="T63"/>
                <a:gd fmla="*/ 492 w 2990" name="T64"/>
                <a:gd fmla="*/ 0 h 2273" name="T65"/>
                <a:gd fmla="*/ 479 w 2990" name="T66"/>
                <a:gd fmla="*/ 21 h 2273" name="T67"/>
                <a:gd fmla="*/ 449 w 2990" name="T68"/>
                <a:gd fmla="*/ 35 h 2273" name="T69"/>
                <a:gd fmla="*/ 438 w 2990" name="T70"/>
                <a:gd fmla="*/ 79 h 2273" name="T71"/>
                <a:gd fmla="*/ 411 w 2990" name="T72"/>
                <a:gd fmla="*/ 85 h 2273" name="T73"/>
                <a:gd fmla="*/ 384 w 2990" name="T74"/>
                <a:gd fmla="*/ 75 h 2273" name="T75"/>
                <a:gd fmla="*/ 363 w 2990" name="T76"/>
                <a:gd fmla="*/ 71 h 2273" name="T77"/>
                <a:gd fmla="*/ 334 w 2990" name="T78"/>
                <a:gd fmla="*/ 122 h 2273" name="T79"/>
                <a:gd fmla="*/ 344 w 2990" name="T80"/>
                <a:gd fmla="*/ 140 h 2273" name="T81"/>
                <a:gd fmla="*/ 322 w 2990" name="T82"/>
                <a:gd fmla="*/ 144 h 2273" name="T83"/>
                <a:gd fmla="*/ 295 w 2990" name="T84"/>
                <a:gd fmla="*/ 136 h 2273" name="T85"/>
                <a:gd fmla="*/ 257 w 2990" name="T86"/>
                <a:gd fmla="*/ 138 h 2273" name="T87"/>
                <a:gd fmla="*/ 266 w 2990" name="T88"/>
                <a:gd fmla="*/ 148 h 2273" name="T89"/>
                <a:gd fmla="*/ 262 w 2990" name="T90"/>
                <a:gd fmla="*/ 173 h 2273" name="T91"/>
                <a:gd fmla="*/ 263 w 2990" name="T92"/>
                <a:gd fmla="*/ 220 h 2273" name="T93"/>
                <a:gd fmla="*/ 241 w 2990" name="T94"/>
                <a:gd fmla="*/ 242 h 2273" name="T95"/>
                <a:gd fmla="*/ 230 w 2990" name="T96"/>
                <a:gd fmla="*/ 267 h 2273" name="T97"/>
                <a:gd fmla="*/ 177 w 2990" name="T98"/>
                <a:gd fmla="*/ 281 h 2273" name="T99"/>
                <a:gd fmla="*/ 147 w 2990" name="T100"/>
                <a:gd fmla="*/ 286 h 2273" name="T101"/>
                <a:gd fmla="*/ 114 w 2990" name="T102"/>
                <a:gd fmla="*/ 294 h 2273" name="T103"/>
                <a:gd fmla="*/ 80 w 2990" name="T104"/>
                <a:gd fmla="*/ 302 h 2273" name="T105"/>
                <a:gd fmla="*/ 80 w 2990" name="T106"/>
                <a:gd fmla="*/ 289 h 2273" name="T107"/>
                <a:gd fmla="*/ 55 w 2990" name="T108"/>
                <a:gd fmla="*/ 291 h 2273" name="T109"/>
                <a:gd fmla="*/ 29 w 2990" name="T110"/>
                <a:gd fmla="*/ 297 h 2273" name="T111"/>
                <a:gd fmla="*/ 10 w 2990" name="T112"/>
                <a:gd fmla="*/ 318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gdLst>
                <a:gd fmla="*/ 3 w 2990" name="T0"/>
                <a:gd fmla="*/ 357 h 2273" name="T1"/>
                <a:gd fmla="*/ 23 w 2990" name="T2"/>
                <a:gd fmla="*/ 365 h 2273" name="T3"/>
                <a:gd fmla="*/ 29 w 2990" name="T4"/>
                <a:gd fmla="*/ 390 h 2273" name="T5"/>
                <a:gd fmla="*/ 28 w 2990" name="T6"/>
                <a:gd fmla="*/ 419 h 2273" name="T7"/>
                <a:gd fmla="*/ 18 w 2990" name="T8"/>
                <a:gd fmla="*/ 419 h 2273" name="T9"/>
                <a:gd fmla="*/ 0 w 2990" name="T10"/>
                <a:gd fmla="*/ 429 h 2273" name="T11"/>
                <a:gd fmla="*/ 31 w 2990" name="T12"/>
                <a:gd fmla="*/ 438 h 2273" name="T13"/>
                <a:gd fmla="*/ 47 w 2990" name="T14"/>
                <a:gd fmla="*/ 456 h 2273" name="T15"/>
                <a:gd fmla="*/ 49 w 2990" name="T16"/>
                <a:gd fmla="*/ 490 h 2273" name="T17"/>
                <a:gd fmla="*/ 71 w 2990" name="T18"/>
                <a:gd fmla="*/ 507 h 2273" name="T19"/>
                <a:gd fmla="*/ 109 w 2990" name="T20"/>
                <a:gd fmla="*/ 521 h 2273" name="T21"/>
                <a:gd fmla="*/ 152 w 2990" name="T22"/>
                <a:gd fmla="*/ 516 h 2273" name="T23"/>
                <a:gd fmla="*/ 185 w 2990" name="T24"/>
                <a:gd fmla="*/ 542 h 2273" name="T25"/>
                <a:gd fmla="*/ 259 w 2990" name="T26"/>
                <a:gd fmla="*/ 549 h 2273" name="T27"/>
                <a:gd fmla="*/ 414 w 2990" name="T28"/>
                <a:gd fmla="*/ 546 h 2273" name="T29"/>
                <a:gd fmla="*/ 539 w 2990" name="T30"/>
                <a:gd fmla="*/ 549 h 2273" name="T31"/>
                <a:gd fmla="*/ 585 w 2990" name="T32"/>
                <a:gd fmla="*/ 458 h 2273" name="T33"/>
                <a:gd fmla="*/ 714 w 2990" name="T34"/>
                <a:gd fmla="*/ 339 h 2273" name="T35"/>
                <a:gd fmla="*/ 743 w 2990" name="T36"/>
                <a:gd fmla="*/ 295 h 2273" name="T37"/>
                <a:gd fmla="*/ 727 w 2990" name="T38"/>
                <a:gd fmla="*/ 263 h 2273" name="T39"/>
                <a:gd fmla="*/ 716 w 2990" name="T40"/>
                <a:gd fmla="*/ 233 h 2273" name="T41"/>
                <a:gd fmla="*/ 678 w 2990" name="T42"/>
                <a:gd fmla="*/ 213 h 2273" name="T43"/>
                <a:gd fmla="*/ 631 w 2990" name="T44"/>
                <a:gd fmla="*/ 198 h 2273" name="T45"/>
                <a:gd fmla="*/ 592 w 2990" name="T46"/>
                <a:gd fmla="*/ 185 h 2273" name="T47"/>
                <a:gd fmla="*/ 578 w 2990" name="T48"/>
                <a:gd fmla="*/ 170 h 2273" name="T49"/>
                <a:gd fmla="*/ 594 w 2990" name="T50"/>
                <a:gd fmla="*/ 148 h 2273" name="T51"/>
                <a:gd fmla="*/ 598 w 2990" name="T52"/>
                <a:gd fmla="*/ 114 h 2273" name="T53"/>
                <a:gd fmla="*/ 580 w 2990" name="T54"/>
                <a:gd fmla="*/ 75 h 2273" name="T55"/>
                <a:gd fmla="*/ 562 w 2990" name="T56"/>
                <a:gd fmla="*/ 63 h 2273" name="T57"/>
                <a:gd fmla="*/ 540 w 2990" name="T58"/>
                <a:gd fmla="*/ 55 h 2273" name="T59"/>
                <a:gd fmla="*/ 520 w 2990" name="T60"/>
                <a:gd fmla="*/ 29 h 2273" name="T61"/>
                <a:gd fmla="*/ 517 w 2990" name="T62"/>
                <a:gd fmla="*/ 8 h 2273" name="T63"/>
                <a:gd fmla="*/ 492 w 2990" name="T64"/>
                <a:gd fmla="*/ 0 h 2273" name="T65"/>
                <a:gd fmla="*/ 479 w 2990" name="T66"/>
                <a:gd fmla="*/ 21 h 2273" name="T67"/>
                <a:gd fmla="*/ 449 w 2990" name="T68"/>
                <a:gd fmla="*/ 35 h 2273" name="T69"/>
                <a:gd fmla="*/ 438 w 2990" name="T70"/>
                <a:gd fmla="*/ 79 h 2273" name="T71"/>
                <a:gd fmla="*/ 411 w 2990" name="T72"/>
                <a:gd fmla="*/ 85 h 2273" name="T73"/>
                <a:gd fmla="*/ 384 w 2990" name="T74"/>
                <a:gd fmla="*/ 75 h 2273" name="T75"/>
                <a:gd fmla="*/ 363 w 2990" name="T76"/>
                <a:gd fmla="*/ 71 h 2273" name="T77"/>
                <a:gd fmla="*/ 334 w 2990" name="T78"/>
                <a:gd fmla="*/ 122 h 2273" name="T79"/>
                <a:gd fmla="*/ 344 w 2990" name="T80"/>
                <a:gd fmla="*/ 140 h 2273" name="T81"/>
                <a:gd fmla="*/ 322 w 2990" name="T82"/>
                <a:gd fmla="*/ 144 h 2273" name="T83"/>
                <a:gd fmla="*/ 295 w 2990" name="T84"/>
                <a:gd fmla="*/ 136 h 2273" name="T85"/>
                <a:gd fmla="*/ 257 w 2990" name="T86"/>
                <a:gd fmla="*/ 138 h 2273" name="T87"/>
                <a:gd fmla="*/ 266 w 2990" name="T88"/>
                <a:gd fmla="*/ 148 h 2273" name="T89"/>
                <a:gd fmla="*/ 262 w 2990" name="T90"/>
                <a:gd fmla="*/ 173 h 2273" name="T91"/>
                <a:gd fmla="*/ 263 w 2990" name="T92"/>
                <a:gd fmla="*/ 220 h 2273" name="T93"/>
                <a:gd fmla="*/ 241 w 2990" name="T94"/>
                <a:gd fmla="*/ 242 h 2273" name="T95"/>
                <a:gd fmla="*/ 230 w 2990" name="T96"/>
                <a:gd fmla="*/ 267 h 2273" name="T97"/>
                <a:gd fmla="*/ 177 w 2990" name="T98"/>
                <a:gd fmla="*/ 281 h 2273" name="T99"/>
                <a:gd fmla="*/ 147 w 2990" name="T100"/>
                <a:gd fmla="*/ 286 h 2273" name="T101"/>
                <a:gd fmla="*/ 114 w 2990" name="T102"/>
                <a:gd fmla="*/ 294 h 2273" name="T103"/>
                <a:gd fmla="*/ 80 w 2990" name="T104"/>
                <a:gd fmla="*/ 302 h 2273" name="T105"/>
                <a:gd fmla="*/ 80 w 2990" name="T106"/>
                <a:gd fmla="*/ 289 h 2273" name="T107"/>
                <a:gd fmla="*/ 55 w 2990" name="T108"/>
                <a:gd fmla="*/ 291 h 2273" name="T109"/>
                <a:gd fmla="*/ 29 w 2990" name="T110"/>
                <a:gd fmla="*/ 297 h 2273" name="T111"/>
                <a:gd fmla="*/ 10 w 2990" name="T112"/>
                <a:gd fmla="*/ 318 h 2273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990" name="T171"/>
                <a:gd fmla="*/ 0 h 2273" name="T172"/>
                <a:gd fmla="*/ 2990 w 2990" name="T173"/>
                <a:gd fmla="*/ 2273 h 2273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fmla="*/ 682 w 2896" name="T0"/>
                <a:gd fmla="*/ 376 h 1563" name="T1"/>
                <a:gd fmla="*/ 665 w 2896" name="T2"/>
                <a:gd fmla="*/ 372 h 1563" name="T3"/>
                <a:gd fmla="*/ 658 w 2896" name="T4"/>
                <a:gd fmla="*/ 380 h 1563" name="T5"/>
                <a:gd fmla="*/ 653 w 2896" name="T6"/>
                <a:gd fmla="*/ 378 h 1563" name="T7"/>
                <a:gd fmla="*/ 623 w 2896" name="T8"/>
                <a:gd fmla="*/ 368 h 1563" name="T9"/>
                <a:gd fmla="*/ 626 w 2896" name="T10"/>
                <a:gd fmla="*/ 363 h 1563" name="T11"/>
                <a:gd fmla="*/ 630 w 2896" name="T12"/>
                <a:gd fmla="*/ 349 h 1563" name="T13"/>
                <a:gd fmla="*/ 616 w 2896" name="T14"/>
                <a:gd fmla="*/ 326 h 1563" name="T15"/>
                <a:gd fmla="*/ 604 w 2896" name="T16"/>
                <a:gd fmla="*/ 331 h 1563" name="T17"/>
                <a:gd fmla="*/ 589 w 2896" name="T18"/>
                <a:gd fmla="*/ 341 h 1563" name="T19"/>
                <a:gd fmla="*/ 568 w 2896" name="T20"/>
                <a:gd fmla="*/ 333 h 1563" name="T21"/>
                <a:gd fmla="*/ 557 w 2896" name="T22"/>
                <a:gd fmla="*/ 332 h 1563" name="T23"/>
                <a:gd fmla="*/ 536 w 2896" name="T24"/>
                <a:gd fmla="*/ 348 h 1563" name="T25"/>
                <a:gd fmla="*/ 511 w 2896" name="T26"/>
                <a:gd fmla="*/ 355 h 1563" name="T27"/>
                <a:gd fmla="*/ 491 w 2896" name="T28"/>
                <a:gd fmla="*/ 376 h 1563" name="T29"/>
                <a:gd fmla="*/ 459 w 2896" name="T30"/>
                <a:gd fmla="*/ 388 h 1563" name="T31"/>
                <a:gd fmla="*/ 442 w 2896" name="T32"/>
                <a:gd fmla="*/ 382 h 1563" name="T33"/>
                <a:gd fmla="*/ 431 w 2896" name="T34"/>
                <a:gd fmla="*/ 370 h 1563" name="T35"/>
                <a:gd fmla="*/ 400 w 2896" name="T36"/>
                <a:gd fmla="*/ 364 h 1563" name="T37"/>
                <a:gd fmla="*/ 389 w 2896" name="T38"/>
                <a:gd fmla="*/ 353 h 1563" name="T39"/>
                <a:gd fmla="*/ 364 w 2896" name="T40"/>
                <a:gd fmla="*/ 368 h 1563" name="T41"/>
                <a:gd fmla="*/ 348 w 2896" name="T42"/>
                <a:gd fmla="*/ 384 h 1563" name="T43"/>
                <a:gd fmla="*/ 335 w 2896" name="T44"/>
                <a:gd fmla="*/ 390 h 1563" name="T45"/>
                <a:gd fmla="*/ 339 w 2896" name="T46"/>
                <a:gd fmla="*/ 373 h 1563" name="T47"/>
                <a:gd fmla="*/ 331 w 2896" name="T48"/>
                <a:gd fmla="*/ 359 h 1563" name="T49"/>
                <a:gd fmla="*/ 302 w 2896" name="T50"/>
                <a:gd fmla="*/ 366 h 1563" name="T51"/>
                <a:gd fmla="*/ 264 w 2896" name="T52"/>
                <a:gd fmla="*/ 352 h 1563" name="T53"/>
                <a:gd fmla="*/ 246 w 2896" name="T54"/>
                <a:gd fmla="*/ 351 h 1563" name="T55"/>
                <a:gd fmla="*/ 221 w 2896" name="T56"/>
                <a:gd fmla="*/ 336 h 1563" name="T57"/>
                <a:gd fmla="*/ 200 w 2896" name="T58"/>
                <a:gd fmla="*/ 320 h 1563" name="T59"/>
                <a:gd fmla="*/ 178 w 2896" name="T60"/>
                <a:gd fmla="*/ 301 h 1563" name="T61"/>
                <a:gd fmla="*/ 171 w 2896" name="T62"/>
                <a:gd fmla="*/ 281 h 1563" name="T63"/>
                <a:gd fmla="*/ 158 w 2896" name="T64"/>
                <a:gd fmla="*/ 288 h 1563" name="T65"/>
                <a:gd fmla="*/ 142 w 2896" name="T66"/>
                <a:gd fmla="*/ 265 h 1563" name="T67"/>
                <a:gd fmla="*/ 109 w 2896" name="T68"/>
                <a:gd fmla="*/ 235 h 1563" name="T69"/>
                <a:gd fmla="*/ 89 w 2896" name="T70"/>
                <a:gd fmla="*/ 223 h 1563" name="T71"/>
                <a:gd fmla="*/ 74 w 2896" name="T72"/>
                <a:gd fmla="*/ 228 h 1563" name="T73"/>
                <a:gd fmla="*/ 46 w 2896" name="T74"/>
                <a:gd fmla="*/ 195 h 1563" name="T75"/>
                <a:gd fmla="*/ 19 w 2896" name="T76"/>
                <a:gd fmla="*/ 169 h 1563" name="T77"/>
                <a:gd fmla="*/ 10 w 2896" name="T78"/>
                <a:gd fmla="*/ 162 h 1563" name="T79"/>
                <a:gd fmla="*/ 0 w 2896" name="T80"/>
                <a:gd fmla="*/ 157 h 1563" name="T81"/>
                <a:gd fmla="*/ 3 w 2896" name="T82"/>
                <a:gd fmla="*/ 135 h 1563" name="T83"/>
                <a:gd fmla="*/ 1 w 2896" name="T84"/>
                <a:gd fmla="*/ 112 h 1563" name="T85"/>
                <a:gd fmla="*/ 11 w 2896" name="T86"/>
                <a:gd fmla="*/ 109 h 1563" name="T87"/>
                <a:gd fmla="*/ 22 w 2896" name="T88"/>
                <a:gd fmla="*/ 118 h 1563" name="T89"/>
                <a:gd fmla="*/ 38 w 2896" name="T90"/>
                <a:gd fmla="*/ 112 h 1563" name="T91"/>
                <a:gd fmla="*/ 43 w 2896" name="T92"/>
                <a:gd fmla="*/ 90 h 1563" name="T93"/>
                <a:gd fmla="*/ 25 w 2896" name="T94"/>
                <a:gd fmla="*/ 76 h 1563" name="T95"/>
                <a:gd fmla="*/ 29 w 2896" name="T96"/>
                <a:gd fmla="*/ 51 h 1563" name="T97"/>
                <a:gd fmla="*/ 39 w 2896" name="T98"/>
                <a:gd fmla="*/ 36 h 1563" name="T99"/>
                <a:gd fmla="*/ 71 w 2896" name="T100"/>
                <a:gd fmla="*/ 26 h 1563" name="T101"/>
                <a:gd fmla="*/ 148 w 2896" name="T102"/>
                <a:gd fmla="*/ 20 h 1563" name="T103"/>
                <a:gd fmla="*/ 258 w 2896" name="T104"/>
                <a:gd fmla="*/ 20 h 1563" name="T105"/>
                <a:gd fmla="*/ 365 w 2896" name="T106"/>
                <a:gd fmla="*/ 3 h 1563" name="T107"/>
                <a:gd fmla="*/ 417 w 2896" name="T108"/>
                <a:gd fmla="*/ 39 h 1563" name="T109"/>
                <a:gd fmla="*/ 399 w 2896" name="T110"/>
                <a:gd fmla="*/ 107 h 1563" name="T111"/>
                <a:gd fmla="*/ 467 w 2896" name="T112"/>
                <a:gd fmla="*/ 166 h 1563" name="T113"/>
                <a:gd fmla="*/ 552 w 2896" name="T114"/>
                <a:gd fmla="*/ 189 h 1563" name="T115"/>
                <a:gd fmla="*/ 640 w 2896" name="T116"/>
                <a:gd fmla="*/ 234 h 1563" name="T117"/>
                <a:gd fmla="*/ 685 w 2896" name="T118"/>
                <a:gd fmla="*/ 200 h 1563" name="T119"/>
                <a:gd fmla="*/ 711 w 2896" name="T120"/>
                <a:gd fmla="*/ 258 h 1563" name="T121"/>
                <a:gd fmla="*/ 713 w 2896" name="T122"/>
                <a:gd fmla="*/ 353 h 1563" name="T123"/>
                <a:gd fmla="*/ 689 w 2896" name="T124"/>
                <a:gd fmla="*/ 384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gdLst>
                <a:gd fmla="*/ 682 w 2896" name="T0"/>
                <a:gd fmla="*/ 376 h 1563" name="T1"/>
                <a:gd fmla="*/ 665 w 2896" name="T2"/>
                <a:gd fmla="*/ 372 h 1563" name="T3"/>
                <a:gd fmla="*/ 658 w 2896" name="T4"/>
                <a:gd fmla="*/ 380 h 1563" name="T5"/>
                <a:gd fmla="*/ 653 w 2896" name="T6"/>
                <a:gd fmla="*/ 378 h 1563" name="T7"/>
                <a:gd fmla="*/ 623 w 2896" name="T8"/>
                <a:gd fmla="*/ 368 h 1563" name="T9"/>
                <a:gd fmla="*/ 626 w 2896" name="T10"/>
                <a:gd fmla="*/ 363 h 1563" name="T11"/>
                <a:gd fmla="*/ 630 w 2896" name="T12"/>
                <a:gd fmla="*/ 349 h 1563" name="T13"/>
                <a:gd fmla="*/ 616 w 2896" name="T14"/>
                <a:gd fmla="*/ 326 h 1563" name="T15"/>
                <a:gd fmla="*/ 604 w 2896" name="T16"/>
                <a:gd fmla="*/ 331 h 1563" name="T17"/>
                <a:gd fmla="*/ 589 w 2896" name="T18"/>
                <a:gd fmla="*/ 341 h 1563" name="T19"/>
                <a:gd fmla="*/ 568 w 2896" name="T20"/>
                <a:gd fmla="*/ 333 h 1563" name="T21"/>
                <a:gd fmla="*/ 557 w 2896" name="T22"/>
                <a:gd fmla="*/ 332 h 1563" name="T23"/>
                <a:gd fmla="*/ 536 w 2896" name="T24"/>
                <a:gd fmla="*/ 348 h 1563" name="T25"/>
                <a:gd fmla="*/ 511 w 2896" name="T26"/>
                <a:gd fmla="*/ 355 h 1563" name="T27"/>
                <a:gd fmla="*/ 491 w 2896" name="T28"/>
                <a:gd fmla="*/ 376 h 1563" name="T29"/>
                <a:gd fmla="*/ 459 w 2896" name="T30"/>
                <a:gd fmla="*/ 388 h 1563" name="T31"/>
                <a:gd fmla="*/ 442 w 2896" name="T32"/>
                <a:gd fmla="*/ 382 h 1563" name="T33"/>
                <a:gd fmla="*/ 431 w 2896" name="T34"/>
                <a:gd fmla="*/ 370 h 1563" name="T35"/>
                <a:gd fmla="*/ 400 w 2896" name="T36"/>
                <a:gd fmla="*/ 364 h 1563" name="T37"/>
                <a:gd fmla="*/ 389 w 2896" name="T38"/>
                <a:gd fmla="*/ 353 h 1563" name="T39"/>
                <a:gd fmla="*/ 364 w 2896" name="T40"/>
                <a:gd fmla="*/ 368 h 1563" name="T41"/>
                <a:gd fmla="*/ 348 w 2896" name="T42"/>
                <a:gd fmla="*/ 384 h 1563" name="T43"/>
                <a:gd fmla="*/ 335 w 2896" name="T44"/>
                <a:gd fmla="*/ 390 h 1563" name="T45"/>
                <a:gd fmla="*/ 339 w 2896" name="T46"/>
                <a:gd fmla="*/ 373 h 1563" name="T47"/>
                <a:gd fmla="*/ 331 w 2896" name="T48"/>
                <a:gd fmla="*/ 359 h 1563" name="T49"/>
                <a:gd fmla="*/ 302 w 2896" name="T50"/>
                <a:gd fmla="*/ 366 h 1563" name="T51"/>
                <a:gd fmla="*/ 264 w 2896" name="T52"/>
                <a:gd fmla="*/ 352 h 1563" name="T53"/>
                <a:gd fmla="*/ 246 w 2896" name="T54"/>
                <a:gd fmla="*/ 351 h 1563" name="T55"/>
                <a:gd fmla="*/ 221 w 2896" name="T56"/>
                <a:gd fmla="*/ 336 h 1563" name="T57"/>
                <a:gd fmla="*/ 200 w 2896" name="T58"/>
                <a:gd fmla="*/ 320 h 1563" name="T59"/>
                <a:gd fmla="*/ 178 w 2896" name="T60"/>
                <a:gd fmla="*/ 301 h 1563" name="T61"/>
                <a:gd fmla="*/ 171 w 2896" name="T62"/>
                <a:gd fmla="*/ 281 h 1563" name="T63"/>
                <a:gd fmla="*/ 158 w 2896" name="T64"/>
                <a:gd fmla="*/ 288 h 1563" name="T65"/>
                <a:gd fmla="*/ 142 w 2896" name="T66"/>
                <a:gd fmla="*/ 265 h 1563" name="T67"/>
                <a:gd fmla="*/ 109 w 2896" name="T68"/>
                <a:gd fmla="*/ 235 h 1563" name="T69"/>
                <a:gd fmla="*/ 89 w 2896" name="T70"/>
                <a:gd fmla="*/ 223 h 1563" name="T71"/>
                <a:gd fmla="*/ 74 w 2896" name="T72"/>
                <a:gd fmla="*/ 228 h 1563" name="T73"/>
                <a:gd fmla="*/ 46 w 2896" name="T74"/>
                <a:gd fmla="*/ 195 h 1563" name="T75"/>
                <a:gd fmla="*/ 19 w 2896" name="T76"/>
                <a:gd fmla="*/ 169 h 1563" name="T77"/>
                <a:gd fmla="*/ 10 w 2896" name="T78"/>
                <a:gd fmla="*/ 162 h 1563" name="T79"/>
                <a:gd fmla="*/ 0 w 2896" name="T80"/>
                <a:gd fmla="*/ 157 h 1563" name="T81"/>
                <a:gd fmla="*/ 3 w 2896" name="T82"/>
                <a:gd fmla="*/ 135 h 1563" name="T83"/>
                <a:gd fmla="*/ 1 w 2896" name="T84"/>
                <a:gd fmla="*/ 112 h 1563" name="T85"/>
                <a:gd fmla="*/ 11 w 2896" name="T86"/>
                <a:gd fmla="*/ 109 h 1563" name="T87"/>
                <a:gd fmla="*/ 22 w 2896" name="T88"/>
                <a:gd fmla="*/ 118 h 1563" name="T89"/>
                <a:gd fmla="*/ 38 w 2896" name="T90"/>
                <a:gd fmla="*/ 112 h 1563" name="T91"/>
                <a:gd fmla="*/ 43 w 2896" name="T92"/>
                <a:gd fmla="*/ 90 h 1563" name="T93"/>
                <a:gd fmla="*/ 25 w 2896" name="T94"/>
                <a:gd fmla="*/ 76 h 1563" name="T95"/>
                <a:gd fmla="*/ 29 w 2896" name="T96"/>
                <a:gd fmla="*/ 51 h 1563" name="T97"/>
                <a:gd fmla="*/ 39 w 2896" name="T98"/>
                <a:gd fmla="*/ 36 h 1563" name="T99"/>
                <a:gd fmla="*/ 71 w 2896" name="T100"/>
                <a:gd fmla="*/ 26 h 1563" name="T101"/>
                <a:gd fmla="*/ 148 w 2896" name="T102"/>
                <a:gd fmla="*/ 20 h 1563" name="T103"/>
                <a:gd fmla="*/ 258 w 2896" name="T104"/>
                <a:gd fmla="*/ 20 h 1563" name="T105"/>
                <a:gd fmla="*/ 365 w 2896" name="T106"/>
                <a:gd fmla="*/ 3 h 1563" name="T107"/>
                <a:gd fmla="*/ 417 w 2896" name="T108"/>
                <a:gd fmla="*/ 39 h 1563" name="T109"/>
                <a:gd fmla="*/ 399 w 2896" name="T110"/>
                <a:gd fmla="*/ 107 h 1563" name="T111"/>
                <a:gd fmla="*/ 467 w 2896" name="T112"/>
                <a:gd fmla="*/ 166 h 1563" name="T113"/>
                <a:gd fmla="*/ 552 w 2896" name="T114"/>
                <a:gd fmla="*/ 189 h 1563" name="T115"/>
                <a:gd fmla="*/ 640 w 2896" name="T116"/>
                <a:gd fmla="*/ 234 h 1563" name="T117"/>
                <a:gd fmla="*/ 685 w 2896" name="T118"/>
                <a:gd fmla="*/ 200 h 1563" name="T119"/>
                <a:gd fmla="*/ 711 w 2896" name="T120"/>
                <a:gd fmla="*/ 258 h 1563" name="T121"/>
                <a:gd fmla="*/ 713 w 2896" name="T122"/>
                <a:gd fmla="*/ 353 h 1563" name="T123"/>
                <a:gd fmla="*/ 689 w 2896" name="T124"/>
                <a:gd fmla="*/ 384 h 15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2896" name="T189"/>
                <a:gd fmla="*/ 0 h 1563" name="T190"/>
                <a:gd fmla="*/ 2896 w 2896" name="T191"/>
                <a:gd fmla="*/ 1563 h 15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fmla="*/ 297 w 1352" name="T0"/>
                <a:gd fmla="*/ 258 h 1388" name="T1"/>
                <a:gd fmla="*/ 288 w 1352" name="T2"/>
                <a:gd fmla="*/ 267 h 1388" name="T3"/>
                <a:gd fmla="*/ 280 w 1352" name="T4"/>
                <a:gd fmla="*/ 277 h 1388" name="T5"/>
                <a:gd fmla="*/ 265 w 1352" name="T6"/>
                <a:gd fmla="*/ 279 h 1388" name="T7"/>
                <a:gd fmla="*/ 258 w 1352" name="T8"/>
                <a:gd fmla="*/ 281 h 1388" name="T9"/>
                <a:gd fmla="*/ 248 w 1352" name="T10"/>
                <a:gd fmla="*/ 285 h 1388" name="T11"/>
                <a:gd fmla="*/ 240 w 1352" name="T12"/>
                <a:gd fmla="*/ 279 h 1388" name="T13"/>
                <a:gd fmla="*/ 237 w 1352" name="T14"/>
                <a:gd fmla="*/ 285 h 1388" name="T15"/>
                <a:gd fmla="*/ 231 w 1352" name="T16"/>
                <a:gd fmla="*/ 284 h 1388" name="T17"/>
                <a:gd fmla="*/ 228 w 1352" name="T18"/>
                <a:gd fmla="*/ 281 h 1388" name="T19"/>
                <a:gd fmla="*/ 218 w 1352" name="T20"/>
                <a:gd fmla="*/ 290 h 1388" name="T21"/>
                <a:gd fmla="*/ 202 w 1352" name="T22"/>
                <a:gd fmla="*/ 282 h 1388" name="T23"/>
                <a:gd fmla="*/ 188 w 1352" name="T24"/>
                <a:gd fmla="*/ 290 h 1388" name="T25"/>
                <a:gd fmla="*/ 174 w 1352" name="T26"/>
                <a:gd fmla="*/ 293 h 1388" name="T27"/>
                <a:gd fmla="*/ 162 w 1352" name="T28"/>
                <a:gd fmla="*/ 303 h 1388" name="T29"/>
                <a:gd fmla="*/ 169 w 1352" name="T30"/>
                <a:gd fmla="*/ 330 h 1388" name="T31"/>
                <a:gd fmla="*/ 165 w 1352" name="T32"/>
                <a:gd fmla="*/ 346 h 1388" name="T33"/>
                <a:gd fmla="*/ 146 w 1352" name="T34"/>
                <a:gd fmla="*/ 341 h 1388" name="T35"/>
                <a:gd fmla="*/ 142 w 1352" name="T36"/>
                <a:gd fmla="*/ 322 h 1388" name="T37"/>
                <a:gd fmla="*/ 130 w 1352" name="T38"/>
                <a:gd fmla="*/ 330 h 1388" name="T39"/>
                <a:gd fmla="*/ 113 w 1352" name="T40"/>
                <a:gd fmla="*/ 336 h 1388" name="T41"/>
                <a:gd fmla="*/ 98 w 1352" name="T42"/>
                <a:gd fmla="*/ 327 h 1388" name="T43"/>
                <a:gd fmla="*/ 94 w 1352" name="T44"/>
                <a:gd fmla="*/ 310 h 1388" name="T45"/>
                <a:gd fmla="*/ 76 w 1352" name="T46"/>
                <a:gd fmla="*/ 308 h 1388" name="T47"/>
                <a:gd fmla="*/ 67 w 1352" name="T48"/>
                <a:gd fmla="*/ 301 h 1388" name="T49"/>
                <a:gd fmla="*/ 72 w 1352" name="T50"/>
                <a:gd fmla="*/ 280 h 1388" name="T51"/>
                <a:gd fmla="*/ 79 w 1352" name="T52"/>
                <a:gd fmla="*/ 267 h 1388" name="T53"/>
                <a:gd fmla="*/ 63 w 1352" name="T54"/>
                <a:gd fmla="*/ 263 h 1388" name="T55"/>
                <a:gd fmla="*/ 53 w 1352" name="T56"/>
                <a:gd fmla="*/ 245 h 1388" name="T57"/>
                <a:gd fmla="*/ 47 w 1352" name="T58"/>
                <a:gd fmla="*/ 227 h 1388" name="T59"/>
                <a:gd fmla="*/ 51 w 1352" name="T60"/>
                <a:gd fmla="*/ 218 h 1388" name="T61"/>
                <a:gd fmla="*/ 48 w 1352" name="T62"/>
                <a:gd fmla="*/ 217 h 1388" name="T63"/>
                <a:gd fmla="*/ 24 w 1352" name="T64"/>
                <a:gd fmla="*/ 220 h 1388" name="T65"/>
                <a:gd fmla="*/ 9 w 1352" name="T66"/>
                <a:gd fmla="*/ 229 h 1388" name="T67"/>
                <a:gd fmla="*/ 3 w 1352" name="T68"/>
                <a:gd fmla="*/ 224 h 1388" name="T69"/>
                <a:gd fmla="*/ 8 w 1352" name="T70"/>
                <a:gd fmla="*/ 215 h 1388" name="T71"/>
                <a:gd fmla="*/ 3 w 1352" name="T72"/>
                <a:gd fmla="*/ 206 h 1388" name="T73"/>
                <a:gd fmla="*/ 5 w 1352" name="T74"/>
                <a:gd fmla="*/ 189 h 1388" name="T75"/>
                <a:gd fmla="*/ 15 w 1352" name="T76"/>
                <a:gd fmla="*/ 172 h 1388" name="T77"/>
                <a:gd fmla="*/ 28 w 1352" name="T78"/>
                <a:gd fmla="*/ 162 h 1388" name="T79"/>
                <a:gd fmla="*/ 38 w 1352" name="T80"/>
                <a:gd fmla="*/ 150 h 1388" name="T81"/>
                <a:gd fmla="*/ 49 w 1352" name="T82"/>
                <a:gd fmla="*/ 131 h 1388" name="T83"/>
                <a:gd fmla="*/ 53 w 1352" name="T84"/>
                <a:gd fmla="*/ 89 h 1388" name="T85"/>
                <a:gd fmla="*/ 47 w 1352" name="T86"/>
                <a:gd fmla="*/ 72 h 1388" name="T87"/>
                <a:gd fmla="*/ 31 w 1352" name="T88"/>
                <a:gd fmla="*/ 60 h 1388" name="T89"/>
                <a:gd fmla="*/ 51 w 1352" name="T90"/>
                <a:gd fmla="*/ 42 h 1388" name="T91"/>
                <a:gd fmla="*/ 78 w 1352" name="T92"/>
                <a:gd fmla="*/ 44 h 1388" name="T93"/>
                <a:gd fmla="*/ 112 w 1352" name="T94"/>
                <a:gd fmla="*/ 60 h 1388" name="T95"/>
                <a:gd fmla="*/ 170 w 1352" name="T96"/>
                <a:gd fmla="*/ 138 h 1388" name="T97"/>
                <a:gd fmla="*/ 214 w 1352" name="T98"/>
                <a:gd fmla="*/ 109 h 1388" name="T99"/>
                <a:gd fmla="*/ 229 w 1352" name="T100"/>
                <a:gd fmla="*/ 50 h 1388" name="T101"/>
                <a:gd fmla="*/ 248 w 1352" name="T102"/>
                <a:gd fmla="*/ 26 h 1388" name="T103"/>
                <a:gd fmla="*/ 289 w 1352" name="T104"/>
                <a:gd fmla="*/ 47 h 1388" name="T105"/>
                <a:gd fmla="*/ 266 w 1352" name="T106"/>
                <a:gd fmla="*/ 82 h 1388" name="T107"/>
                <a:gd fmla="*/ 240 w 1352" name="T108"/>
                <a:gd fmla="*/ 101 h 1388" name="T109"/>
                <a:gd fmla="*/ 276 w 1352" name="T110"/>
                <a:gd fmla="*/ 122 h 1388" name="T111"/>
                <a:gd fmla="*/ 280 w 1352" name="T112"/>
                <a:gd fmla="*/ 183 h 1388" name="T113"/>
                <a:gd fmla="*/ 300 w 1352" name="T114"/>
                <a:gd fmla="*/ 216 h 1388" name="T115"/>
                <a:gd fmla="*/ 338 w 1352" name="T116"/>
                <a:gd fmla="*/ 225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gdLst>
                <a:gd fmla="*/ 297 w 1352" name="T0"/>
                <a:gd fmla="*/ 258 h 1388" name="T1"/>
                <a:gd fmla="*/ 288 w 1352" name="T2"/>
                <a:gd fmla="*/ 267 h 1388" name="T3"/>
                <a:gd fmla="*/ 280 w 1352" name="T4"/>
                <a:gd fmla="*/ 277 h 1388" name="T5"/>
                <a:gd fmla="*/ 265 w 1352" name="T6"/>
                <a:gd fmla="*/ 279 h 1388" name="T7"/>
                <a:gd fmla="*/ 258 w 1352" name="T8"/>
                <a:gd fmla="*/ 281 h 1388" name="T9"/>
                <a:gd fmla="*/ 248 w 1352" name="T10"/>
                <a:gd fmla="*/ 285 h 1388" name="T11"/>
                <a:gd fmla="*/ 240 w 1352" name="T12"/>
                <a:gd fmla="*/ 279 h 1388" name="T13"/>
                <a:gd fmla="*/ 237 w 1352" name="T14"/>
                <a:gd fmla="*/ 285 h 1388" name="T15"/>
                <a:gd fmla="*/ 231 w 1352" name="T16"/>
                <a:gd fmla="*/ 284 h 1388" name="T17"/>
                <a:gd fmla="*/ 228 w 1352" name="T18"/>
                <a:gd fmla="*/ 281 h 1388" name="T19"/>
                <a:gd fmla="*/ 218 w 1352" name="T20"/>
                <a:gd fmla="*/ 290 h 1388" name="T21"/>
                <a:gd fmla="*/ 202 w 1352" name="T22"/>
                <a:gd fmla="*/ 282 h 1388" name="T23"/>
                <a:gd fmla="*/ 188 w 1352" name="T24"/>
                <a:gd fmla="*/ 290 h 1388" name="T25"/>
                <a:gd fmla="*/ 174 w 1352" name="T26"/>
                <a:gd fmla="*/ 293 h 1388" name="T27"/>
                <a:gd fmla="*/ 162 w 1352" name="T28"/>
                <a:gd fmla="*/ 303 h 1388" name="T29"/>
                <a:gd fmla="*/ 169 w 1352" name="T30"/>
                <a:gd fmla="*/ 330 h 1388" name="T31"/>
                <a:gd fmla="*/ 165 w 1352" name="T32"/>
                <a:gd fmla="*/ 346 h 1388" name="T33"/>
                <a:gd fmla="*/ 146 w 1352" name="T34"/>
                <a:gd fmla="*/ 341 h 1388" name="T35"/>
                <a:gd fmla="*/ 142 w 1352" name="T36"/>
                <a:gd fmla="*/ 322 h 1388" name="T37"/>
                <a:gd fmla="*/ 130 w 1352" name="T38"/>
                <a:gd fmla="*/ 330 h 1388" name="T39"/>
                <a:gd fmla="*/ 113 w 1352" name="T40"/>
                <a:gd fmla="*/ 336 h 1388" name="T41"/>
                <a:gd fmla="*/ 98 w 1352" name="T42"/>
                <a:gd fmla="*/ 327 h 1388" name="T43"/>
                <a:gd fmla="*/ 94 w 1352" name="T44"/>
                <a:gd fmla="*/ 310 h 1388" name="T45"/>
                <a:gd fmla="*/ 76 w 1352" name="T46"/>
                <a:gd fmla="*/ 308 h 1388" name="T47"/>
                <a:gd fmla="*/ 67 w 1352" name="T48"/>
                <a:gd fmla="*/ 301 h 1388" name="T49"/>
                <a:gd fmla="*/ 72 w 1352" name="T50"/>
                <a:gd fmla="*/ 280 h 1388" name="T51"/>
                <a:gd fmla="*/ 79 w 1352" name="T52"/>
                <a:gd fmla="*/ 267 h 1388" name="T53"/>
                <a:gd fmla="*/ 63 w 1352" name="T54"/>
                <a:gd fmla="*/ 263 h 1388" name="T55"/>
                <a:gd fmla="*/ 53 w 1352" name="T56"/>
                <a:gd fmla="*/ 245 h 1388" name="T57"/>
                <a:gd fmla="*/ 47 w 1352" name="T58"/>
                <a:gd fmla="*/ 227 h 1388" name="T59"/>
                <a:gd fmla="*/ 51 w 1352" name="T60"/>
                <a:gd fmla="*/ 218 h 1388" name="T61"/>
                <a:gd fmla="*/ 48 w 1352" name="T62"/>
                <a:gd fmla="*/ 217 h 1388" name="T63"/>
                <a:gd fmla="*/ 24 w 1352" name="T64"/>
                <a:gd fmla="*/ 220 h 1388" name="T65"/>
                <a:gd fmla="*/ 9 w 1352" name="T66"/>
                <a:gd fmla="*/ 229 h 1388" name="T67"/>
                <a:gd fmla="*/ 3 w 1352" name="T68"/>
                <a:gd fmla="*/ 224 h 1388" name="T69"/>
                <a:gd fmla="*/ 8 w 1352" name="T70"/>
                <a:gd fmla="*/ 215 h 1388" name="T71"/>
                <a:gd fmla="*/ 3 w 1352" name="T72"/>
                <a:gd fmla="*/ 206 h 1388" name="T73"/>
                <a:gd fmla="*/ 5 w 1352" name="T74"/>
                <a:gd fmla="*/ 189 h 1388" name="T75"/>
                <a:gd fmla="*/ 15 w 1352" name="T76"/>
                <a:gd fmla="*/ 172 h 1388" name="T77"/>
                <a:gd fmla="*/ 28 w 1352" name="T78"/>
                <a:gd fmla="*/ 162 h 1388" name="T79"/>
                <a:gd fmla="*/ 38 w 1352" name="T80"/>
                <a:gd fmla="*/ 150 h 1388" name="T81"/>
                <a:gd fmla="*/ 49 w 1352" name="T82"/>
                <a:gd fmla="*/ 131 h 1388" name="T83"/>
                <a:gd fmla="*/ 53 w 1352" name="T84"/>
                <a:gd fmla="*/ 89 h 1388" name="T85"/>
                <a:gd fmla="*/ 47 w 1352" name="T86"/>
                <a:gd fmla="*/ 72 h 1388" name="T87"/>
                <a:gd fmla="*/ 31 w 1352" name="T88"/>
                <a:gd fmla="*/ 60 h 1388" name="T89"/>
                <a:gd fmla="*/ 51 w 1352" name="T90"/>
                <a:gd fmla="*/ 42 h 1388" name="T91"/>
                <a:gd fmla="*/ 78 w 1352" name="T92"/>
                <a:gd fmla="*/ 44 h 1388" name="T93"/>
                <a:gd fmla="*/ 112 w 1352" name="T94"/>
                <a:gd fmla="*/ 60 h 1388" name="T95"/>
                <a:gd fmla="*/ 170 w 1352" name="T96"/>
                <a:gd fmla="*/ 138 h 1388" name="T97"/>
                <a:gd fmla="*/ 214 w 1352" name="T98"/>
                <a:gd fmla="*/ 109 h 1388" name="T99"/>
                <a:gd fmla="*/ 229 w 1352" name="T100"/>
                <a:gd fmla="*/ 50 h 1388" name="T101"/>
                <a:gd fmla="*/ 248 w 1352" name="T102"/>
                <a:gd fmla="*/ 26 h 1388" name="T103"/>
                <a:gd fmla="*/ 289 w 1352" name="T104"/>
                <a:gd fmla="*/ 47 h 1388" name="T105"/>
                <a:gd fmla="*/ 266 w 1352" name="T106"/>
                <a:gd fmla="*/ 82 h 1388" name="T107"/>
                <a:gd fmla="*/ 240 w 1352" name="T108"/>
                <a:gd fmla="*/ 101 h 1388" name="T109"/>
                <a:gd fmla="*/ 276 w 1352" name="T110"/>
                <a:gd fmla="*/ 122 h 1388" name="T111"/>
                <a:gd fmla="*/ 280 w 1352" name="T112"/>
                <a:gd fmla="*/ 183 h 1388" name="T113"/>
                <a:gd fmla="*/ 300 w 1352" name="T114"/>
                <a:gd fmla="*/ 216 h 1388" name="T115"/>
                <a:gd fmla="*/ 338 w 1352" name="T116"/>
                <a:gd fmla="*/ 225 h 138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352" name="T177"/>
                <a:gd fmla="*/ 0 h 1388" name="T178"/>
                <a:gd fmla="*/ 1352 w 1352" name="T179"/>
                <a:gd fmla="*/ 1388 h 138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fmla="*/ 209 w 1191" name="T0"/>
                <a:gd fmla="*/ 213 h 864" name="T1"/>
                <a:gd fmla="*/ 202 w 1191" name="T2"/>
                <a:gd fmla="*/ 215 h 864" name="T3"/>
                <a:gd fmla="*/ 195 w 1191" name="T4"/>
                <a:gd fmla="*/ 214 h 864" name="T5"/>
                <a:gd fmla="*/ 186 w 1191" name="T6"/>
                <a:gd fmla="*/ 210 h 864" name="T7"/>
                <a:gd fmla="*/ 180 w 1191" name="T8"/>
                <a:gd fmla="*/ 210 h 864" name="T9"/>
                <a:gd fmla="*/ 174 w 1191" name="T10"/>
                <a:gd fmla="*/ 203 h 864" name="T11"/>
                <a:gd fmla="*/ 169 w 1191" name="T12"/>
                <a:gd fmla="*/ 200 h 864" name="T13"/>
                <a:gd fmla="*/ 163 w 1191" name="T14"/>
                <a:gd fmla="*/ 210 h 864" name="T15"/>
                <a:gd fmla="*/ 155 w 1191" name="T16"/>
                <a:gd fmla="*/ 214 h 864" name="T17"/>
                <a:gd fmla="*/ 146 w 1191" name="T18"/>
                <a:gd fmla="*/ 216 h 864" name="T19"/>
                <a:gd fmla="*/ 140 w 1191" name="T20"/>
                <a:gd fmla="*/ 211 h 864" name="T21"/>
                <a:gd fmla="*/ 133 w 1191" name="T22"/>
                <a:gd fmla="*/ 213 h 864" name="T23"/>
                <a:gd fmla="*/ 123 w 1191" name="T24"/>
                <a:gd fmla="*/ 213 h 864" name="T25"/>
                <a:gd fmla="*/ 112 w 1191" name="T26"/>
                <a:gd fmla="*/ 206 h 864" name="T27"/>
                <a:gd fmla="*/ 101 w 1191" name="T28"/>
                <a:gd fmla="*/ 198 h 864" name="T29"/>
                <a:gd fmla="*/ 93 w 1191" name="T30"/>
                <a:gd fmla="*/ 189 h 864" name="T31"/>
                <a:gd fmla="*/ 88 w 1191" name="T32"/>
                <a:gd fmla="*/ 176 h 864" name="T33"/>
                <a:gd fmla="*/ 91 w 1191" name="T34"/>
                <a:gd fmla="*/ 171 h 864" name="T35"/>
                <a:gd fmla="*/ 94 w 1191" name="T36"/>
                <a:gd fmla="*/ 170 h 864" name="T37"/>
                <a:gd fmla="*/ 96 w 1191" name="T38"/>
                <a:gd fmla="*/ 167 h 864" name="T39"/>
                <a:gd fmla="*/ 87 w 1191" name="T40"/>
                <a:gd fmla="*/ 160 h 864" name="T41"/>
                <a:gd fmla="*/ 79 w 1191" name="T42"/>
                <a:gd fmla="*/ 161 h 864" name="T43"/>
                <a:gd fmla="*/ 74 w 1191" name="T44"/>
                <a:gd fmla="*/ 163 h 864" name="T45"/>
                <a:gd fmla="*/ 66 w 1191" name="T46"/>
                <a:gd fmla="*/ 158 h 864" name="T47"/>
                <a:gd fmla="*/ 60 w 1191" name="T48"/>
                <a:gd fmla="*/ 161 h 864" name="T49"/>
                <a:gd fmla="*/ 52 w 1191" name="T50"/>
                <a:gd fmla="*/ 156 h 864" name="T51"/>
                <a:gd fmla="*/ 46 w 1191" name="T52"/>
                <a:gd fmla="*/ 152 h 864" name="T53"/>
                <a:gd fmla="*/ 66 w 1191" name="T54"/>
                <a:gd fmla="*/ 135 h 864" name="T55"/>
                <a:gd fmla="*/ 53 w 1191" name="T56"/>
                <a:gd fmla="*/ 114 h 864" name="T57"/>
                <a:gd fmla="*/ 29 w 1191" name="T58"/>
                <a:gd fmla="*/ 108 h 864" name="T59"/>
                <a:gd fmla="*/ 8 w 1191" name="T60"/>
                <a:gd fmla="*/ 101 h 864" name="T61"/>
                <a:gd fmla="*/ 26 w 1191" name="T62"/>
                <a:gd fmla="*/ 74 h 864" name="T63"/>
                <a:gd fmla="*/ 63 w 1191" name="T64"/>
                <a:gd fmla="*/ 84 h 864" name="T65"/>
                <a:gd fmla="*/ 77 w 1191" name="T66"/>
                <a:gd fmla="*/ 70 h 864" name="T67"/>
                <a:gd fmla="*/ 100 w 1191" name="T68"/>
                <a:gd fmla="*/ 52 h 864" name="T69"/>
                <a:gd fmla="*/ 124 w 1191" name="T70"/>
                <a:gd fmla="*/ 56 h 864" name="T71"/>
                <a:gd fmla="*/ 144 w 1191" name="T72"/>
                <a:gd fmla="*/ 48 h 864" name="T73"/>
                <a:gd fmla="*/ 165 w 1191" name="T74"/>
                <a:gd fmla="*/ 40 h 864" name="T75"/>
                <a:gd fmla="*/ 182 w 1191" name="T76"/>
                <a:gd fmla="*/ 27 h 864" name="T77"/>
                <a:gd fmla="*/ 200 w 1191" name="T78"/>
                <a:gd fmla="*/ 19 h 864" name="T79"/>
                <a:gd fmla="*/ 217 w 1191" name="T80"/>
                <a:gd fmla="*/ 9 h 864" name="T81"/>
                <a:gd fmla="*/ 244 w 1191" name="T82"/>
                <a:gd fmla="*/ 5 h 864" name="T83"/>
                <a:gd fmla="*/ 260 w 1191" name="T84"/>
                <a:gd fmla="*/ 18 h 864" name="T85"/>
                <a:gd fmla="*/ 252 w 1191" name="T86"/>
                <a:gd fmla="*/ 54 h 864" name="T87"/>
                <a:gd fmla="*/ 274 w 1191" name="T88"/>
                <a:gd fmla="*/ 71 h 864" name="T89"/>
                <a:gd fmla="*/ 298 w 1191" name="T90"/>
                <a:gd fmla="*/ 81 h 864" name="T91"/>
                <a:gd fmla="*/ 282 w 1191" name="T92"/>
                <a:gd fmla="*/ 108 h 864" name="T93"/>
                <a:gd fmla="*/ 260 w 1191" name="T94"/>
                <a:gd fmla="*/ 161 h 864" name="T95"/>
                <a:gd fmla="*/ 248 w 1191" name="T96"/>
                <a:gd fmla="*/ 182 h 864" name="T97"/>
                <a:gd fmla="*/ 225 w 1191" name="T98"/>
                <a:gd fmla="*/ 197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gdLst>
                <a:gd fmla="*/ 209 w 1191" name="T0"/>
                <a:gd fmla="*/ 213 h 864" name="T1"/>
                <a:gd fmla="*/ 202 w 1191" name="T2"/>
                <a:gd fmla="*/ 215 h 864" name="T3"/>
                <a:gd fmla="*/ 195 w 1191" name="T4"/>
                <a:gd fmla="*/ 214 h 864" name="T5"/>
                <a:gd fmla="*/ 186 w 1191" name="T6"/>
                <a:gd fmla="*/ 210 h 864" name="T7"/>
                <a:gd fmla="*/ 180 w 1191" name="T8"/>
                <a:gd fmla="*/ 210 h 864" name="T9"/>
                <a:gd fmla="*/ 174 w 1191" name="T10"/>
                <a:gd fmla="*/ 203 h 864" name="T11"/>
                <a:gd fmla="*/ 169 w 1191" name="T12"/>
                <a:gd fmla="*/ 200 h 864" name="T13"/>
                <a:gd fmla="*/ 163 w 1191" name="T14"/>
                <a:gd fmla="*/ 210 h 864" name="T15"/>
                <a:gd fmla="*/ 155 w 1191" name="T16"/>
                <a:gd fmla="*/ 214 h 864" name="T17"/>
                <a:gd fmla="*/ 146 w 1191" name="T18"/>
                <a:gd fmla="*/ 216 h 864" name="T19"/>
                <a:gd fmla="*/ 140 w 1191" name="T20"/>
                <a:gd fmla="*/ 211 h 864" name="T21"/>
                <a:gd fmla="*/ 133 w 1191" name="T22"/>
                <a:gd fmla="*/ 213 h 864" name="T23"/>
                <a:gd fmla="*/ 123 w 1191" name="T24"/>
                <a:gd fmla="*/ 213 h 864" name="T25"/>
                <a:gd fmla="*/ 112 w 1191" name="T26"/>
                <a:gd fmla="*/ 206 h 864" name="T27"/>
                <a:gd fmla="*/ 101 w 1191" name="T28"/>
                <a:gd fmla="*/ 198 h 864" name="T29"/>
                <a:gd fmla="*/ 93 w 1191" name="T30"/>
                <a:gd fmla="*/ 189 h 864" name="T31"/>
                <a:gd fmla="*/ 88 w 1191" name="T32"/>
                <a:gd fmla="*/ 176 h 864" name="T33"/>
                <a:gd fmla="*/ 91 w 1191" name="T34"/>
                <a:gd fmla="*/ 171 h 864" name="T35"/>
                <a:gd fmla="*/ 94 w 1191" name="T36"/>
                <a:gd fmla="*/ 170 h 864" name="T37"/>
                <a:gd fmla="*/ 96 w 1191" name="T38"/>
                <a:gd fmla="*/ 167 h 864" name="T39"/>
                <a:gd fmla="*/ 87 w 1191" name="T40"/>
                <a:gd fmla="*/ 160 h 864" name="T41"/>
                <a:gd fmla="*/ 79 w 1191" name="T42"/>
                <a:gd fmla="*/ 161 h 864" name="T43"/>
                <a:gd fmla="*/ 74 w 1191" name="T44"/>
                <a:gd fmla="*/ 163 h 864" name="T45"/>
                <a:gd fmla="*/ 66 w 1191" name="T46"/>
                <a:gd fmla="*/ 158 h 864" name="T47"/>
                <a:gd fmla="*/ 60 w 1191" name="T48"/>
                <a:gd fmla="*/ 161 h 864" name="T49"/>
                <a:gd fmla="*/ 52 w 1191" name="T50"/>
                <a:gd fmla="*/ 156 h 864" name="T51"/>
                <a:gd fmla="*/ 46 w 1191" name="T52"/>
                <a:gd fmla="*/ 152 h 864" name="T53"/>
                <a:gd fmla="*/ 66 w 1191" name="T54"/>
                <a:gd fmla="*/ 135 h 864" name="T55"/>
                <a:gd fmla="*/ 53 w 1191" name="T56"/>
                <a:gd fmla="*/ 114 h 864" name="T57"/>
                <a:gd fmla="*/ 29 w 1191" name="T58"/>
                <a:gd fmla="*/ 108 h 864" name="T59"/>
                <a:gd fmla="*/ 8 w 1191" name="T60"/>
                <a:gd fmla="*/ 101 h 864" name="T61"/>
                <a:gd fmla="*/ 26 w 1191" name="T62"/>
                <a:gd fmla="*/ 74 h 864" name="T63"/>
                <a:gd fmla="*/ 63 w 1191" name="T64"/>
                <a:gd fmla="*/ 84 h 864" name="T65"/>
                <a:gd fmla="*/ 77 w 1191" name="T66"/>
                <a:gd fmla="*/ 70 h 864" name="T67"/>
                <a:gd fmla="*/ 100 w 1191" name="T68"/>
                <a:gd fmla="*/ 52 h 864" name="T69"/>
                <a:gd fmla="*/ 124 w 1191" name="T70"/>
                <a:gd fmla="*/ 56 h 864" name="T71"/>
                <a:gd fmla="*/ 144 w 1191" name="T72"/>
                <a:gd fmla="*/ 48 h 864" name="T73"/>
                <a:gd fmla="*/ 165 w 1191" name="T74"/>
                <a:gd fmla="*/ 40 h 864" name="T75"/>
                <a:gd fmla="*/ 182 w 1191" name="T76"/>
                <a:gd fmla="*/ 27 h 864" name="T77"/>
                <a:gd fmla="*/ 200 w 1191" name="T78"/>
                <a:gd fmla="*/ 19 h 864" name="T79"/>
                <a:gd fmla="*/ 217 w 1191" name="T80"/>
                <a:gd fmla="*/ 9 h 864" name="T81"/>
                <a:gd fmla="*/ 244 w 1191" name="T82"/>
                <a:gd fmla="*/ 5 h 864" name="T83"/>
                <a:gd fmla="*/ 260 w 1191" name="T84"/>
                <a:gd fmla="*/ 18 h 864" name="T85"/>
                <a:gd fmla="*/ 252 w 1191" name="T86"/>
                <a:gd fmla="*/ 54 h 864" name="T87"/>
                <a:gd fmla="*/ 274 w 1191" name="T88"/>
                <a:gd fmla="*/ 71 h 864" name="T89"/>
                <a:gd fmla="*/ 298 w 1191" name="T90"/>
                <a:gd fmla="*/ 81 h 864" name="T91"/>
                <a:gd fmla="*/ 282 w 1191" name="T92"/>
                <a:gd fmla="*/ 108 h 864" name="T93"/>
                <a:gd fmla="*/ 260 w 1191" name="T94"/>
                <a:gd fmla="*/ 161 h 864" name="T95"/>
                <a:gd fmla="*/ 248 w 1191" name="T96"/>
                <a:gd fmla="*/ 182 h 864" name="T97"/>
                <a:gd fmla="*/ 225 w 1191" name="T98"/>
                <a:gd fmla="*/ 197 h 86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191" name="T150"/>
                <a:gd fmla="*/ 0 h 864" name="T151"/>
                <a:gd fmla="*/ 1191 w 1191" name="T152"/>
                <a:gd fmla="*/ 864 h 86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fmla="*/ 20 w 392" name="T0"/>
                <a:gd fmla="*/ 19 h 344" name="T1"/>
                <a:gd fmla="*/ 17 w 392" name="T2"/>
                <a:gd fmla="*/ 21 h 344" name="T3"/>
                <a:gd fmla="*/ 11 w 392" name="T4"/>
                <a:gd fmla="*/ 27 h 344" name="T5"/>
                <a:gd fmla="*/ 5 w 392" name="T6"/>
                <a:gd fmla="*/ 35 h 344" name="T7"/>
                <a:gd fmla="*/ 1 w 392" name="T8"/>
                <a:gd fmla="*/ 40 h 344" name="T9"/>
                <a:gd fmla="*/ 0 w 392" name="T10"/>
                <a:gd fmla="*/ 50 h 344" name="T11"/>
                <a:gd fmla="*/ 1 w 392" name="T12"/>
                <a:gd fmla="*/ 63 h 344" name="T13"/>
                <a:gd fmla="*/ 5 w 392" name="T14"/>
                <a:gd fmla="*/ 72 h 344" name="T15"/>
                <a:gd fmla="*/ 12 w 392" name="T16"/>
                <a:gd fmla="*/ 78 h 344" name="T17"/>
                <a:gd fmla="*/ 22 w 392" name="T18"/>
                <a:gd fmla="*/ 80 h 344" name="T19"/>
                <a:gd fmla="*/ 28 w 392" name="T20"/>
                <a:gd fmla="*/ 80 h 344" name="T21"/>
                <a:gd fmla="*/ 33 w 392" name="T22"/>
                <a:gd fmla="*/ 81 h 344" name="T23"/>
                <a:gd fmla="*/ 41 w 392" name="T24"/>
                <a:gd fmla="*/ 86 h 344" name="T25"/>
                <a:gd fmla="*/ 46 w 392" name="T26"/>
                <a:gd fmla="*/ 85 h 344" name="T27"/>
                <a:gd fmla="*/ 49 w 392" name="T28"/>
                <a:gd fmla="*/ 80 h 344" name="T29"/>
                <a:gd fmla="*/ 53 w 392" name="T30"/>
                <a:gd fmla="*/ 74 h 344" name="T31"/>
                <a:gd fmla="*/ 59 w 392" name="T32"/>
                <a:gd fmla="*/ 73 h 344" name="T33"/>
                <a:gd fmla="*/ 64 w 392" name="T34"/>
                <a:gd fmla="*/ 69 h 344" name="T35"/>
                <a:gd fmla="*/ 69 w 392" name="T36"/>
                <a:gd fmla="*/ 63 h 344" name="T37"/>
                <a:gd fmla="*/ 76 w 392" name="T38"/>
                <a:gd fmla="*/ 59 h 344" name="T39"/>
                <a:gd fmla="*/ 79 w 392" name="T40"/>
                <a:gd fmla="*/ 52 h 344" name="T41"/>
                <a:gd fmla="*/ 80 w 392" name="T42"/>
                <a:gd fmla="*/ 43 h 344" name="T43"/>
                <a:gd fmla="*/ 85 w 392" name="T44"/>
                <a:gd fmla="*/ 28 h 344" name="T45"/>
                <a:gd fmla="*/ 90 w 392" name="T46"/>
                <a:gd fmla="*/ 21 h 344" name="T47"/>
                <a:gd fmla="*/ 94 w 392" name="T48"/>
                <a:gd fmla="*/ 19 h 344" name="T49"/>
                <a:gd fmla="*/ 97 w 392" name="T50"/>
                <a:gd fmla="*/ 15 h 344" name="T51"/>
                <a:gd fmla="*/ 97 w 392" name="T52"/>
                <a:gd fmla="*/ 9 h 344" name="T53"/>
                <a:gd fmla="*/ 95 w 392" name="T54"/>
                <a:gd fmla="*/ 3 h 344" name="T55"/>
                <a:gd fmla="*/ 88 w 392" name="T56"/>
                <a:gd fmla="*/ 1 h 344" name="T57"/>
                <a:gd fmla="*/ 75 w 392" name="T58"/>
                <a:gd fmla="*/ 1 h 344" name="T59"/>
                <a:gd fmla="*/ 64 w 392" name="T60"/>
                <a:gd fmla="*/ 3 h 344" name="T61"/>
                <a:gd fmla="*/ 55 w 392" name="T62"/>
                <a:gd fmla="*/ 5 h 344" name="T63"/>
                <a:gd fmla="*/ 45 w 392" name="T64"/>
                <a:gd fmla="*/ 7 h 344" name="T65"/>
                <a:gd fmla="*/ 38 w 392" name="T66"/>
                <a:gd fmla="*/ 8 h 344" name="T67"/>
                <a:gd fmla="*/ 33 w 392" name="T68"/>
                <a:gd fmla="*/ 11 h 344" name="T69"/>
                <a:gd fmla="*/ 28 w 392" name="T70"/>
                <a:gd fmla="*/ 12 h 344" name="T71"/>
                <a:gd fmla="*/ 23 w 392" name="T72"/>
                <a:gd fmla="*/ 12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gdLst>
                <a:gd fmla="*/ 20 w 392" name="T0"/>
                <a:gd fmla="*/ 19 h 344" name="T1"/>
                <a:gd fmla="*/ 17 w 392" name="T2"/>
                <a:gd fmla="*/ 21 h 344" name="T3"/>
                <a:gd fmla="*/ 11 w 392" name="T4"/>
                <a:gd fmla="*/ 27 h 344" name="T5"/>
                <a:gd fmla="*/ 5 w 392" name="T6"/>
                <a:gd fmla="*/ 35 h 344" name="T7"/>
                <a:gd fmla="*/ 1 w 392" name="T8"/>
                <a:gd fmla="*/ 40 h 344" name="T9"/>
                <a:gd fmla="*/ 0 w 392" name="T10"/>
                <a:gd fmla="*/ 50 h 344" name="T11"/>
                <a:gd fmla="*/ 1 w 392" name="T12"/>
                <a:gd fmla="*/ 63 h 344" name="T13"/>
                <a:gd fmla="*/ 5 w 392" name="T14"/>
                <a:gd fmla="*/ 72 h 344" name="T15"/>
                <a:gd fmla="*/ 12 w 392" name="T16"/>
                <a:gd fmla="*/ 78 h 344" name="T17"/>
                <a:gd fmla="*/ 22 w 392" name="T18"/>
                <a:gd fmla="*/ 80 h 344" name="T19"/>
                <a:gd fmla="*/ 28 w 392" name="T20"/>
                <a:gd fmla="*/ 80 h 344" name="T21"/>
                <a:gd fmla="*/ 33 w 392" name="T22"/>
                <a:gd fmla="*/ 81 h 344" name="T23"/>
                <a:gd fmla="*/ 41 w 392" name="T24"/>
                <a:gd fmla="*/ 86 h 344" name="T25"/>
                <a:gd fmla="*/ 46 w 392" name="T26"/>
                <a:gd fmla="*/ 85 h 344" name="T27"/>
                <a:gd fmla="*/ 49 w 392" name="T28"/>
                <a:gd fmla="*/ 80 h 344" name="T29"/>
                <a:gd fmla="*/ 53 w 392" name="T30"/>
                <a:gd fmla="*/ 74 h 344" name="T31"/>
                <a:gd fmla="*/ 59 w 392" name="T32"/>
                <a:gd fmla="*/ 73 h 344" name="T33"/>
                <a:gd fmla="*/ 64 w 392" name="T34"/>
                <a:gd fmla="*/ 69 h 344" name="T35"/>
                <a:gd fmla="*/ 69 w 392" name="T36"/>
                <a:gd fmla="*/ 63 h 344" name="T37"/>
                <a:gd fmla="*/ 76 w 392" name="T38"/>
                <a:gd fmla="*/ 59 h 344" name="T39"/>
                <a:gd fmla="*/ 79 w 392" name="T40"/>
                <a:gd fmla="*/ 52 h 344" name="T41"/>
                <a:gd fmla="*/ 80 w 392" name="T42"/>
                <a:gd fmla="*/ 43 h 344" name="T43"/>
                <a:gd fmla="*/ 85 w 392" name="T44"/>
                <a:gd fmla="*/ 28 h 344" name="T45"/>
                <a:gd fmla="*/ 90 w 392" name="T46"/>
                <a:gd fmla="*/ 21 h 344" name="T47"/>
                <a:gd fmla="*/ 94 w 392" name="T48"/>
                <a:gd fmla="*/ 19 h 344" name="T49"/>
                <a:gd fmla="*/ 97 w 392" name="T50"/>
                <a:gd fmla="*/ 15 h 344" name="T51"/>
                <a:gd fmla="*/ 97 w 392" name="T52"/>
                <a:gd fmla="*/ 9 h 344" name="T53"/>
                <a:gd fmla="*/ 95 w 392" name="T54"/>
                <a:gd fmla="*/ 3 h 344" name="T55"/>
                <a:gd fmla="*/ 88 w 392" name="T56"/>
                <a:gd fmla="*/ 1 h 344" name="T57"/>
                <a:gd fmla="*/ 75 w 392" name="T58"/>
                <a:gd fmla="*/ 1 h 344" name="T59"/>
                <a:gd fmla="*/ 64 w 392" name="T60"/>
                <a:gd fmla="*/ 3 h 344" name="T61"/>
                <a:gd fmla="*/ 55 w 392" name="T62"/>
                <a:gd fmla="*/ 5 h 344" name="T63"/>
                <a:gd fmla="*/ 45 w 392" name="T64"/>
                <a:gd fmla="*/ 7 h 344" name="T65"/>
                <a:gd fmla="*/ 38 w 392" name="T66"/>
                <a:gd fmla="*/ 8 h 344" name="T67"/>
                <a:gd fmla="*/ 33 w 392" name="T68"/>
                <a:gd fmla="*/ 11 h 344" name="T69"/>
                <a:gd fmla="*/ 28 w 392" name="T70"/>
                <a:gd fmla="*/ 12 h 344" name="T71"/>
                <a:gd fmla="*/ 23 w 392" name="T72"/>
                <a:gd fmla="*/ 12 h 34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392" name="T111"/>
                <a:gd fmla="*/ 0 h 344" name="T112"/>
                <a:gd fmla="*/ 392 w 392" name="T113"/>
                <a:gd fmla="*/ 344 h 344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fmla="*/ 279 w 1128" name="T0"/>
                <a:gd fmla="*/ 62 h 960" name="T1"/>
                <a:gd fmla="*/ 272 w 1128" name="T2"/>
                <a:gd fmla="*/ 67 h 960" name="T3"/>
                <a:gd fmla="*/ 266 w 1128" name="T4"/>
                <a:gd fmla="*/ 77 h 960" name="T5"/>
                <a:gd fmla="*/ 261 w 1128" name="T6"/>
                <a:gd fmla="*/ 87 h 960" name="T7"/>
                <a:gd fmla="*/ 254 w 1128" name="T8"/>
                <a:gd fmla="*/ 97 h 960" name="T9"/>
                <a:gd fmla="*/ 241 w 1128" name="T10"/>
                <a:gd fmla="*/ 103 h 960" name="T11"/>
                <a:gd fmla="*/ 230 w 1128" name="T12"/>
                <a:gd fmla="*/ 104 h 960" name="T13"/>
                <a:gd fmla="*/ 216 w 1128" name="T14"/>
                <a:gd fmla="*/ 103 h 960" name="T15"/>
                <a:gd fmla="*/ 203 w 1128" name="T16"/>
                <a:gd fmla="*/ 110 h 960" name="T17"/>
                <a:gd fmla="*/ 199 w 1128" name="T18"/>
                <a:gd fmla="*/ 115 h 960" name="T19"/>
                <a:gd fmla="*/ 198 w 1128" name="T20"/>
                <a:gd fmla="*/ 118 h 960" name="T21"/>
                <a:gd fmla="*/ 196 w 1128" name="T22"/>
                <a:gd fmla="*/ 119 h 960" name="T23"/>
                <a:gd fmla="*/ 190 w 1128" name="T24"/>
                <a:gd fmla="*/ 114 h 960" name="T25"/>
                <a:gd fmla="*/ 183 w 1128" name="T26"/>
                <a:gd fmla="*/ 118 h 960" name="T27"/>
                <a:gd fmla="*/ 177 w 1128" name="T28"/>
                <a:gd fmla="*/ 127 h 960" name="T29"/>
                <a:gd fmla="*/ 164 w 1128" name="T30"/>
                <a:gd fmla="*/ 127 h 960" name="T31"/>
                <a:gd fmla="*/ 155 w 1128" name="T32"/>
                <a:gd fmla="*/ 120 h 960" name="T33"/>
                <a:gd fmla="*/ 148 w 1128" name="T34"/>
                <a:gd fmla="*/ 111 h 960" name="T35"/>
                <a:gd fmla="*/ 143 w 1128" name="T36"/>
                <a:gd fmla="*/ 113 h 960" name="T37"/>
                <a:gd fmla="*/ 147 w 1128" name="T38"/>
                <a:gd fmla="*/ 122 h 960" name="T39"/>
                <a:gd fmla="*/ 154 w 1128" name="T40"/>
                <a:gd fmla="*/ 130 h 960" name="T41"/>
                <a:gd fmla="*/ 153 w 1128" name="T42"/>
                <a:gd fmla="*/ 140 h 960" name="T43"/>
                <a:gd fmla="*/ 140 w 1128" name="T44"/>
                <a:gd fmla="*/ 149 h 960" name="T45"/>
                <a:gd fmla="*/ 134 w 1128" name="T46"/>
                <a:gd fmla="*/ 149 h 960" name="T47"/>
                <a:gd fmla="*/ 132 w 1128" name="T48"/>
                <a:gd fmla="*/ 148 h 960" name="T49"/>
                <a:gd fmla="*/ 130 w 1128" name="T50"/>
                <a:gd fmla="*/ 148 h 960" name="T51"/>
                <a:gd fmla="*/ 126 w 1128" name="T52"/>
                <a:gd fmla="*/ 154 h 960" name="T53"/>
                <a:gd fmla="*/ 116 w 1128" name="T54"/>
                <a:gd fmla="*/ 163 h 960" name="T55"/>
                <a:gd fmla="*/ 110 w 1128" name="T56"/>
                <a:gd fmla="*/ 167 h 960" name="T57"/>
                <a:gd fmla="*/ 97 w 1128" name="T58"/>
                <a:gd fmla="*/ 168 h 960" name="T59"/>
                <a:gd fmla="*/ 87 w 1128" name="T60"/>
                <a:gd fmla="*/ 171 h 960" name="T61"/>
                <a:gd fmla="*/ 75 w 1128" name="T62"/>
                <a:gd fmla="*/ 179 h 960" name="T63"/>
                <a:gd fmla="*/ 56 w 1128" name="T64"/>
                <a:gd fmla="*/ 185 h 960" name="T65"/>
                <a:gd fmla="*/ 46 w 1128" name="T66"/>
                <a:gd fmla="*/ 186 h 960" name="T67"/>
                <a:gd fmla="*/ 38 w 1128" name="T68"/>
                <a:gd fmla="*/ 194 h 960" name="T69"/>
                <a:gd fmla="*/ 29 w 1128" name="T70"/>
                <a:gd fmla="*/ 199 h 960" name="T71"/>
                <a:gd fmla="*/ 23 w 1128" name="T72"/>
                <a:gd fmla="*/ 207 h 960" name="T73"/>
                <a:gd fmla="*/ 26 w 1128" name="T74"/>
                <a:gd fmla="*/ 214 h 960" name="T75"/>
                <a:gd fmla="*/ 35 w 1128" name="T76"/>
                <a:gd fmla="*/ 227 h 960" name="T77"/>
                <a:gd fmla="*/ 35 w 1128" name="T78"/>
                <a:gd fmla="*/ 235 h 960" name="T79"/>
                <a:gd fmla="*/ 24 w 1128" name="T80"/>
                <a:gd fmla="*/ 240 h 960" name="T81"/>
                <a:gd fmla="*/ 13 w 1128" name="T82"/>
                <a:gd fmla="*/ 235 h 960" name="T83"/>
                <a:gd fmla="*/ 4 w 1128" name="T84"/>
                <a:gd fmla="*/ 222 h 960" name="T85"/>
                <a:gd fmla="*/ 1 w 1128" name="T86"/>
                <a:gd fmla="*/ 210 h 960" name="T87"/>
                <a:gd fmla="*/ 1 w 1128" name="T88"/>
                <a:gd fmla="*/ 200 h 960" name="T89"/>
                <a:gd fmla="*/ 8 w 1128" name="T90"/>
                <a:gd fmla="*/ 189 h 960" name="T91"/>
                <a:gd fmla="*/ 0 w 1128" name="T92"/>
                <a:gd fmla="*/ 184 h 960" name="T93"/>
                <a:gd fmla="*/ 19 w 1128" name="T94"/>
                <a:gd fmla="*/ 160 h 960" name="T95"/>
                <a:gd fmla="*/ 37 w 1128" name="T96"/>
                <a:gd fmla="*/ 139 h 960" name="T97"/>
                <a:gd fmla="*/ 59 w 1128" name="T98"/>
                <a:gd fmla="*/ 101 h 960" name="T99"/>
                <a:gd fmla="*/ 74 w 1128" name="T100"/>
                <a:gd fmla="*/ 62 h 960" name="T101"/>
                <a:gd fmla="*/ 82 w 1128" name="T102"/>
                <a:gd fmla="*/ 36 h 960" name="T103"/>
                <a:gd fmla="*/ 121 w 1128" name="T104"/>
                <a:gd fmla="*/ 3 h 960" name="T105"/>
                <a:gd fmla="*/ 156 w 1128" name="T106"/>
                <a:gd fmla="*/ 8 h 960" name="T107"/>
                <a:gd fmla="*/ 170 w 1128" name="T108"/>
                <a:gd fmla="*/ 24 h 960" name="T109"/>
                <a:gd fmla="*/ 185 w 1128" name="T110"/>
                <a:gd fmla="*/ 32 h 960" name="T111"/>
                <a:gd fmla="*/ 224 w 1128" name="T112"/>
                <a:gd fmla="*/ 15 h 960" name="T113"/>
                <a:gd fmla="*/ 272 w 1128" name="T114"/>
                <a:gd fmla="*/ 4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gdLst>
                <a:gd fmla="*/ 279 w 1128" name="T0"/>
                <a:gd fmla="*/ 62 h 960" name="T1"/>
                <a:gd fmla="*/ 272 w 1128" name="T2"/>
                <a:gd fmla="*/ 67 h 960" name="T3"/>
                <a:gd fmla="*/ 266 w 1128" name="T4"/>
                <a:gd fmla="*/ 77 h 960" name="T5"/>
                <a:gd fmla="*/ 261 w 1128" name="T6"/>
                <a:gd fmla="*/ 87 h 960" name="T7"/>
                <a:gd fmla="*/ 254 w 1128" name="T8"/>
                <a:gd fmla="*/ 97 h 960" name="T9"/>
                <a:gd fmla="*/ 241 w 1128" name="T10"/>
                <a:gd fmla="*/ 103 h 960" name="T11"/>
                <a:gd fmla="*/ 230 w 1128" name="T12"/>
                <a:gd fmla="*/ 104 h 960" name="T13"/>
                <a:gd fmla="*/ 216 w 1128" name="T14"/>
                <a:gd fmla="*/ 103 h 960" name="T15"/>
                <a:gd fmla="*/ 203 w 1128" name="T16"/>
                <a:gd fmla="*/ 110 h 960" name="T17"/>
                <a:gd fmla="*/ 199 w 1128" name="T18"/>
                <a:gd fmla="*/ 115 h 960" name="T19"/>
                <a:gd fmla="*/ 198 w 1128" name="T20"/>
                <a:gd fmla="*/ 118 h 960" name="T21"/>
                <a:gd fmla="*/ 196 w 1128" name="T22"/>
                <a:gd fmla="*/ 119 h 960" name="T23"/>
                <a:gd fmla="*/ 190 w 1128" name="T24"/>
                <a:gd fmla="*/ 114 h 960" name="T25"/>
                <a:gd fmla="*/ 183 w 1128" name="T26"/>
                <a:gd fmla="*/ 118 h 960" name="T27"/>
                <a:gd fmla="*/ 177 w 1128" name="T28"/>
                <a:gd fmla="*/ 127 h 960" name="T29"/>
                <a:gd fmla="*/ 164 w 1128" name="T30"/>
                <a:gd fmla="*/ 127 h 960" name="T31"/>
                <a:gd fmla="*/ 155 w 1128" name="T32"/>
                <a:gd fmla="*/ 120 h 960" name="T33"/>
                <a:gd fmla="*/ 148 w 1128" name="T34"/>
                <a:gd fmla="*/ 111 h 960" name="T35"/>
                <a:gd fmla="*/ 143 w 1128" name="T36"/>
                <a:gd fmla="*/ 113 h 960" name="T37"/>
                <a:gd fmla="*/ 147 w 1128" name="T38"/>
                <a:gd fmla="*/ 122 h 960" name="T39"/>
                <a:gd fmla="*/ 154 w 1128" name="T40"/>
                <a:gd fmla="*/ 130 h 960" name="T41"/>
                <a:gd fmla="*/ 153 w 1128" name="T42"/>
                <a:gd fmla="*/ 140 h 960" name="T43"/>
                <a:gd fmla="*/ 140 w 1128" name="T44"/>
                <a:gd fmla="*/ 149 h 960" name="T45"/>
                <a:gd fmla="*/ 134 w 1128" name="T46"/>
                <a:gd fmla="*/ 149 h 960" name="T47"/>
                <a:gd fmla="*/ 132 w 1128" name="T48"/>
                <a:gd fmla="*/ 148 h 960" name="T49"/>
                <a:gd fmla="*/ 130 w 1128" name="T50"/>
                <a:gd fmla="*/ 148 h 960" name="T51"/>
                <a:gd fmla="*/ 126 w 1128" name="T52"/>
                <a:gd fmla="*/ 154 h 960" name="T53"/>
                <a:gd fmla="*/ 116 w 1128" name="T54"/>
                <a:gd fmla="*/ 163 h 960" name="T55"/>
                <a:gd fmla="*/ 110 w 1128" name="T56"/>
                <a:gd fmla="*/ 167 h 960" name="T57"/>
                <a:gd fmla="*/ 97 w 1128" name="T58"/>
                <a:gd fmla="*/ 168 h 960" name="T59"/>
                <a:gd fmla="*/ 87 w 1128" name="T60"/>
                <a:gd fmla="*/ 171 h 960" name="T61"/>
                <a:gd fmla="*/ 75 w 1128" name="T62"/>
                <a:gd fmla="*/ 179 h 960" name="T63"/>
                <a:gd fmla="*/ 56 w 1128" name="T64"/>
                <a:gd fmla="*/ 185 h 960" name="T65"/>
                <a:gd fmla="*/ 46 w 1128" name="T66"/>
                <a:gd fmla="*/ 186 h 960" name="T67"/>
                <a:gd fmla="*/ 38 w 1128" name="T68"/>
                <a:gd fmla="*/ 194 h 960" name="T69"/>
                <a:gd fmla="*/ 29 w 1128" name="T70"/>
                <a:gd fmla="*/ 199 h 960" name="T71"/>
                <a:gd fmla="*/ 23 w 1128" name="T72"/>
                <a:gd fmla="*/ 207 h 960" name="T73"/>
                <a:gd fmla="*/ 26 w 1128" name="T74"/>
                <a:gd fmla="*/ 214 h 960" name="T75"/>
                <a:gd fmla="*/ 35 w 1128" name="T76"/>
                <a:gd fmla="*/ 227 h 960" name="T77"/>
                <a:gd fmla="*/ 35 w 1128" name="T78"/>
                <a:gd fmla="*/ 235 h 960" name="T79"/>
                <a:gd fmla="*/ 24 w 1128" name="T80"/>
                <a:gd fmla="*/ 240 h 960" name="T81"/>
                <a:gd fmla="*/ 13 w 1128" name="T82"/>
                <a:gd fmla="*/ 235 h 960" name="T83"/>
                <a:gd fmla="*/ 4 w 1128" name="T84"/>
                <a:gd fmla="*/ 222 h 960" name="T85"/>
                <a:gd fmla="*/ 1 w 1128" name="T86"/>
                <a:gd fmla="*/ 210 h 960" name="T87"/>
                <a:gd fmla="*/ 1 w 1128" name="T88"/>
                <a:gd fmla="*/ 200 h 960" name="T89"/>
                <a:gd fmla="*/ 8 w 1128" name="T90"/>
                <a:gd fmla="*/ 189 h 960" name="T91"/>
                <a:gd fmla="*/ 0 w 1128" name="T92"/>
                <a:gd fmla="*/ 184 h 960" name="T93"/>
                <a:gd fmla="*/ 19 w 1128" name="T94"/>
                <a:gd fmla="*/ 160 h 960" name="T95"/>
                <a:gd fmla="*/ 37 w 1128" name="T96"/>
                <a:gd fmla="*/ 139 h 960" name="T97"/>
                <a:gd fmla="*/ 59 w 1128" name="T98"/>
                <a:gd fmla="*/ 101 h 960" name="T99"/>
                <a:gd fmla="*/ 74 w 1128" name="T100"/>
                <a:gd fmla="*/ 62 h 960" name="T101"/>
                <a:gd fmla="*/ 82 w 1128" name="T102"/>
                <a:gd fmla="*/ 36 h 960" name="T103"/>
                <a:gd fmla="*/ 121 w 1128" name="T104"/>
                <a:gd fmla="*/ 3 h 960" name="T105"/>
                <a:gd fmla="*/ 156 w 1128" name="T106"/>
                <a:gd fmla="*/ 8 h 960" name="T107"/>
                <a:gd fmla="*/ 170 w 1128" name="T108"/>
                <a:gd fmla="*/ 24 h 960" name="T109"/>
                <a:gd fmla="*/ 185 w 1128" name="T110"/>
                <a:gd fmla="*/ 32 h 960" name="T111"/>
                <a:gd fmla="*/ 224 w 1128" name="T112"/>
                <a:gd fmla="*/ 15 h 960" name="T113"/>
                <a:gd fmla="*/ 272 w 1128" name="T114"/>
                <a:gd fmla="*/ 41 h 960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128" name="T174"/>
                <a:gd fmla="*/ 0 h 960" name="T175"/>
                <a:gd fmla="*/ 1128 w 1128" name="T176"/>
                <a:gd fmla="*/ 960 h 960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fmla="*/ 156 w 626" name="T0"/>
                <a:gd fmla="*/ 31 h 825" name="T1"/>
                <a:gd fmla="*/ 154 w 626" name="T2"/>
                <a:gd fmla="*/ 37 h 825" name="T3"/>
                <a:gd fmla="*/ 152 w 626" name="T4"/>
                <a:gd fmla="*/ 44 h 825" name="T5"/>
                <a:gd fmla="*/ 146 w 626" name="T6"/>
                <a:gd fmla="*/ 52 h 825" name="T7"/>
                <a:gd fmla="*/ 138 w 626" name="T8"/>
                <a:gd fmla="*/ 57 h 825" name="T9"/>
                <a:gd fmla="*/ 131 w 626" name="T10"/>
                <a:gd fmla="*/ 61 h 825" name="T11"/>
                <a:gd fmla="*/ 130 w 626" name="T12"/>
                <a:gd fmla="*/ 62 h 825" name="T13"/>
                <a:gd fmla="*/ 132 w 626" name="T14"/>
                <a:gd fmla="*/ 68 h 825" name="T15"/>
                <a:gd fmla="*/ 135 w 626" name="T16"/>
                <a:gd fmla="*/ 75 h 825" name="T17"/>
                <a:gd fmla="*/ 136 w 626" name="T18"/>
                <a:gd fmla="*/ 81 h 825" name="T19"/>
                <a:gd fmla="*/ 136 w 626" name="T20"/>
                <a:gd fmla="*/ 89 h 825" name="T21"/>
                <a:gd fmla="*/ 137 w 626" name="T22"/>
                <a:gd fmla="*/ 95 h 825" name="T23"/>
                <a:gd fmla="*/ 138 w 626" name="T24"/>
                <a:gd fmla="*/ 104 h 825" name="T25"/>
                <a:gd fmla="*/ 131 w 626" name="T26"/>
                <a:gd fmla="*/ 112 h 825" name="T27"/>
                <a:gd fmla="*/ 122 w 626" name="T28"/>
                <a:gd fmla="*/ 120 h 825" name="T29"/>
                <a:gd fmla="*/ 117 w 626" name="T30"/>
                <a:gd fmla="*/ 131 h 825" name="T31"/>
                <a:gd fmla="*/ 115 w 626" name="T32"/>
                <a:gd fmla="*/ 142 h 825" name="T33"/>
                <a:gd fmla="*/ 110 w 626" name="T34"/>
                <a:gd fmla="*/ 151 h 825" name="T35"/>
                <a:gd fmla="*/ 103 w 626" name="T36"/>
                <a:gd fmla="*/ 156 h 825" name="T37"/>
                <a:gd fmla="*/ 94 w 626" name="T38"/>
                <a:gd fmla="*/ 158 h 825" name="T39"/>
                <a:gd fmla="*/ 86 w 626" name="T40"/>
                <a:gd fmla="*/ 161 h 825" name="T41"/>
                <a:gd fmla="*/ 85 w 626" name="T42"/>
                <a:gd fmla="*/ 165 h 825" name="T43"/>
                <a:gd fmla="*/ 89 w 626" name="T44"/>
                <a:gd fmla="*/ 171 h 825" name="T45"/>
                <a:gd fmla="*/ 90 w 626" name="T46"/>
                <a:gd fmla="*/ 176 h 825" name="T47"/>
                <a:gd fmla="*/ 86 w 626" name="T48"/>
                <a:gd fmla="*/ 182 h 825" name="T49"/>
                <a:gd fmla="*/ 80 w 626" name="T50"/>
                <a:gd fmla="*/ 189 h 825" name="T51"/>
                <a:gd fmla="*/ 76 w 626" name="T52"/>
                <a:gd fmla="*/ 193 h 825" name="T53"/>
                <a:gd fmla="*/ 69 w 626" name="T54"/>
                <a:gd fmla="*/ 199 h 825" name="T55"/>
                <a:gd fmla="*/ 61 w 626" name="T56"/>
                <a:gd fmla="*/ 204 h 825" name="T57"/>
                <a:gd fmla="*/ 58 w 626" name="T58"/>
                <a:gd fmla="*/ 207 h 825" name="T59"/>
                <a:gd fmla="*/ 48 w 626" name="T60"/>
                <a:gd fmla="*/ 185 h 825" name="T61"/>
                <a:gd fmla="*/ 22 w 626" name="T62"/>
                <a:gd fmla="*/ 161 h 825" name="T63"/>
                <a:gd fmla="*/ 0 w 626" name="T64"/>
                <a:gd fmla="*/ 146 h 825" name="T65"/>
                <a:gd fmla="*/ 15 w 626" name="T66"/>
                <a:gd fmla="*/ 107 h 825" name="T67"/>
                <a:gd fmla="*/ 20 w 626" name="T68"/>
                <a:gd fmla="*/ 88 h 825" name="T69"/>
                <a:gd fmla="*/ 18 w 626" name="T70"/>
                <a:gd fmla="*/ 67 h 825" name="T71"/>
                <a:gd fmla="*/ 34 w 626" name="T72"/>
                <a:gd fmla="*/ 43 h 825" name="T73"/>
                <a:gd fmla="*/ 42 w 626" name="T74"/>
                <a:gd fmla="*/ 24 h 825" name="T75"/>
                <a:gd fmla="*/ 63 w 626" name="T76"/>
                <a:gd fmla="*/ 17 h 825" name="T77"/>
                <a:gd fmla="*/ 75 w 626" name="T78"/>
                <a:gd fmla="*/ 1 h 825" name="T79"/>
                <a:gd fmla="*/ 92 w 626" name="T80"/>
                <a:gd fmla="*/ 14 h 825" name="T81"/>
                <a:gd fmla="*/ 114 w 626" name="T82"/>
                <a:gd fmla="*/ 32 h 825" name="T83"/>
                <a:gd fmla="*/ 135 w 626" name="T84"/>
                <a:gd fmla="*/ 32 h 825" name="T85"/>
                <a:gd fmla="*/ 151 w 626" name="T86"/>
                <a:gd fmla="*/ 25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gdLst>
                <a:gd fmla="*/ 156 w 626" name="T0"/>
                <a:gd fmla="*/ 31 h 825" name="T1"/>
                <a:gd fmla="*/ 154 w 626" name="T2"/>
                <a:gd fmla="*/ 37 h 825" name="T3"/>
                <a:gd fmla="*/ 152 w 626" name="T4"/>
                <a:gd fmla="*/ 44 h 825" name="T5"/>
                <a:gd fmla="*/ 146 w 626" name="T6"/>
                <a:gd fmla="*/ 52 h 825" name="T7"/>
                <a:gd fmla="*/ 138 w 626" name="T8"/>
                <a:gd fmla="*/ 57 h 825" name="T9"/>
                <a:gd fmla="*/ 131 w 626" name="T10"/>
                <a:gd fmla="*/ 61 h 825" name="T11"/>
                <a:gd fmla="*/ 130 w 626" name="T12"/>
                <a:gd fmla="*/ 62 h 825" name="T13"/>
                <a:gd fmla="*/ 132 w 626" name="T14"/>
                <a:gd fmla="*/ 68 h 825" name="T15"/>
                <a:gd fmla="*/ 135 w 626" name="T16"/>
                <a:gd fmla="*/ 75 h 825" name="T17"/>
                <a:gd fmla="*/ 136 w 626" name="T18"/>
                <a:gd fmla="*/ 81 h 825" name="T19"/>
                <a:gd fmla="*/ 136 w 626" name="T20"/>
                <a:gd fmla="*/ 89 h 825" name="T21"/>
                <a:gd fmla="*/ 137 w 626" name="T22"/>
                <a:gd fmla="*/ 95 h 825" name="T23"/>
                <a:gd fmla="*/ 138 w 626" name="T24"/>
                <a:gd fmla="*/ 104 h 825" name="T25"/>
                <a:gd fmla="*/ 131 w 626" name="T26"/>
                <a:gd fmla="*/ 112 h 825" name="T27"/>
                <a:gd fmla="*/ 122 w 626" name="T28"/>
                <a:gd fmla="*/ 120 h 825" name="T29"/>
                <a:gd fmla="*/ 117 w 626" name="T30"/>
                <a:gd fmla="*/ 131 h 825" name="T31"/>
                <a:gd fmla="*/ 115 w 626" name="T32"/>
                <a:gd fmla="*/ 142 h 825" name="T33"/>
                <a:gd fmla="*/ 110 w 626" name="T34"/>
                <a:gd fmla="*/ 151 h 825" name="T35"/>
                <a:gd fmla="*/ 103 w 626" name="T36"/>
                <a:gd fmla="*/ 156 h 825" name="T37"/>
                <a:gd fmla="*/ 94 w 626" name="T38"/>
                <a:gd fmla="*/ 158 h 825" name="T39"/>
                <a:gd fmla="*/ 86 w 626" name="T40"/>
                <a:gd fmla="*/ 161 h 825" name="T41"/>
                <a:gd fmla="*/ 85 w 626" name="T42"/>
                <a:gd fmla="*/ 165 h 825" name="T43"/>
                <a:gd fmla="*/ 89 w 626" name="T44"/>
                <a:gd fmla="*/ 171 h 825" name="T45"/>
                <a:gd fmla="*/ 90 w 626" name="T46"/>
                <a:gd fmla="*/ 176 h 825" name="T47"/>
                <a:gd fmla="*/ 86 w 626" name="T48"/>
                <a:gd fmla="*/ 182 h 825" name="T49"/>
                <a:gd fmla="*/ 80 w 626" name="T50"/>
                <a:gd fmla="*/ 189 h 825" name="T51"/>
                <a:gd fmla="*/ 76 w 626" name="T52"/>
                <a:gd fmla="*/ 193 h 825" name="T53"/>
                <a:gd fmla="*/ 69 w 626" name="T54"/>
                <a:gd fmla="*/ 199 h 825" name="T55"/>
                <a:gd fmla="*/ 61 w 626" name="T56"/>
                <a:gd fmla="*/ 204 h 825" name="T57"/>
                <a:gd fmla="*/ 58 w 626" name="T58"/>
                <a:gd fmla="*/ 207 h 825" name="T59"/>
                <a:gd fmla="*/ 48 w 626" name="T60"/>
                <a:gd fmla="*/ 185 h 825" name="T61"/>
                <a:gd fmla="*/ 22 w 626" name="T62"/>
                <a:gd fmla="*/ 161 h 825" name="T63"/>
                <a:gd fmla="*/ 0 w 626" name="T64"/>
                <a:gd fmla="*/ 146 h 825" name="T65"/>
                <a:gd fmla="*/ 15 w 626" name="T66"/>
                <a:gd fmla="*/ 107 h 825" name="T67"/>
                <a:gd fmla="*/ 20 w 626" name="T68"/>
                <a:gd fmla="*/ 88 h 825" name="T69"/>
                <a:gd fmla="*/ 18 w 626" name="T70"/>
                <a:gd fmla="*/ 67 h 825" name="T71"/>
                <a:gd fmla="*/ 34 w 626" name="T72"/>
                <a:gd fmla="*/ 43 h 825" name="T73"/>
                <a:gd fmla="*/ 42 w 626" name="T74"/>
                <a:gd fmla="*/ 24 h 825" name="T75"/>
                <a:gd fmla="*/ 63 w 626" name="T76"/>
                <a:gd fmla="*/ 17 h 825" name="T77"/>
                <a:gd fmla="*/ 75 w 626" name="T78"/>
                <a:gd fmla="*/ 1 h 825" name="T79"/>
                <a:gd fmla="*/ 92 w 626" name="T80"/>
                <a:gd fmla="*/ 14 h 825" name="T81"/>
                <a:gd fmla="*/ 114 w 626" name="T82"/>
                <a:gd fmla="*/ 32 h 825" name="T83"/>
                <a:gd fmla="*/ 135 w 626" name="T84"/>
                <a:gd fmla="*/ 32 h 825" name="T85"/>
                <a:gd fmla="*/ 151 w 626" name="T86"/>
                <a:gd fmla="*/ 25 h 82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626" name="T132"/>
                <a:gd fmla="*/ 0 h 825" name="T133"/>
                <a:gd fmla="*/ 626 w 626" name="T134"/>
                <a:gd fmla="*/ 825 h 82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fmla="*/ 109 w 565" name="T0"/>
                <a:gd fmla="*/ 11 h 638" name="T1"/>
                <a:gd fmla="*/ 106 w 565" name="T2"/>
                <a:gd fmla="*/ 11 h 638" name="T3"/>
                <a:gd fmla="*/ 103 w 565" name="T4"/>
                <a:gd fmla="*/ 14 h 638" name="T5"/>
                <a:gd fmla="*/ 100 w 565" name="T6"/>
                <a:gd fmla="*/ 21 h 638" name="T7"/>
                <a:gd fmla="*/ 99 w 565" name="T8"/>
                <a:gd fmla="*/ 28 h 638" name="T9"/>
                <a:gd fmla="*/ 96 w 565" name="T10"/>
                <a:gd fmla="*/ 31 h 638" name="T11"/>
                <a:gd fmla="*/ 90 w 565" name="T12"/>
                <a:gd fmla="*/ 29 h 638" name="T13"/>
                <a:gd fmla="*/ 84 w 565" name="T14"/>
                <a:gd fmla="*/ 26 h 638" name="T15"/>
                <a:gd fmla="*/ 80 w 565" name="T16"/>
                <a:gd fmla="*/ 26 h 638" name="T17"/>
                <a:gd fmla="*/ 82 w 565" name="T18"/>
                <a:gd fmla="*/ 32 h 638" name="T19"/>
                <a:gd fmla="*/ 87 w 565" name="T20"/>
                <a:gd fmla="*/ 36 h 638" name="T21"/>
                <a:gd fmla="*/ 93 w 565" name="T22"/>
                <a:gd fmla="*/ 38 h 638" name="T23"/>
                <a:gd fmla="*/ 101 w 565" name="T24"/>
                <a:gd fmla="*/ 35 h 638" name="T25"/>
                <a:gd fmla="*/ 104 w 565" name="T26"/>
                <a:gd fmla="*/ 31 h 638" name="T27"/>
                <a:gd fmla="*/ 106 w 565" name="T28"/>
                <a:gd fmla="*/ 25 h 638" name="T29"/>
                <a:gd fmla="*/ 110 w 565" name="T30"/>
                <a:gd fmla="*/ 24 h 638" name="T31"/>
                <a:gd fmla="*/ 117 w 565" name="T32"/>
                <a:gd fmla="*/ 30 h 638" name="T33"/>
                <a:gd fmla="*/ 126 w 565" name="T34"/>
                <a:gd fmla="*/ 34 h 638" name="T35"/>
                <a:gd fmla="*/ 131 w 565" name="T36"/>
                <a:gd fmla="*/ 36 h 638" name="T37"/>
                <a:gd fmla="*/ 138 w 565" name="T38"/>
                <a:gd fmla="*/ 38 h 638" name="T39"/>
                <a:gd fmla="*/ 142 w 565" name="T40"/>
                <a:gd fmla="*/ 44 h 638" name="T41"/>
                <a:gd fmla="*/ 139 w 565" name="T42"/>
                <a:gd fmla="*/ 51 h 638" name="T43"/>
                <a:gd fmla="*/ 133 w 565" name="T44"/>
                <a:gd fmla="*/ 58 h 638" name="T45"/>
                <a:gd fmla="*/ 130 w 565" name="T46"/>
                <a:gd fmla="*/ 60 h 638" name="T47"/>
                <a:gd fmla="*/ 134 w 565" name="T48"/>
                <a:gd fmla="*/ 60 h 638" name="T49"/>
                <a:gd fmla="*/ 139 w 565" name="T50"/>
                <a:gd fmla="*/ 60 h 638" name="T51"/>
                <a:gd fmla="*/ 141 w 565" name="T52"/>
                <a:gd fmla="*/ 63 h 638" name="T53"/>
                <a:gd fmla="*/ 136 w 565" name="T54"/>
                <a:gd fmla="*/ 67 h 638" name="T55"/>
                <a:gd fmla="*/ 129 w 565" name="T56"/>
                <a:gd fmla="*/ 71 h 638" name="T57"/>
                <a:gd fmla="*/ 126 w 565" name="T58"/>
                <a:gd fmla="*/ 73 h 638" name="T59"/>
                <a:gd fmla="*/ 129 w 565" name="T60"/>
                <a:gd fmla="*/ 73 h 638" name="T61"/>
                <a:gd fmla="*/ 135 w 565" name="T62"/>
                <a:gd fmla="*/ 78 h 638" name="T63"/>
                <a:gd fmla="*/ 136 w 565" name="T64"/>
                <a:gd fmla="*/ 88 h 638" name="T65"/>
                <a:gd fmla="*/ 138 w 565" name="T66"/>
                <a:gd fmla="*/ 98 h 638" name="T67"/>
                <a:gd fmla="*/ 141 w 565" name="T68"/>
                <a:gd fmla="*/ 104 h 638" name="T69"/>
                <a:gd fmla="*/ 141 w 565" name="T70"/>
                <a:gd fmla="*/ 108 h 638" name="T71"/>
                <a:gd fmla="*/ 136 w 565" name="T72"/>
                <a:gd fmla="*/ 112 h 638" name="T73"/>
                <a:gd fmla="*/ 129 w 565" name="T74"/>
                <a:gd fmla="*/ 111 h 638" name="T75"/>
                <a:gd fmla="*/ 123 w 565" name="T76"/>
                <a:gd fmla="*/ 110 h 638" name="T77"/>
                <a:gd fmla="*/ 119 w 565" name="T78"/>
                <a:gd fmla="*/ 116 h 638" name="T79"/>
                <a:gd fmla="*/ 118 w 565" name="T80"/>
                <a:gd fmla="*/ 122 h 638" name="T81"/>
                <a:gd fmla="*/ 116 w 565" name="T82"/>
                <a:gd fmla="*/ 129 h 638" name="T83"/>
                <a:gd fmla="*/ 113 w 565" name="T84"/>
                <a:gd fmla="*/ 136 h 638" name="T85"/>
                <a:gd fmla="*/ 112 w 565" name="T86"/>
                <a:gd fmla="*/ 146 h 638" name="T87"/>
                <a:gd fmla="*/ 112 w 565" name="T88"/>
                <a:gd fmla="*/ 150 h 638" name="T89"/>
                <a:gd fmla="*/ 102 w 565" name="T90"/>
                <a:gd fmla="*/ 158 h 638" name="T91"/>
                <a:gd fmla="*/ 88 w 565" name="T92"/>
                <a:gd fmla="*/ 158 h 638" name="T93"/>
                <a:gd fmla="*/ 69 w 565" name="T94"/>
                <a:gd fmla="*/ 148 h 638" name="T95"/>
                <a:gd fmla="*/ 47 w 565" name="T96"/>
                <a:gd fmla="*/ 155 h 638" name="T97"/>
                <a:gd fmla="*/ 35 w 565" name="T98"/>
                <a:gd fmla="*/ 128 h 638" name="T99"/>
                <a:gd fmla="*/ 20 w 565" name="T100"/>
                <a:gd fmla="*/ 113 h 638" name="T101"/>
                <a:gd fmla="*/ 5 w 565" name="T102"/>
                <a:gd fmla="*/ 83 h 638" name="T103"/>
                <a:gd fmla="*/ 27 w 565" name="T104"/>
                <a:gd fmla="*/ 49 h 638" name="T105"/>
                <a:gd fmla="*/ 42 w 565" name="T106"/>
                <a:gd fmla="*/ 36 h 638" name="T107"/>
                <a:gd fmla="*/ 46 w 565" name="T108"/>
                <a:gd fmla="*/ 12 h 638" name="T109"/>
                <a:gd fmla="*/ 56 w 565" name="T110"/>
                <a:gd fmla="*/ 0 h 638" name="T111"/>
                <a:gd fmla="*/ 76 w 565" name="T112"/>
                <a:gd fmla="*/ 7 h 638" name="T113"/>
                <a:gd fmla="*/ 96 w 565" name="T114"/>
                <a:gd fmla="*/ 1 h 638" name="T115"/>
                <a:gd fmla="*/ 109 w 565" name="T116"/>
                <a:gd fmla="*/ 11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gdLst>
                <a:gd fmla="*/ 109 w 565" name="T0"/>
                <a:gd fmla="*/ 11 h 638" name="T1"/>
                <a:gd fmla="*/ 106 w 565" name="T2"/>
                <a:gd fmla="*/ 11 h 638" name="T3"/>
                <a:gd fmla="*/ 103 w 565" name="T4"/>
                <a:gd fmla="*/ 14 h 638" name="T5"/>
                <a:gd fmla="*/ 100 w 565" name="T6"/>
                <a:gd fmla="*/ 21 h 638" name="T7"/>
                <a:gd fmla="*/ 99 w 565" name="T8"/>
                <a:gd fmla="*/ 28 h 638" name="T9"/>
                <a:gd fmla="*/ 96 w 565" name="T10"/>
                <a:gd fmla="*/ 31 h 638" name="T11"/>
                <a:gd fmla="*/ 90 w 565" name="T12"/>
                <a:gd fmla="*/ 29 h 638" name="T13"/>
                <a:gd fmla="*/ 84 w 565" name="T14"/>
                <a:gd fmla="*/ 26 h 638" name="T15"/>
                <a:gd fmla="*/ 80 w 565" name="T16"/>
                <a:gd fmla="*/ 26 h 638" name="T17"/>
                <a:gd fmla="*/ 82 w 565" name="T18"/>
                <a:gd fmla="*/ 32 h 638" name="T19"/>
                <a:gd fmla="*/ 87 w 565" name="T20"/>
                <a:gd fmla="*/ 36 h 638" name="T21"/>
                <a:gd fmla="*/ 93 w 565" name="T22"/>
                <a:gd fmla="*/ 38 h 638" name="T23"/>
                <a:gd fmla="*/ 101 w 565" name="T24"/>
                <a:gd fmla="*/ 35 h 638" name="T25"/>
                <a:gd fmla="*/ 104 w 565" name="T26"/>
                <a:gd fmla="*/ 31 h 638" name="T27"/>
                <a:gd fmla="*/ 106 w 565" name="T28"/>
                <a:gd fmla="*/ 25 h 638" name="T29"/>
                <a:gd fmla="*/ 110 w 565" name="T30"/>
                <a:gd fmla="*/ 24 h 638" name="T31"/>
                <a:gd fmla="*/ 117 w 565" name="T32"/>
                <a:gd fmla="*/ 30 h 638" name="T33"/>
                <a:gd fmla="*/ 126 w 565" name="T34"/>
                <a:gd fmla="*/ 34 h 638" name="T35"/>
                <a:gd fmla="*/ 131 w 565" name="T36"/>
                <a:gd fmla="*/ 36 h 638" name="T37"/>
                <a:gd fmla="*/ 138 w 565" name="T38"/>
                <a:gd fmla="*/ 38 h 638" name="T39"/>
                <a:gd fmla="*/ 142 w 565" name="T40"/>
                <a:gd fmla="*/ 44 h 638" name="T41"/>
                <a:gd fmla="*/ 139 w 565" name="T42"/>
                <a:gd fmla="*/ 51 h 638" name="T43"/>
                <a:gd fmla="*/ 133 w 565" name="T44"/>
                <a:gd fmla="*/ 58 h 638" name="T45"/>
                <a:gd fmla="*/ 130 w 565" name="T46"/>
                <a:gd fmla="*/ 60 h 638" name="T47"/>
                <a:gd fmla="*/ 134 w 565" name="T48"/>
                <a:gd fmla="*/ 60 h 638" name="T49"/>
                <a:gd fmla="*/ 139 w 565" name="T50"/>
                <a:gd fmla="*/ 60 h 638" name="T51"/>
                <a:gd fmla="*/ 141 w 565" name="T52"/>
                <a:gd fmla="*/ 63 h 638" name="T53"/>
                <a:gd fmla="*/ 136 w 565" name="T54"/>
                <a:gd fmla="*/ 67 h 638" name="T55"/>
                <a:gd fmla="*/ 129 w 565" name="T56"/>
                <a:gd fmla="*/ 71 h 638" name="T57"/>
                <a:gd fmla="*/ 126 w 565" name="T58"/>
                <a:gd fmla="*/ 73 h 638" name="T59"/>
                <a:gd fmla="*/ 129 w 565" name="T60"/>
                <a:gd fmla="*/ 73 h 638" name="T61"/>
                <a:gd fmla="*/ 135 w 565" name="T62"/>
                <a:gd fmla="*/ 78 h 638" name="T63"/>
                <a:gd fmla="*/ 136 w 565" name="T64"/>
                <a:gd fmla="*/ 88 h 638" name="T65"/>
                <a:gd fmla="*/ 138 w 565" name="T66"/>
                <a:gd fmla="*/ 98 h 638" name="T67"/>
                <a:gd fmla="*/ 141 w 565" name="T68"/>
                <a:gd fmla="*/ 104 h 638" name="T69"/>
                <a:gd fmla="*/ 141 w 565" name="T70"/>
                <a:gd fmla="*/ 108 h 638" name="T71"/>
                <a:gd fmla="*/ 136 w 565" name="T72"/>
                <a:gd fmla="*/ 112 h 638" name="T73"/>
                <a:gd fmla="*/ 129 w 565" name="T74"/>
                <a:gd fmla="*/ 111 h 638" name="T75"/>
                <a:gd fmla="*/ 123 w 565" name="T76"/>
                <a:gd fmla="*/ 110 h 638" name="T77"/>
                <a:gd fmla="*/ 119 w 565" name="T78"/>
                <a:gd fmla="*/ 116 h 638" name="T79"/>
                <a:gd fmla="*/ 118 w 565" name="T80"/>
                <a:gd fmla="*/ 122 h 638" name="T81"/>
                <a:gd fmla="*/ 116 w 565" name="T82"/>
                <a:gd fmla="*/ 129 h 638" name="T83"/>
                <a:gd fmla="*/ 113 w 565" name="T84"/>
                <a:gd fmla="*/ 136 h 638" name="T85"/>
                <a:gd fmla="*/ 112 w 565" name="T86"/>
                <a:gd fmla="*/ 146 h 638" name="T87"/>
                <a:gd fmla="*/ 112 w 565" name="T88"/>
                <a:gd fmla="*/ 150 h 638" name="T89"/>
                <a:gd fmla="*/ 102 w 565" name="T90"/>
                <a:gd fmla="*/ 158 h 638" name="T91"/>
                <a:gd fmla="*/ 88 w 565" name="T92"/>
                <a:gd fmla="*/ 158 h 638" name="T93"/>
                <a:gd fmla="*/ 69 w 565" name="T94"/>
                <a:gd fmla="*/ 148 h 638" name="T95"/>
                <a:gd fmla="*/ 47 w 565" name="T96"/>
                <a:gd fmla="*/ 155 h 638" name="T97"/>
                <a:gd fmla="*/ 35 w 565" name="T98"/>
                <a:gd fmla="*/ 128 h 638" name="T99"/>
                <a:gd fmla="*/ 20 w 565" name="T100"/>
                <a:gd fmla="*/ 113 h 638" name="T101"/>
                <a:gd fmla="*/ 5 w 565" name="T102"/>
                <a:gd fmla="*/ 83 h 638" name="T103"/>
                <a:gd fmla="*/ 27 w 565" name="T104"/>
                <a:gd fmla="*/ 49 h 638" name="T105"/>
                <a:gd fmla="*/ 42 w 565" name="T106"/>
                <a:gd fmla="*/ 36 h 638" name="T107"/>
                <a:gd fmla="*/ 46 w 565" name="T108"/>
                <a:gd fmla="*/ 12 h 638" name="T109"/>
                <a:gd fmla="*/ 56 w 565" name="T110"/>
                <a:gd fmla="*/ 0 h 638" name="T111"/>
                <a:gd fmla="*/ 76 w 565" name="T112"/>
                <a:gd fmla="*/ 7 h 638" name="T113"/>
                <a:gd fmla="*/ 96 w 565" name="T114"/>
                <a:gd fmla="*/ 1 h 638" name="T115"/>
                <a:gd fmla="*/ 109 w 565" name="T116"/>
                <a:gd fmla="*/ 11 h 63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565" name="T177"/>
                <a:gd fmla="*/ 0 h 638" name="T178"/>
                <a:gd fmla="*/ 565 w 565" name="T179"/>
                <a:gd fmla="*/ 638 h 63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fmla="*/ 67 w 766" name="T0"/>
                <a:gd fmla="*/ 11 h 681" name="T1"/>
                <a:gd fmla="*/ 71 w 766" name="T2"/>
                <a:gd fmla="*/ 13 h 681" name="T3"/>
                <a:gd fmla="*/ 79 w 766" name="T4"/>
                <a:gd fmla="*/ 17 h 681" name="T5"/>
                <a:gd fmla="*/ 85 w 766" name="T6"/>
                <a:gd fmla="*/ 22 h 681" name="T7"/>
                <a:gd fmla="*/ 96 w 766" name="T8"/>
                <a:gd fmla="*/ 25 h 681" name="T9"/>
                <a:gd fmla="*/ 105 w 766" name="T10"/>
                <a:gd fmla="*/ 28 h 681" name="T11"/>
                <a:gd fmla="*/ 110 w 766" name="T12"/>
                <a:gd fmla="*/ 34 h 681" name="T13"/>
                <a:gd fmla="*/ 114 w 766" name="T14"/>
                <a:gd fmla="*/ 41 h 681" name="T15"/>
                <a:gd fmla="*/ 120 w 766" name="T16"/>
                <a:gd fmla="*/ 51 h 681" name="T17"/>
                <a:gd fmla="*/ 126 w 766" name="T18"/>
                <a:gd fmla="*/ 59 h 681" name="T19"/>
                <a:gd fmla="*/ 133 w 766" name="T20"/>
                <a:gd fmla="*/ 69 h 681" name="T21"/>
                <a:gd fmla="*/ 138 w 766" name="T22"/>
                <a:gd fmla="*/ 79 h 681" name="T23"/>
                <a:gd fmla="*/ 138 w 766" name="T24"/>
                <a:gd fmla="*/ 85 h 681" name="T25"/>
                <a:gd fmla="*/ 141 w 766" name="T26"/>
                <a:gd fmla="*/ 92 h 681" name="T27"/>
                <a:gd fmla="*/ 152 w 766" name="T28"/>
                <a:gd fmla="*/ 96 h 681" name="T29"/>
                <a:gd fmla="*/ 162 w 766" name="T30"/>
                <a:gd fmla="*/ 99 h 681" name="T31"/>
                <a:gd fmla="*/ 168 w 766" name="T32"/>
                <a:gd fmla="*/ 106 h 681" name="T33"/>
                <a:gd fmla="*/ 174 w 766" name="T34"/>
                <a:gd fmla="*/ 112 h 681" name="T35"/>
                <a:gd fmla="*/ 179 w 766" name="T36"/>
                <a:gd fmla="*/ 116 h 681" name="T37"/>
                <a:gd fmla="*/ 183 w 766" name="T38"/>
                <a:gd fmla="*/ 121 h 681" name="T39"/>
                <a:gd fmla="*/ 181 w 766" name="T40"/>
                <a:gd fmla="*/ 124 h 681" name="T41"/>
                <a:gd fmla="*/ 173 w 766" name="T42"/>
                <a:gd fmla="*/ 125 h 681" name="T43"/>
                <a:gd fmla="*/ 161 w 766" name="T44"/>
                <a:gd fmla="*/ 124 h 681" name="T45"/>
                <a:gd fmla="*/ 153 w 766" name="T46"/>
                <a:gd fmla="*/ 124 h 681" name="T47"/>
                <a:gd fmla="*/ 153 w 766" name="T48"/>
                <a:gd fmla="*/ 124 h 681" name="T49"/>
                <a:gd fmla="*/ 158 w 766" name="T50"/>
                <a:gd fmla="*/ 126 h 681" name="T51"/>
                <a:gd fmla="*/ 165 w 766" name="T52"/>
                <a:gd fmla="*/ 130 h 681" name="T53"/>
                <a:gd fmla="*/ 168 w 766" name="T54"/>
                <a:gd fmla="*/ 134 h 681" name="T55"/>
                <a:gd fmla="*/ 177 w 766" name="T56"/>
                <a:gd fmla="*/ 139 h 681" name="T57"/>
                <a:gd fmla="*/ 184 w 766" name="T58"/>
                <a:gd fmla="*/ 144 h 681" name="T59"/>
                <a:gd fmla="*/ 189 w 766" name="T60"/>
                <a:gd fmla="*/ 150 h 681" name="T61"/>
                <a:gd fmla="*/ 192 w 766" name="T62"/>
                <a:gd fmla="*/ 155 h 681" name="T63"/>
                <a:gd fmla="*/ 190 w 766" name="T64"/>
                <a:gd fmla="*/ 157 h 681" name="T65"/>
                <a:gd fmla="*/ 183 w 766" name="T66"/>
                <a:gd fmla="*/ 161 h 681" name="T67"/>
                <a:gd fmla="*/ 177 w 766" name="T68"/>
                <a:gd fmla="*/ 164 h 681" name="T69"/>
                <a:gd fmla="*/ 175 w 766" name="T70"/>
                <a:gd fmla="*/ 166 h 681" name="T71"/>
                <a:gd fmla="*/ 173 w 766" name="T72"/>
                <a:gd fmla="*/ 168 h 681" name="T73"/>
                <a:gd fmla="*/ 171 w 766" name="T74"/>
                <a:gd fmla="*/ 169 h 681" name="T75"/>
                <a:gd fmla="*/ 170 w 766" name="T76"/>
                <a:gd fmla="*/ 170 h 681" name="T77"/>
                <a:gd fmla="*/ 158 w 766" name="T78"/>
                <a:gd fmla="*/ 160 h 681" name="T79"/>
                <a:gd fmla="*/ 125 w 766" name="T80"/>
                <a:gd fmla="*/ 167 h 681" name="T81"/>
                <a:gd fmla="*/ 108 w 766" name="T82"/>
                <a:gd fmla="*/ 161 h 681" name="T83"/>
                <a:gd fmla="*/ 89 w 766" name="T84"/>
                <a:gd fmla="*/ 158 h 681" name="T85"/>
                <a:gd fmla="*/ 75 w 766" name="T86"/>
                <a:gd fmla="*/ 148 h 681" name="T87"/>
                <a:gd fmla="*/ 57 w 766" name="T88"/>
                <a:gd fmla="*/ 128 h 681" name="T89"/>
                <a:gd fmla="*/ 49 w 766" name="T90"/>
                <a:gd fmla="*/ 101 h 681" name="T91"/>
                <a:gd fmla="*/ 36 w 766" name="T92"/>
                <a:gd fmla="*/ 67 h 681" name="T93"/>
                <a:gd fmla="*/ 21 w 766" name="T94"/>
                <a:gd fmla="*/ 64 h 681" name="T95"/>
                <a:gd fmla="*/ 0 w 766" name="T96"/>
                <a:gd fmla="*/ 55 h 681" name="T97"/>
                <a:gd fmla="*/ 18 w 766" name="T98"/>
                <a:gd fmla="*/ 31 h 681" name="T99"/>
                <a:gd fmla="*/ 30 w 766" name="T100"/>
                <a:gd fmla="*/ 25 h 681" name="T101"/>
                <a:gd fmla="*/ 51 w 766" name="T102"/>
                <a:gd fmla="*/ 19 h 681" name="T103"/>
                <a:gd fmla="*/ 66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gdLst>
                <a:gd fmla="*/ 67 w 766" name="T0"/>
                <a:gd fmla="*/ 11 h 681" name="T1"/>
                <a:gd fmla="*/ 71 w 766" name="T2"/>
                <a:gd fmla="*/ 13 h 681" name="T3"/>
                <a:gd fmla="*/ 79 w 766" name="T4"/>
                <a:gd fmla="*/ 17 h 681" name="T5"/>
                <a:gd fmla="*/ 85 w 766" name="T6"/>
                <a:gd fmla="*/ 22 h 681" name="T7"/>
                <a:gd fmla="*/ 96 w 766" name="T8"/>
                <a:gd fmla="*/ 25 h 681" name="T9"/>
                <a:gd fmla="*/ 105 w 766" name="T10"/>
                <a:gd fmla="*/ 28 h 681" name="T11"/>
                <a:gd fmla="*/ 110 w 766" name="T12"/>
                <a:gd fmla="*/ 34 h 681" name="T13"/>
                <a:gd fmla="*/ 114 w 766" name="T14"/>
                <a:gd fmla="*/ 41 h 681" name="T15"/>
                <a:gd fmla="*/ 120 w 766" name="T16"/>
                <a:gd fmla="*/ 51 h 681" name="T17"/>
                <a:gd fmla="*/ 126 w 766" name="T18"/>
                <a:gd fmla="*/ 59 h 681" name="T19"/>
                <a:gd fmla="*/ 133 w 766" name="T20"/>
                <a:gd fmla="*/ 69 h 681" name="T21"/>
                <a:gd fmla="*/ 138 w 766" name="T22"/>
                <a:gd fmla="*/ 79 h 681" name="T23"/>
                <a:gd fmla="*/ 138 w 766" name="T24"/>
                <a:gd fmla="*/ 85 h 681" name="T25"/>
                <a:gd fmla="*/ 141 w 766" name="T26"/>
                <a:gd fmla="*/ 92 h 681" name="T27"/>
                <a:gd fmla="*/ 152 w 766" name="T28"/>
                <a:gd fmla="*/ 96 h 681" name="T29"/>
                <a:gd fmla="*/ 162 w 766" name="T30"/>
                <a:gd fmla="*/ 99 h 681" name="T31"/>
                <a:gd fmla="*/ 168 w 766" name="T32"/>
                <a:gd fmla="*/ 106 h 681" name="T33"/>
                <a:gd fmla="*/ 174 w 766" name="T34"/>
                <a:gd fmla="*/ 112 h 681" name="T35"/>
                <a:gd fmla="*/ 179 w 766" name="T36"/>
                <a:gd fmla="*/ 116 h 681" name="T37"/>
                <a:gd fmla="*/ 183 w 766" name="T38"/>
                <a:gd fmla="*/ 121 h 681" name="T39"/>
                <a:gd fmla="*/ 181 w 766" name="T40"/>
                <a:gd fmla="*/ 124 h 681" name="T41"/>
                <a:gd fmla="*/ 173 w 766" name="T42"/>
                <a:gd fmla="*/ 125 h 681" name="T43"/>
                <a:gd fmla="*/ 161 w 766" name="T44"/>
                <a:gd fmla="*/ 124 h 681" name="T45"/>
                <a:gd fmla="*/ 153 w 766" name="T46"/>
                <a:gd fmla="*/ 124 h 681" name="T47"/>
                <a:gd fmla="*/ 153 w 766" name="T48"/>
                <a:gd fmla="*/ 124 h 681" name="T49"/>
                <a:gd fmla="*/ 158 w 766" name="T50"/>
                <a:gd fmla="*/ 126 h 681" name="T51"/>
                <a:gd fmla="*/ 165 w 766" name="T52"/>
                <a:gd fmla="*/ 130 h 681" name="T53"/>
                <a:gd fmla="*/ 168 w 766" name="T54"/>
                <a:gd fmla="*/ 134 h 681" name="T55"/>
                <a:gd fmla="*/ 177 w 766" name="T56"/>
                <a:gd fmla="*/ 139 h 681" name="T57"/>
                <a:gd fmla="*/ 184 w 766" name="T58"/>
                <a:gd fmla="*/ 144 h 681" name="T59"/>
                <a:gd fmla="*/ 189 w 766" name="T60"/>
                <a:gd fmla="*/ 150 h 681" name="T61"/>
                <a:gd fmla="*/ 192 w 766" name="T62"/>
                <a:gd fmla="*/ 155 h 681" name="T63"/>
                <a:gd fmla="*/ 190 w 766" name="T64"/>
                <a:gd fmla="*/ 157 h 681" name="T65"/>
                <a:gd fmla="*/ 183 w 766" name="T66"/>
                <a:gd fmla="*/ 161 h 681" name="T67"/>
                <a:gd fmla="*/ 177 w 766" name="T68"/>
                <a:gd fmla="*/ 164 h 681" name="T69"/>
                <a:gd fmla="*/ 175 w 766" name="T70"/>
                <a:gd fmla="*/ 166 h 681" name="T71"/>
                <a:gd fmla="*/ 173 w 766" name="T72"/>
                <a:gd fmla="*/ 168 h 681" name="T73"/>
                <a:gd fmla="*/ 171 w 766" name="T74"/>
                <a:gd fmla="*/ 169 h 681" name="T75"/>
                <a:gd fmla="*/ 170 w 766" name="T76"/>
                <a:gd fmla="*/ 170 h 681" name="T77"/>
                <a:gd fmla="*/ 158 w 766" name="T78"/>
                <a:gd fmla="*/ 160 h 681" name="T79"/>
                <a:gd fmla="*/ 125 w 766" name="T80"/>
                <a:gd fmla="*/ 167 h 681" name="T81"/>
                <a:gd fmla="*/ 108 w 766" name="T82"/>
                <a:gd fmla="*/ 161 h 681" name="T83"/>
                <a:gd fmla="*/ 89 w 766" name="T84"/>
                <a:gd fmla="*/ 158 h 681" name="T85"/>
                <a:gd fmla="*/ 75 w 766" name="T86"/>
                <a:gd fmla="*/ 148 h 681" name="T87"/>
                <a:gd fmla="*/ 57 w 766" name="T88"/>
                <a:gd fmla="*/ 128 h 681" name="T89"/>
                <a:gd fmla="*/ 49 w 766" name="T90"/>
                <a:gd fmla="*/ 101 h 681" name="T91"/>
                <a:gd fmla="*/ 36 w 766" name="T92"/>
                <a:gd fmla="*/ 67 h 681" name="T93"/>
                <a:gd fmla="*/ 21 w 766" name="T94"/>
                <a:gd fmla="*/ 64 h 681" name="T95"/>
                <a:gd fmla="*/ 0 w 766" name="T96"/>
                <a:gd fmla="*/ 55 h 681" name="T97"/>
                <a:gd fmla="*/ 18 w 766" name="T98"/>
                <a:gd fmla="*/ 31 h 681" name="T99"/>
                <a:gd fmla="*/ 30 w 766" name="T100"/>
                <a:gd fmla="*/ 25 h 681" name="T101"/>
                <a:gd fmla="*/ 51 w 766" name="T102"/>
                <a:gd fmla="*/ 19 h 681" name="T103"/>
                <a:gd fmla="*/ 66 w 766" name="T104"/>
                <a:gd fmla="*/ 0 h 68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766" name="T159"/>
                <a:gd fmla="*/ 0 h 681" name="T160"/>
                <a:gd fmla="*/ 766 w 766" name="T161"/>
                <a:gd fmla="*/ 681 h 68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fmla="*/ 0 w 116" name="T0"/>
                <a:gd fmla="*/ 0 h 156" name="T1"/>
                <a:gd fmla="*/ 1 w 116" name="T2"/>
                <a:gd fmla="*/ 1 h 156" name="T3"/>
                <a:gd fmla="*/ 2 w 116" name="T4"/>
                <a:gd fmla="*/ 4 h 156" name="T5"/>
                <a:gd fmla="*/ 4 w 116" name="T6"/>
                <a:gd fmla="*/ 8 h 156" name="T7"/>
                <a:gd fmla="*/ 5 w 116" name="T8"/>
                <a:gd fmla="*/ 13 h 156" name="T9"/>
                <a:gd fmla="*/ 6 w 116" name="T10"/>
                <a:gd fmla="*/ 16 h 156" name="T11"/>
                <a:gd fmla="*/ 6 w 116" name="T12"/>
                <a:gd fmla="*/ 20 h 156" name="T13"/>
                <a:gd fmla="*/ 8 w 116" name="T14"/>
                <a:gd fmla="*/ 25 h 156" name="T15"/>
                <a:gd fmla="*/ 11 w 116" name="T16"/>
                <a:gd fmla="*/ 30 h 156" name="T17"/>
                <a:gd fmla="*/ 12 w 116" name="T18"/>
                <a:gd fmla="*/ 33 h 156" name="T19"/>
                <a:gd fmla="*/ 13 w 116" name="T20"/>
                <a:gd fmla="*/ 35 h 156" name="T21"/>
                <a:gd fmla="*/ 15 w 116" name="T22"/>
                <a:gd fmla="*/ 36 h 156" name="T23"/>
                <a:gd fmla="*/ 18 w 116" name="T24"/>
                <a:gd fmla="*/ 38 h 156" name="T25"/>
                <a:gd fmla="*/ 21 w 116" name="T26"/>
                <a:gd fmla="*/ 38 h 156" name="T27"/>
                <a:gd fmla="*/ 24 w 116" name="T28"/>
                <a:gd fmla="*/ 38 h 156" name="T29"/>
                <a:gd fmla="*/ 27 w 116" name="T30"/>
                <a:gd fmla="*/ 37 h 156" name="T31"/>
                <a:gd fmla="*/ 29 w 116" name="T32"/>
                <a:gd fmla="*/ 34 h 156" name="T33"/>
                <a:gd fmla="*/ 29 w 116" name="T34"/>
                <a:gd fmla="*/ 30 h 156" name="T35"/>
                <a:gd fmla="*/ 27 w 116" name="T36"/>
                <a:gd fmla="*/ 26 h 156" name="T37"/>
                <a:gd fmla="*/ 24 w 116" name="T38"/>
                <a:gd fmla="*/ 22 h 156" name="T39"/>
                <a:gd fmla="*/ 19 w 116" name="T40"/>
                <a:gd fmla="*/ 19 h 156" name="T41"/>
                <a:gd fmla="*/ 15 w 116" name="T42"/>
                <a:gd fmla="*/ 16 h 156" name="T43"/>
                <a:gd fmla="*/ 11 w 116" name="T44"/>
                <a:gd fmla="*/ 13 h 156" name="T45"/>
                <a:gd fmla="*/ 10 w 116" name="T46"/>
                <a:gd fmla="*/ 11 h 156" name="T47"/>
                <a:gd fmla="*/ 8 w 116" name="T48"/>
                <a:gd fmla="*/ 8 h 156" name="T49"/>
                <a:gd fmla="*/ 6 w 116" name="T50"/>
                <a:gd fmla="*/ 5 h 156" name="T51"/>
                <a:gd fmla="*/ 3 w 116" name="T52"/>
                <a:gd fmla="*/ 3 h 156" name="T53"/>
                <a:gd fmla="*/ 1 w 116" name="T54"/>
                <a:gd fmla="*/ 1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gdLst>
                <a:gd fmla="*/ 0 w 116" name="T0"/>
                <a:gd fmla="*/ 0 h 156" name="T1"/>
                <a:gd fmla="*/ 1 w 116" name="T2"/>
                <a:gd fmla="*/ 1 h 156" name="T3"/>
                <a:gd fmla="*/ 2 w 116" name="T4"/>
                <a:gd fmla="*/ 4 h 156" name="T5"/>
                <a:gd fmla="*/ 4 w 116" name="T6"/>
                <a:gd fmla="*/ 8 h 156" name="T7"/>
                <a:gd fmla="*/ 5 w 116" name="T8"/>
                <a:gd fmla="*/ 13 h 156" name="T9"/>
                <a:gd fmla="*/ 6 w 116" name="T10"/>
                <a:gd fmla="*/ 16 h 156" name="T11"/>
                <a:gd fmla="*/ 6 w 116" name="T12"/>
                <a:gd fmla="*/ 20 h 156" name="T13"/>
                <a:gd fmla="*/ 8 w 116" name="T14"/>
                <a:gd fmla="*/ 25 h 156" name="T15"/>
                <a:gd fmla="*/ 11 w 116" name="T16"/>
                <a:gd fmla="*/ 30 h 156" name="T17"/>
                <a:gd fmla="*/ 12 w 116" name="T18"/>
                <a:gd fmla="*/ 33 h 156" name="T19"/>
                <a:gd fmla="*/ 13 w 116" name="T20"/>
                <a:gd fmla="*/ 35 h 156" name="T21"/>
                <a:gd fmla="*/ 15 w 116" name="T22"/>
                <a:gd fmla="*/ 36 h 156" name="T23"/>
                <a:gd fmla="*/ 18 w 116" name="T24"/>
                <a:gd fmla="*/ 38 h 156" name="T25"/>
                <a:gd fmla="*/ 21 w 116" name="T26"/>
                <a:gd fmla="*/ 38 h 156" name="T27"/>
                <a:gd fmla="*/ 24 w 116" name="T28"/>
                <a:gd fmla="*/ 38 h 156" name="T29"/>
                <a:gd fmla="*/ 27 w 116" name="T30"/>
                <a:gd fmla="*/ 37 h 156" name="T31"/>
                <a:gd fmla="*/ 29 w 116" name="T32"/>
                <a:gd fmla="*/ 34 h 156" name="T33"/>
                <a:gd fmla="*/ 29 w 116" name="T34"/>
                <a:gd fmla="*/ 30 h 156" name="T35"/>
                <a:gd fmla="*/ 27 w 116" name="T36"/>
                <a:gd fmla="*/ 26 h 156" name="T37"/>
                <a:gd fmla="*/ 24 w 116" name="T38"/>
                <a:gd fmla="*/ 22 h 156" name="T39"/>
                <a:gd fmla="*/ 19 w 116" name="T40"/>
                <a:gd fmla="*/ 19 h 156" name="T41"/>
                <a:gd fmla="*/ 15 w 116" name="T42"/>
                <a:gd fmla="*/ 16 h 156" name="T43"/>
                <a:gd fmla="*/ 11 w 116" name="T44"/>
                <a:gd fmla="*/ 13 h 156" name="T45"/>
                <a:gd fmla="*/ 10 w 116" name="T46"/>
                <a:gd fmla="*/ 11 h 156" name="T47"/>
                <a:gd fmla="*/ 8 w 116" name="T48"/>
                <a:gd fmla="*/ 8 h 156" name="T49"/>
                <a:gd fmla="*/ 6 w 116" name="T50"/>
                <a:gd fmla="*/ 5 h 156" name="T51"/>
                <a:gd fmla="*/ 3 w 116" name="T52"/>
                <a:gd fmla="*/ 3 h 156" name="T53"/>
                <a:gd fmla="*/ 1 w 116" name="T54"/>
                <a:gd fmla="*/ 1 h 156" name="T55"/>
                <a:gd fmla="*/ 0 w 116" name="T56"/>
                <a:gd fmla="*/ 0 h 15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16" name="T87"/>
                <a:gd fmla="*/ 0 h 156" name="T88"/>
                <a:gd fmla="*/ 116 w 116" name="T89"/>
                <a:gd fmla="*/ 156 h 15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6" w="115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fmla="*/ 0 w 75" name="T0"/>
                <a:gd fmla="*/ 12 h 63" name="T1"/>
                <a:gd fmla="*/ 8 w 75" name="T2"/>
                <a:gd fmla="*/ 0 h 63" name="T3"/>
                <a:gd fmla="*/ 18 w 75" name="T4"/>
                <a:gd fmla="*/ 4 h 63" name="T5"/>
                <a:gd fmla="*/ 18 w 75" name="T6"/>
                <a:gd fmla="*/ 13 h 63" name="T7"/>
                <a:gd fmla="*/ 8 w 75" name="T8"/>
                <a:gd fmla="*/ 16 h 63" name="T9"/>
                <a:gd fmla="*/ 0 w 75" name="T10"/>
                <a:gd fmla="*/ 12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gdLst>
                <a:gd fmla="*/ 0 w 75" name="T0"/>
                <a:gd fmla="*/ 12 h 63" name="T1"/>
                <a:gd fmla="*/ 8 w 75" name="T2"/>
                <a:gd fmla="*/ 0 h 63" name="T3"/>
                <a:gd fmla="*/ 18 w 75" name="T4"/>
                <a:gd fmla="*/ 4 h 63" name="T5"/>
                <a:gd fmla="*/ 18 w 75" name="T6"/>
                <a:gd fmla="*/ 13 h 63" name="T7"/>
                <a:gd fmla="*/ 8 w 75" name="T8"/>
                <a:gd fmla="*/ 16 h 63" name="T9"/>
                <a:gd fmla="*/ 0 w 75" name="T10"/>
                <a:gd fmla="*/ 12 h 63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63" name="T19"/>
                <a:gd fmla="*/ 75 w 75" name="T20"/>
                <a:gd fmla="*/ 63 h 63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2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fmla="*/ 0 w 73" name="T0"/>
                <a:gd fmla="*/ 10 h 105" name="T1"/>
                <a:gd fmla="*/ 9 w 73" name="T2"/>
                <a:gd fmla="*/ 0 h 105" name="T3"/>
                <a:gd fmla="*/ 16 w 73" name="T4"/>
                <a:gd fmla="*/ 12 h 105" name="T5"/>
                <a:gd fmla="*/ 19 w 73" name="T6"/>
                <a:gd fmla="*/ 26 h 105" name="T7"/>
                <a:gd fmla="*/ 9 w 73" name="T8"/>
                <a:gd fmla="*/ 19 h 105" name="T9"/>
                <a:gd fmla="*/ 0 w 73" name="T10"/>
                <a:gd fmla="*/ 1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gdLst>
                <a:gd fmla="*/ 0 w 73" name="T0"/>
                <a:gd fmla="*/ 10 h 105" name="T1"/>
                <a:gd fmla="*/ 9 w 73" name="T2"/>
                <a:gd fmla="*/ 0 h 105" name="T3"/>
                <a:gd fmla="*/ 16 w 73" name="T4"/>
                <a:gd fmla="*/ 12 h 105" name="T5"/>
                <a:gd fmla="*/ 19 w 73" name="T6"/>
                <a:gd fmla="*/ 26 h 105" name="T7"/>
                <a:gd fmla="*/ 9 w 73" name="T8"/>
                <a:gd fmla="*/ 19 h 105" name="T9"/>
                <a:gd fmla="*/ 0 w 73" name="T10"/>
                <a:gd fmla="*/ 10 h 10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3" name="T18"/>
                <a:gd fmla="*/ 0 h 105" name="T19"/>
                <a:gd fmla="*/ 73 w 73" name="T20"/>
                <a:gd fmla="*/ 105 h 10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fmla="*/ 81 w 987" name="T0"/>
                <a:gd fmla="*/ 0 h 663" name="T1"/>
                <a:gd fmla="*/ 88 w 987" name="T2"/>
                <a:gd fmla="*/ 3 h 663" name="T3"/>
                <a:gd fmla="*/ 96 w 987" name="T4"/>
                <a:gd fmla="*/ 5 h 663" name="T5"/>
                <a:gd fmla="*/ 103 w 987" name="T6"/>
                <a:gd fmla="*/ 2 h 663" name="T7"/>
                <a:gd fmla="*/ 111 w 987" name="T8"/>
                <a:gd fmla="*/ 0 h 663" name="T9"/>
                <a:gd fmla="*/ 119 w 987" name="T10"/>
                <a:gd fmla="*/ 5 h 663" name="T11"/>
                <a:gd fmla="*/ 125 w 987" name="T12"/>
                <a:gd fmla="*/ 15 h 663" name="T13"/>
                <a:gd fmla="*/ 126 w 987" name="T14"/>
                <a:gd fmla="*/ 24 h 663" name="T15"/>
                <a:gd fmla="*/ 128 w 987" name="T16"/>
                <a:gd fmla="*/ 32 h 663" name="T17"/>
                <a:gd fmla="*/ 133 w 987" name="T18"/>
                <a:gd fmla="*/ 37 h 663" name="T19"/>
                <a:gd fmla="*/ 141 w 987" name="T20"/>
                <a:gd fmla="*/ 39 h 663" name="T21"/>
                <a:gd fmla="*/ 149 w 987" name="T22"/>
                <a:gd fmla="*/ 38 h 663" name="T23"/>
                <a:gd fmla="*/ 154 w 987" name="T24"/>
                <a:gd fmla="*/ 33 h 663" name="T25"/>
                <a:gd fmla="*/ 160 w 987" name="T26"/>
                <a:gd fmla="*/ 24 h 663" name="T27"/>
                <a:gd fmla="*/ 167 w 987" name="T28"/>
                <a:gd fmla="*/ 15 h 663" name="T29"/>
                <a:gd fmla="*/ 175 w 987" name="T30"/>
                <a:gd fmla="*/ 6 h 663" name="T31"/>
                <a:gd fmla="*/ 184 w 987" name="T32"/>
                <a:gd fmla="*/ 2 h 663" name="T33"/>
                <a:gd fmla="*/ 191 w 987" name="T34"/>
                <a:gd fmla="*/ 4 h 663" name="T35"/>
                <a:gd fmla="*/ 200 w 987" name="T36"/>
                <a:gd fmla="*/ 9 h 663" name="T37"/>
                <a:gd fmla="*/ 212 w 987" name="T38"/>
                <a:gd fmla="*/ 11 h 663" name="T39"/>
                <a:gd fmla="*/ 224 w 987" name="T40"/>
                <a:gd fmla="*/ 9 h 663" name="T41"/>
                <a:gd fmla="*/ 234 w 987" name="T42"/>
                <a:gd fmla="*/ 7 h 663" name="T43"/>
                <a:gd fmla="*/ 241 w 987" name="T44"/>
                <a:gd fmla="*/ 5 h 663" name="T45"/>
                <a:gd fmla="*/ 246 w 987" name="T46"/>
                <a:gd fmla="*/ 5 h 663" name="T47"/>
                <a:gd fmla="*/ 246 w 987" name="T48"/>
                <a:gd fmla="*/ 12 h 663" name="T49"/>
                <a:gd fmla="*/ 245 w 987" name="T50"/>
                <a:gd fmla="*/ 23 h 663" name="T51"/>
                <a:gd fmla="*/ 243 w 987" name="T52"/>
                <a:gd fmla="*/ 31 h 663" name="T53"/>
                <a:gd fmla="*/ 237 w 987" name="T54"/>
                <a:gd fmla="*/ 32 h 663" name="T55"/>
                <a:gd fmla="*/ 231 w 987" name="T56"/>
                <a:gd fmla="*/ 31 h 663" name="T57"/>
                <a:gd fmla="*/ 225 w 987" name="T58"/>
                <a:gd fmla="*/ 32 h 663" name="T59"/>
                <a:gd fmla="*/ 216 w 987" name="T60"/>
                <a:gd fmla="*/ 41 h 663" name="T61"/>
                <a:gd fmla="*/ 205 w 987" name="T62"/>
                <a:gd fmla="*/ 49 h 663" name="T63"/>
                <a:gd fmla="*/ 198 w 987" name="T64"/>
                <a:gd fmla="*/ 51 h 663" name="T65"/>
                <a:gd fmla="*/ 191 w 987" name="T66"/>
                <a:gd fmla="*/ 52 h 663" name="T67"/>
                <a:gd fmla="*/ 189 w 987" name="T68"/>
                <a:gd fmla="*/ 55 h 663" name="T69"/>
                <a:gd fmla="*/ 191 w 987" name="T70"/>
                <a:gd fmla="*/ 63 h 663" name="T71"/>
                <a:gd fmla="*/ 190 w 987" name="T72"/>
                <a:gd fmla="*/ 72 h 663" name="T73"/>
                <a:gd fmla="*/ 185 w 987" name="T74"/>
                <a:gd fmla="*/ 77 h 663" name="T75"/>
                <a:gd fmla="*/ 177 w 987" name="T76"/>
                <a:gd fmla="*/ 79 h 663" name="T77"/>
                <a:gd fmla="*/ 171 w 987" name="T78"/>
                <a:gd fmla="*/ 79 h 663" name="T79"/>
                <a:gd fmla="*/ 170 w 987" name="T80"/>
                <a:gd fmla="*/ 84 h 663" name="T81"/>
                <a:gd fmla="*/ 170 w 987" name="T82"/>
                <a:gd fmla="*/ 93 h 663" name="T83"/>
                <a:gd fmla="*/ 168 w 987" name="T84"/>
                <a:gd fmla="*/ 101 h 663" name="T85"/>
                <a:gd fmla="*/ 163 w 987" name="T86"/>
                <a:gd fmla="*/ 106 h 663" name="T87"/>
                <a:gd fmla="*/ 157 w 987" name="T88"/>
                <a:gd fmla="*/ 111 h 663" name="T89"/>
                <a:gd fmla="*/ 155 w 987" name="T90"/>
                <a:gd fmla="*/ 118 h 663" name="T91"/>
                <a:gd fmla="*/ 152 w 987" name="T92"/>
                <a:gd fmla="*/ 123 h 663" name="T93"/>
                <a:gd fmla="*/ 139 w 987" name="T94"/>
                <a:gd fmla="*/ 127 h 663" name="T95"/>
                <a:gd fmla="*/ 129 w 987" name="T96"/>
                <a:gd fmla="*/ 143 h 663" name="T97"/>
                <a:gd fmla="*/ 106 w 987" name="T98"/>
                <a:gd fmla="*/ 148 h 663" name="T99"/>
                <a:gd fmla="*/ 89 w 987" name="T100"/>
                <a:gd fmla="*/ 156 h 663" name="T101"/>
                <a:gd fmla="*/ 66 w 987" name="T102"/>
                <a:gd fmla="*/ 144 h 663" name="T103"/>
                <a:gd fmla="*/ 52 w 987" name="T104"/>
                <a:gd fmla="*/ 160 h 663" name="T105"/>
                <a:gd fmla="*/ 13 w 987" name="T106"/>
                <a:gd fmla="*/ 152 h 663" name="T107"/>
                <a:gd fmla="*/ 0 w 987" name="T108"/>
                <a:gd fmla="*/ 140 h 663" name="T109"/>
                <a:gd fmla="*/ 14 w 987" name="T110"/>
                <a:gd fmla="*/ 98 h 663" name="T111"/>
                <a:gd fmla="*/ 8 w 987" name="T112"/>
                <a:gd fmla="*/ 78 h 663" name="T113"/>
                <a:gd fmla="*/ 26 w 987" name="T114"/>
                <a:gd fmla="*/ 45 h 663" name="T115"/>
                <a:gd fmla="*/ 50 w 987" name="T116"/>
                <a:gd fmla="*/ 22 h 663" name="T117"/>
                <a:gd fmla="*/ 80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gdLst>
                <a:gd fmla="*/ 81 w 987" name="T0"/>
                <a:gd fmla="*/ 0 h 663" name="T1"/>
                <a:gd fmla="*/ 88 w 987" name="T2"/>
                <a:gd fmla="*/ 3 h 663" name="T3"/>
                <a:gd fmla="*/ 96 w 987" name="T4"/>
                <a:gd fmla="*/ 5 h 663" name="T5"/>
                <a:gd fmla="*/ 103 w 987" name="T6"/>
                <a:gd fmla="*/ 2 h 663" name="T7"/>
                <a:gd fmla="*/ 111 w 987" name="T8"/>
                <a:gd fmla="*/ 0 h 663" name="T9"/>
                <a:gd fmla="*/ 119 w 987" name="T10"/>
                <a:gd fmla="*/ 5 h 663" name="T11"/>
                <a:gd fmla="*/ 125 w 987" name="T12"/>
                <a:gd fmla="*/ 15 h 663" name="T13"/>
                <a:gd fmla="*/ 126 w 987" name="T14"/>
                <a:gd fmla="*/ 24 h 663" name="T15"/>
                <a:gd fmla="*/ 128 w 987" name="T16"/>
                <a:gd fmla="*/ 32 h 663" name="T17"/>
                <a:gd fmla="*/ 133 w 987" name="T18"/>
                <a:gd fmla="*/ 37 h 663" name="T19"/>
                <a:gd fmla="*/ 141 w 987" name="T20"/>
                <a:gd fmla="*/ 39 h 663" name="T21"/>
                <a:gd fmla="*/ 149 w 987" name="T22"/>
                <a:gd fmla="*/ 38 h 663" name="T23"/>
                <a:gd fmla="*/ 154 w 987" name="T24"/>
                <a:gd fmla="*/ 33 h 663" name="T25"/>
                <a:gd fmla="*/ 160 w 987" name="T26"/>
                <a:gd fmla="*/ 24 h 663" name="T27"/>
                <a:gd fmla="*/ 167 w 987" name="T28"/>
                <a:gd fmla="*/ 15 h 663" name="T29"/>
                <a:gd fmla="*/ 175 w 987" name="T30"/>
                <a:gd fmla="*/ 6 h 663" name="T31"/>
                <a:gd fmla="*/ 184 w 987" name="T32"/>
                <a:gd fmla="*/ 2 h 663" name="T33"/>
                <a:gd fmla="*/ 191 w 987" name="T34"/>
                <a:gd fmla="*/ 4 h 663" name="T35"/>
                <a:gd fmla="*/ 200 w 987" name="T36"/>
                <a:gd fmla="*/ 9 h 663" name="T37"/>
                <a:gd fmla="*/ 212 w 987" name="T38"/>
                <a:gd fmla="*/ 11 h 663" name="T39"/>
                <a:gd fmla="*/ 224 w 987" name="T40"/>
                <a:gd fmla="*/ 9 h 663" name="T41"/>
                <a:gd fmla="*/ 234 w 987" name="T42"/>
                <a:gd fmla="*/ 7 h 663" name="T43"/>
                <a:gd fmla="*/ 241 w 987" name="T44"/>
                <a:gd fmla="*/ 5 h 663" name="T45"/>
                <a:gd fmla="*/ 246 w 987" name="T46"/>
                <a:gd fmla="*/ 5 h 663" name="T47"/>
                <a:gd fmla="*/ 246 w 987" name="T48"/>
                <a:gd fmla="*/ 12 h 663" name="T49"/>
                <a:gd fmla="*/ 245 w 987" name="T50"/>
                <a:gd fmla="*/ 23 h 663" name="T51"/>
                <a:gd fmla="*/ 243 w 987" name="T52"/>
                <a:gd fmla="*/ 31 h 663" name="T53"/>
                <a:gd fmla="*/ 237 w 987" name="T54"/>
                <a:gd fmla="*/ 32 h 663" name="T55"/>
                <a:gd fmla="*/ 231 w 987" name="T56"/>
                <a:gd fmla="*/ 31 h 663" name="T57"/>
                <a:gd fmla="*/ 225 w 987" name="T58"/>
                <a:gd fmla="*/ 32 h 663" name="T59"/>
                <a:gd fmla="*/ 216 w 987" name="T60"/>
                <a:gd fmla="*/ 41 h 663" name="T61"/>
                <a:gd fmla="*/ 205 w 987" name="T62"/>
                <a:gd fmla="*/ 49 h 663" name="T63"/>
                <a:gd fmla="*/ 198 w 987" name="T64"/>
                <a:gd fmla="*/ 51 h 663" name="T65"/>
                <a:gd fmla="*/ 191 w 987" name="T66"/>
                <a:gd fmla="*/ 52 h 663" name="T67"/>
                <a:gd fmla="*/ 189 w 987" name="T68"/>
                <a:gd fmla="*/ 55 h 663" name="T69"/>
                <a:gd fmla="*/ 191 w 987" name="T70"/>
                <a:gd fmla="*/ 63 h 663" name="T71"/>
                <a:gd fmla="*/ 190 w 987" name="T72"/>
                <a:gd fmla="*/ 72 h 663" name="T73"/>
                <a:gd fmla="*/ 185 w 987" name="T74"/>
                <a:gd fmla="*/ 77 h 663" name="T75"/>
                <a:gd fmla="*/ 177 w 987" name="T76"/>
                <a:gd fmla="*/ 79 h 663" name="T77"/>
                <a:gd fmla="*/ 171 w 987" name="T78"/>
                <a:gd fmla="*/ 79 h 663" name="T79"/>
                <a:gd fmla="*/ 170 w 987" name="T80"/>
                <a:gd fmla="*/ 84 h 663" name="T81"/>
                <a:gd fmla="*/ 170 w 987" name="T82"/>
                <a:gd fmla="*/ 93 h 663" name="T83"/>
                <a:gd fmla="*/ 168 w 987" name="T84"/>
                <a:gd fmla="*/ 101 h 663" name="T85"/>
                <a:gd fmla="*/ 163 w 987" name="T86"/>
                <a:gd fmla="*/ 106 h 663" name="T87"/>
                <a:gd fmla="*/ 157 w 987" name="T88"/>
                <a:gd fmla="*/ 111 h 663" name="T89"/>
                <a:gd fmla="*/ 155 w 987" name="T90"/>
                <a:gd fmla="*/ 118 h 663" name="T91"/>
                <a:gd fmla="*/ 152 w 987" name="T92"/>
                <a:gd fmla="*/ 123 h 663" name="T93"/>
                <a:gd fmla="*/ 139 w 987" name="T94"/>
                <a:gd fmla="*/ 127 h 663" name="T95"/>
                <a:gd fmla="*/ 129 w 987" name="T96"/>
                <a:gd fmla="*/ 143 h 663" name="T97"/>
                <a:gd fmla="*/ 106 w 987" name="T98"/>
                <a:gd fmla="*/ 148 h 663" name="T99"/>
                <a:gd fmla="*/ 89 w 987" name="T100"/>
                <a:gd fmla="*/ 156 h 663" name="T101"/>
                <a:gd fmla="*/ 66 w 987" name="T102"/>
                <a:gd fmla="*/ 144 h 663" name="T103"/>
                <a:gd fmla="*/ 52 w 987" name="T104"/>
                <a:gd fmla="*/ 160 h 663" name="T105"/>
                <a:gd fmla="*/ 13 w 987" name="T106"/>
                <a:gd fmla="*/ 152 h 663" name="T107"/>
                <a:gd fmla="*/ 0 w 987" name="T108"/>
                <a:gd fmla="*/ 140 h 663" name="T109"/>
                <a:gd fmla="*/ 14 w 987" name="T110"/>
                <a:gd fmla="*/ 98 h 663" name="T111"/>
                <a:gd fmla="*/ 8 w 987" name="T112"/>
                <a:gd fmla="*/ 78 h 663" name="T113"/>
                <a:gd fmla="*/ 26 w 987" name="T114"/>
                <a:gd fmla="*/ 45 h 663" name="T115"/>
                <a:gd fmla="*/ 50 w 987" name="T116"/>
                <a:gd fmla="*/ 22 h 663" name="T117"/>
                <a:gd fmla="*/ 80 w 987" name="T118"/>
                <a:gd fmla="*/ 0 h 663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87" name="T180"/>
                <a:gd fmla="*/ 0 h 663" name="T181"/>
                <a:gd fmla="*/ 987 w 987" name="T182"/>
                <a:gd fmla="*/ 663 h 663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63" w="986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fmla="*/ 199 w 799" name="T0"/>
                <a:gd fmla="*/ 103 h 1161" name="T1"/>
                <a:gd fmla="*/ 194 w 799" name="T2"/>
                <a:gd fmla="*/ 108 h 1161" name="T3"/>
                <a:gd fmla="*/ 187 w 799" name="T4"/>
                <a:gd fmla="*/ 114 h 1161" name="T5"/>
                <a:gd fmla="*/ 185 w 799" name="T6"/>
                <a:gd fmla="*/ 121 h 1161" name="T7"/>
                <a:gd fmla="*/ 185 w 799" name="T8"/>
                <a:gd fmla="*/ 129 h 1161" name="T9"/>
                <a:gd fmla="*/ 182 w 799" name="T10"/>
                <a:gd fmla="*/ 137 h 1161" name="T11"/>
                <a:gd fmla="*/ 171 w 799" name="T12"/>
                <a:gd fmla="*/ 142 h 1161" name="T13"/>
                <a:gd fmla="*/ 162 w 799" name="T14"/>
                <a:gd fmla="*/ 146 h 1161" name="T15"/>
                <a:gd fmla="*/ 156 w 799" name="T16"/>
                <a:gd fmla="*/ 146 h 1161" name="T17"/>
                <a:gd fmla="*/ 149 w 799" name="T18"/>
                <a:gd fmla="*/ 145 h 1161" name="T19"/>
                <a:gd fmla="*/ 145 w 799" name="T20"/>
                <a:gd fmla="*/ 144 h 1161" name="T21"/>
                <a:gd fmla="*/ 140 w 799" name="T22"/>
                <a:gd fmla="*/ 169 h 1161" name="T23"/>
                <a:gd fmla="*/ 145 w 799" name="T24"/>
                <a:gd fmla="*/ 184 h 1161" name="T25"/>
                <a:gd fmla="*/ 115 w 799" name="T26"/>
                <a:gd fmla="*/ 206 h 1161" name="T27"/>
                <a:gd fmla="*/ 92 w 799" name="T28"/>
                <a:gd fmla="*/ 229 h 1161" name="T29"/>
                <a:gd fmla="*/ 73 w 799" name="T30"/>
                <a:gd fmla="*/ 262 h 1161" name="T31"/>
                <a:gd fmla="*/ 79 w 799" name="T32"/>
                <a:gd fmla="*/ 283 h 1161" name="T33"/>
                <a:gd fmla="*/ 61 w 799" name="T34"/>
                <a:gd fmla="*/ 290 h 1161" name="T35"/>
                <a:gd fmla="*/ 20 w 799" name="T36"/>
                <a:gd fmla="*/ 284 h 1161" name="T37"/>
                <a:gd fmla="*/ 12 w 799" name="T38"/>
                <a:gd fmla="*/ 265 h 1161" name="T39"/>
                <a:gd fmla="*/ 17 w 799" name="T40"/>
                <a:gd fmla="*/ 247 h 1161" name="T41"/>
                <a:gd fmla="*/ 21 w 799" name="T42"/>
                <a:gd fmla="*/ 214 h 1161" name="T43"/>
                <a:gd fmla="*/ 3 w 799" name="T44"/>
                <a:gd fmla="*/ 187 h 1161" name="T45"/>
                <a:gd fmla="*/ 12 w 799" name="T46"/>
                <a:gd fmla="*/ 169 h 1161" name="T47"/>
                <a:gd fmla="*/ 29 w 799" name="T48"/>
                <a:gd fmla="*/ 148 h 1161" name="T49"/>
                <a:gd fmla="*/ 13 w 799" name="T50"/>
                <a:gd fmla="*/ 132 h 1161" name="T51"/>
                <a:gd fmla="*/ 24 w 799" name="T52"/>
                <a:gd fmla="*/ 116 h 1161" name="T53"/>
                <a:gd fmla="*/ 0 w 799" name="T54"/>
                <a:gd fmla="*/ 84 h 1161" name="T55"/>
                <a:gd fmla="*/ 1 w 799" name="T56"/>
                <a:gd fmla="*/ 68 h 1161" name="T57"/>
                <a:gd fmla="*/ 11 w 799" name="T58"/>
                <a:gd fmla="*/ 45 h 1161" name="T59"/>
                <a:gd fmla="*/ 29 w 799" name="T60"/>
                <a:gd fmla="*/ 36 h 1161" name="T61"/>
                <a:gd fmla="*/ 45 w 799" name="T62"/>
                <a:gd fmla="*/ 55 h 1161" name="T63"/>
                <a:gd fmla="*/ 68 w 799" name="T64"/>
                <a:gd fmla="*/ 41 h 1161" name="T65"/>
                <a:gd fmla="*/ 81 w 799" name="T66"/>
                <a:gd fmla="*/ 35 h 1161" name="T67"/>
                <a:gd fmla="*/ 88 w 799" name="T68"/>
                <a:gd fmla="*/ 14 h 1161" name="T69"/>
                <a:gd fmla="*/ 105 w 799" name="T70"/>
                <a:gd fmla="*/ 8 h 1161" name="T71"/>
                <a:gd fmla="*/ 116 w 799" name="T72"/>
                <a:gd fmla="*/ 4 h 1161" name="T73"/>
                <a:gd fmla="*/ 124 w 799" name="T74"/>
                <a:gd fmla="*/ 16 h 1161" name="T75"/>
                <a:gd fmla="*/ 128 w 799" name="T76"/>
                <a:gd fmla="*/ 21 h 1161" name="T77"/>
                <a:gd fmla="*/ 131 w 799" name="T78"/>
                <a:gd fmla="*/ 26 h 1161" name="T79"/>
                <a:gd fmla="*/ 132 w 799" name="T80"/>
                <a:gd fmla="*/ 28 h 1161" name="T81"/>
                <a:gd fmla="*/ 133 w 799" name="T82"/>
                <a:gd fmla="*/ 34 h 1161" name="T83"/>
                <a:gd fmla="*/ 135 w 799" name="T84"/>
                <a:gd fmla="*/ 40 h 1161" name="T85"/>
                <a:gd fmla="*/ 147 w 799" name="T86"/>
                <a:gd fmla="*/ 52 h 1161" name="T87"/>
                <a:gd fmla="*/ 166 w 799" name="T88"/>
                <a:gd fmla="*/ 58 h 1161" name="T89"/>
                <a:gd fmla="*/ 174 w 799" name="T90"/>
                <a:gd fmla="*/ 77 h 1161" name="T91"/>
                <a:gd fmla="*/ 194 w 799" name="T92"/>
                <a:gd fmla="*/ 97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gdLst>
                <a:gd fmla="*/ 199 w 799" name="T0"/>
                <a:gd fmla="*/ 103 h 1161" name="T1"/>
                <a:gd fmla="*/ 194 w 799" name="T2"/>
                <a:gd fmla="*/ 108 h 1161" name="T3"/>
                <a:gd fmla="*/ 187 w 799" name="T4"/>
                <a:gd fmla="*/ 114 h 1161" name="T5"/>
                <a:gd fmla="*/ 185 w 799" name="T6"/>
                <a:gd fmla="*/ 121 h 1161" name="T7"/>
                <a:gd fmla="*/ 185 w 799" name="T8"/>
                <a:gd fmla="*/ 129 h 1161" name="T9"/>
                <a:gd fmla="*/ 182 w 799" name="T10"/>
                <a:gd fmla="*/ 137 h 1161" name="T11"/>
                <a:gd fmla="*/ 171 w 799" name="T12"/>
                <a:gd fmla="*/ 142 h 1161" name="T13"/>
                <a:gd fmla="*/ 162 w 799" name="T14"/>
                <a:gd fmla="*/ 146 h 1161" name="T15"/>
                <a:gd fmla="*/ 156 w 799" name="T16"/>
                <a:gd fmla="*/ 146 h 1161" name="T17"/>
                <a:gd fmla="*/ 149 w 799" name="T18"/>
                <a:gd fmla="*/ 145 h 1161" name="T19"/>
                <a:gd fmla="*/ 145 w 799" name="T20"/>
                <a:gd fmla="*/ 144 h 1161" name="T21"/>
                <a:gd fmla="*/ 140 w 799" name="T22"/>
                <a:gd fmla="*/ 169 h 1161" name="T23"/>
                <a:gd fmla="*/ 145 w 799" name="T24"/>
                <a:gd fmla="*/ 184 h 1161" name="T25"/>
                <a:gd fmla="*/ 115 w 799" name="T26"/>
                <a:gd fmla="*/ 206 h 1161" name="T27"/>
                <a:gd fmla="*/ 92 w 799" name="T28"/>
                <a:gd fmla="*/ 229 h 1161" name="T29"/>
                <a:gd fmla="*/ 73 w 799" name="T30"/>
                <a:gd fmla="*/ 262 h 1161" name="T31"/>
                <a:gd fmla="*/ 79 w 799" name="T32"/>
                <a:gd fmla="*/ 283 h 1161" name="T33"/>
                <a:gd fmla="*/ 61 w 799" name="T34"/>
                <a:gd fmla="*/ 290 h 1161" name="T35"/>
                <a:gd fmla="*/ 20 w 799" name="T36"/>
                <a:gd fmla="*/ 284 h 1161" name="T37"/>
                <a:gd fmla="*/ 12 w 799" name="T38"/>
                <a:gd fmla="*/ 265 h 1161" name="T39"/>
                <a:gd fmla="*/ 17 w 799" name="T40"/>
                <a:gd fmla="*/ 247 h 1161" name="T41"/>
                <a:gd fmla="*/ 21 w 799" name="T42"/>
                <a:gd fmla="*/ 214 h 1161" name="T43"/>
                <a:gd fmla="*/ 3 w 799" name="T44"/>
                <a:gd fmla="*/ 187 h 1161" name="T45"/>
                <a:gd fmla="*/ 12 w 799" name="T46"/>
                <a:gd fmla="*/ 169 h 1161" name="T47"/>
                <a:gd fmla="*/ 29 w 799" name="T48"/>
                <a:gd fmla="*/ 148 h 1161" name="T49"/>
                <a:gd fmla="*/ 13 w 799" name="T50"/>
                <a:gd fmla="*/ 132 h 1161" name="T51"/>
                <a:gd fmla="*/ 24 w 799" name="T52"/>
                <a:gd fmla="*/ 116 h 1161" name="T53"/>
                <a:gd fmla="*/ 0 w 799" name="T54"/>
                <a:gd fmla="*/ 84 h 1161" name="T55"/>
                <a:gd fmla="*/ 1 w 799" name="T56"/>
                <a:gd fmla="*/ 68 h 1161" name="T57"/>
                <a:gd fmla="*/ 11 w 799" name="T58"/>
                <a:gd fmla="*/ 45 h 1161" name="T59"/>
                <a:gd fmla="*/ 29 w 799" name="T60"/>
                <a:gd fmla="*/ 36 h 1161" name="T61"/>
                <a:gd fmla="*/ 45 w 799" name="T62"/>
                <a:gd fmla="*/ 55 h 1161" name="T63"/>
                <a:gd fmla="*/ 68 w 799" name="T64"/>
                <a:gd fmla="*/ 41 h 1161" name="T65"/>
                <a:gd fmla="*/ 81 w 799" name="T66"/>
                <a:gd fmla="*/ 35 h 1161" name="T67"/>
                <a:gd fmla="*/ 88 w 799" name="T68"/>
                <a:gd fmla="*/ 14 h 1161" name="T69"/>
                <a:gd fmla="*/ 105 w 799" name="T70"/>
                <a:gd fmla="*/ 8 h 1161" name="T71"/>
                <a:gd fmla="*/ 116 w 799" name="T72"/>
                <a:gd fmla="*/ 4 h 1161" name="T73"/>
                <a:gd fmla="*/ 124 w 799" name="T74"/>
                <a:gd fmla="*/ 16 h 1161" name="T75"/>
                <a:gd fmla="*/ 128 w 799" name="T76"/>
                <a:gd fmla="*/ 21 h 1161" name="T77"/>
                <a:gd fmla="*/ 131 w 799" name="T78"/>
                <a:gd fmla="*/ 26 h 1161" name="T79"/>
                <a:gd fmla="*/ 132 w 799" name="T80"/>
                <a:gd fmla="*/ 28 h 1161" name="T81"/>
                <a:gd fmla="*/ 133 w 799" name="T82"/>
                <a:gd fmla="*/ 34 h 1161" name="T83"/>
                <a:gd fmla="*/ 135 w 799" name="T84"/>
                <a:gd fmla="*/ 40 h 1161" name="T85"/>
                <a:gd fmla="*/ 147 w 799" name="T86"/>
                <a:gd fmla="*/ 52 h 1161" name="T87"/>
                <a:gd fmla="*/ 166 w 799" name="T88"/>
                <a:gd fmla="*/ 58 h 1161" name="T89"/>
                <a:gd fmla="*/ 174 w 799" name="T90"/>
                <a:gd fmla="*/ 77 h 1161" name="T91"/>
                <a:gd fmla="*/ 194 w 799" name="T92"/>
                <a:gd fmla="*/ 97 h 116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99" name="T141"/>
                <a:gd fmla="*/ 0 h 1161" name="T142"/>
                <a:gd fmla="*/ 799 w 799" name="T143"/>
                <a:gd fmla="*/ 1161 h 116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fmla="*/ 44 w 242" name="T0"/>
                <a:gd fmla="*/ 62 h 279" name="T1"/>
                <a:gd fmla="*/ 35 w 242" name="T2"/>
                <a:gd fmla="*/ 63 h 279" name="T3"/>
                <a:gd fmla="*/ 29 w 242" name="T4"/>
                <a:gd fmla="*/ 70 h 279" name="T5"/>
                <a:gd fmla="*/ 11 w 242" name="T6"/>
                <a:gd fmla="*/ 69 h 279" name="T7"/>
                <a:gd fmla="*/ 1 w 242" name="T8"/>
                <a:gd fmla="*/ 63 h 279" name="T9"/>
                <a:gd fmla="*/ 0 w 242" name="T10"/>
                <a:gd fmla="*/ 45 h 279" name="T11"/>
                <a:gd fmla="*/ 6 w 242" name="T12"/>
                <a:gd fmla="*/ 40 h 279" name="T13"/>
                <a:gd fmla="*/ 11 w 242" name="T14"/>
                <a:gd fmla="*/ 30 h 279" name="T15"/>
                <a:gd fmla="*/ 5 w 242" name="T16"/>
                <a:gd fmla="*/ 27 h 279" name="T17"/>
                <a:gd fmla="*/ 7 w 242" name="T18"/>
                <a:gd fmla="*/ 22 h 279" name="T19"/>
                <a:gd fmla="*/ 14 w 242" name="T20"/>
                <a:gd fmla="*/ 20 h 279" name="T21"/>
                <a:gd fmla="*/ 21 w 242" name="T22"/>
                <a:gd fmla="*/ 10 h 279" name="T23"/>
                <a:gd fmla="*/ 27 w 242" name="T24"/>
                <a:gd fmla="*/ 3 h 279" name="T25"/>
                <a:gd fmla="*/ 33 w 242" name="T26"/>
                <a:gd fmla="*/ 0 h 279" name="T27"/>
                <a:gd fmla="*/ 44 w 242" name="T28"/>
                <a:gd fmla="*/ 13 h 279" name="T29"/>
                <a:gd fmla="*/ 54 w 242" name="T30"/>
                <a:gd fmla="*/ 13 h 279" name="T31"/>
                <a:gd fmla="*/ 58 w 242" name="T32"/>
                <a:gd fmla="*/ 25 h 279" name="T33"/>
                <a:gd fmla="*/ 61 w 242" name="T34"/>
                <a:gd fmla="*/ 35 h 279" name="T35"/>
                <a:gd fmla="*/ 54 w 242" name="T36"/>
                <a:gd fmla="*/ 41 h 279" name="T37"/>
                <a:gd fmla="*/ 54 w 242" name="T38"/>
                <a:gd fmla="*/ 54 h 279" name="T39"/>
                <a:gd fmla="*/ 44 w 242" name="T40"/>
                <a:gd fmla="*/ 62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gdLst>
                <a:gd fmla="*/ 44 w 242" name="T0"/>
                <a:gd fmla="*/ 62 h 279" name="T1"/>
                <a:gd fmla="*/ 35 w 242" name="T2"/>
                <a:gd fmla="*/ 63 h 279" name="T3"/>
                <a:gd fmla="*/ 29 w 242" name="T4"/>
                <a:gd fmla="*/ 70 h 279" name="T5"/>
                <a:gd fmla="*/ 11 w 242" name="T6"/>
                <a:gd fmla="*/ 69 h 279" name="T7"/>
                <a:gd fmla="*/ 1 w 242" name="T8"/>
                <a:gd fmla="*/ 63 h 279" name="T9"/>
                <a:gd fmla="*/ 0 w 242" name="T10"/>
                <a:gd fmla="*/ 45 h 279" name="T11"/>
                <a:gd fmla="*/ 6 w 242" name="T12"/>
                <a:gd fmla="*/ 40 h 279" name="T13"/>
                <a:gd fmla="*/ 11 w 242" name="T14"/>
                <a:gd fmla="*/ 30 h 279" name="T15"/>
                <a:gd fmla="*/ 5 w 242" name="T16"/>
                <a:gd fmla="*/ 27 h 279" name="T17"/>
                <a:gd fmla="*/ 7 w 242" name="T18"/>
                <a:gd fmla="*/ 22 h 279" name="T19"/>
                <a:gd fmla="*/ 14 w 242" name="T20"/>
                <a:gd fmla="*/ 20 h 279" name="T21"/>
                <a:gd fmla="*/ 21 w 242" name="T22"/>
                <a:gd fmla="*/ 10 h 279" name="T23"/>
                <a:gd fmla="*/ 27 w 242" name="T24"/>
                <a:gd fmla="*/ 3 h 279" name="T25"/>
                <a:gd fmla="*/ 33 w 242" name="T26"/>
                <a:gd fmla="*/ 0 h 279" name="T27"/>
                <a:gd fmla="*/ 44 w 242" name="T28"/>
                <a:gd fmla="*/ 13 h 279" name="T29"/>
                <a:gd fmla="*/ 54 w 242" name="T30"/>
                <a:gd fmla="*/ 13 h 279" name="T31"/>
                <a:gd fmla="*/ 58 w 242" name="T32"/>
                <a:gd fmla="*/ 25 h 279" name="T33"/>
                <a:gd fmla="*/ 61 w 242" name="T34"/>
                <a:gd fmla="*/ 35 h 279" name="T35"/>
                <a:gd fmla="*/ 54 w 242" name="T36"/>
                <a:gd fmla="*/ 41 h 279" name="T37"/>
                <a:gd fmla="*/ 54 w 242" name="T38"/>
                <a:gd fmla="*/ 54 h 279" name="T39"/>
                <a:gd fmla="*/ 44 w 242" name="T40"/>
                <a:gd fmla="*/ 62 h 27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242" name="T63"/>
                <a:gd fmla="*/ 0 h 279" name="T64"/>
                <a:gd fmla="*/ 242 w 242" name="T65"/>
                <a:gd fmla="*/ 279 h 279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279" w="241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fmla="*/ 2 w 171" name="T0"/>
                <a:gd fmla="*/ 36 h 230" name="T1"/>
                <a:gd fmla="*/ 1 w 171" name="T2"/>
                <a:gd fmla="*/ 47 h 230" name="T3"/>
                <a:gd fmla="*/ 8 w 171" name="T4"/>
                <a:gd fmla="*/ 56 h 230" name="T5"/>
                <a:gd fmla="*/ 24 w 171" name="T6"/>
                <a:gd fmla="*/ 58 h 230" name="T7"/>
                <a:gd fmla="*/ 37 w 171" name="T8"/>
                <a:gd fmla="*/ 54 h 230" name="T9"/>
                <a:gd fmla="*/ 38 w 171" name="T10"/>
                <a:gd fmla="*/ 39 h 230" name="T11"/>
                <a:gd fmla="*/ 43 w 171" name="T12"/>
                <a:gd fmla="*/ 27 h 230" name="T13"/>
                <a:gd fmla="*/ 41 w 171" name="T14"/>
                <a:gd fmla="*/ 20 h 230" name="T15"/>
                <a:gd fmla="*/ 35 w 171" name="T16"/>
                <a:gd fmla="*/ 15 h 230" name="T17"/>
                <a:gd fmla="*/ 25 w 171" name="T18"/>
                <a:gd fmla="*/ 9 h 230" name="T19"/>
                <a:gd fmla="*/ 25 w 171" name="T20"/>
                <a:gd fmla="*/ 1 h 230" name="T21"/>
                <a:gd fmla="*/ 12 w 171" name="T22"/>
                <a:gd fmla="*/ 0 h 230" name="T23"/>
                <a:gd fmla="*/ 11 w 171" name="T24"/>
                <a:gd fmla="*/ 12 h 230" name="T25"/>
                <a:gd fmla="*/ 0 w 171" name="T26"/>
                <a:gd fmla="*/ 20 h 230" name="T27"/>
                <a:gd fmla="*/ 2 w 171" name="T28"/>
                <a:gd fmla="*/ 36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gdLst>
                <a:gd fmla="*/ 2 w 171" name="T0"/>
                <a:gd fmla="*/ 36 h 230" name="T1"/>
                <a:gd fmla="*/ 1 w 171" name="T2"/>
                <a:gd fmla="*/ 47 h 230" name="T3"/>
                <a:gd fmla="*/ 8 w 171" name="T4"/>
                <a:gd fmla="*/ 56 h 230" name="T5"/>
                <a:gd fmla="*/ 24 w 171" name="T6"/>
                <a:gd fmla="*/ 58 h 230" name="T7"/>
                <a:gd fmla="*/ 37 w 171" name="T8"/>
                <a:gd fmla="*/ 54 h 230" name="T9"/>
                <a:gd fmla="*/ 38 w 171" name="T10"/>
                <a:gd fmla="*/ 39 h 230" name="T11"/>
                <a:gd fmla="*/ 43 w 171" name="T12"/>
                <a:gd fmla="*/ 27 h 230" name="T13"/>
                <a:gd fmla="*/ 41 w 171" name="T14"/>
                <a:gd fmla="*/ 20 h 230" name="T15"/>
                <a:gd fmla="*/ 35 w 171" name="T16"/>
                <a:gd fmla="*/ 15 h 230" name="T17"/>
                <a:gd fmla="*/ 25 w 171" name="T18"/>
                <a:gd fmla="*/ 9 h 230" name="T19"/>
                <a:gd fmla="*/ 25 w 171" name="T20"/>
                <a:gd fmla="*/ 1 h 230" name="T21"/>
                <a:gd fmla="*/ 12 w 171" name="T22"/>
                <a:gd fmla="*/ 0 h 230" name="T23"/>
                <a:gd fmla="*/ 11 w 171" name="T24"/>
                <a:gd fmla="*/ 12 h 230" name="T25"/>
                <a:gd fmla="*/ 0 w 171" name="T26"/>
                <a:gd fmla="*/ 20 h 230" name="T27"/>
                <a:gd fmla="*/ 2 w 171" name="T28"/>
                <a:gd fmla="*/ 36 h 23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71" name="T45"/>
                <a:gd fmla="*/ 0 h 230" name="T46"/>
                <a:gd fmla="*/ 171 w 171" name="T47"/>
                <a:gd fmla="*/ 230 h 23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fmla="*/ 182 w 860" name="T0"/>
                <a:gd fmla="*/ 145 h 858" name="T1"/>
                <a:gd fmla="*/ 179 w 860" name="T2"/>
                <a:gd fmla="*/ 149 h 858" name="T3"/>
                <a:gd fmla="*/ 174 w 860" name="T4"/>
                <a:gd fmla="*/ 152 h 858" name="T5"/>
                <a:gd fmla="*/ 166 w 860" name="T6"/>
                <a:gd fmla="*/ 154 h 858" name="T7"/>
                <a:gd fmla="*/ 156 w 860" name="T8"/>
                <a:gd fmla="*/ 157 h 858" name="T9"/>
                <a:gd fmla="*/ 149 w 860" name="T10"/>
                <a:gd fmla="*/ 163 h 858" name="T11"/>
                <a:gd fmla="*/ 140 w 860" name="T12"/>
                <a:gd fmla="*/ 170 h 858" name="T13"/>
                <a:gd fmla="*/ 133 w 860" name="T14"/>
                <a:gd fmla="*/ 176 h 858" name="T15"/>
                <a:gd fmla="*/ 129 w 860" name="T16"/>
                <a:gd fmla="*/ 180 h 858" name="T17"/>
                <a:gd fmla="*/ 123 w 860" name="T18"/>
                <a:gd fmla="*/ 186 h 858" name="T19"/>
                <a:gd fmla="*/ 119 w 860" name="T20"/>
                <a:gd fmla="*/ 194 h 858" name="T21"/>
                <a:gd fmla="*/ 113 w 860" name="T22"/>
                <a:gd fmla="*/ 201 h 858" name="T23"/>
                <a:gd fmla="*/ 107 w 860" name="T24"/>
                <a:gd fmla="*/ 204 h 858" name="T25"/>
                <a:gd fmla="*/ 103 w 860" name="T26"/>
                <a:gd fmla="*/ 208 h 858" name="T27"/>
                <a:gd fmla="*/ 95 w 860" name="T28"/>
                <a:gd fmla="*/ 213 h 858" name="T29"/>
                <a:gd fmla="*/ 89 w 860" name="T30"/>
                <a:gd fmla="*/ 215 h 858" name="T31"/>
                <a:gd fmla="*/ 88 w 860" name="T32"/>
                <a:gd fmla="*/ 210 h 858" name="T33"/>
                <a:gd fmla="*/ 92 w 860" name="T34"/>
                <a:gd fmla="*/ 204 h 858" name="T35"/>
                <a:gd fmla="*/ 98 w 860" name="T36"/>
                <a:gd fmla="*/ 198 h 858" name="T37"/>
                <a:gd fmla="*/ 103 w 860" name="T38"/>
                <a:gd fmla="*/ 191 h 858" name="T39"/>
                <a:gd fmla="*/ 101 w 860" name="T40"/>
                <a:gd fmla="*/ 187 h 858" name="T41"/>
                <a:gd fmla="*/ 95 w 860" name="T42"/>
                <a:gd fmla="*/ 184 h 858" name="T43"/>
                <a:gd fmla="*/ 91 w 860" name="T44"/>
                <a:gd fmla="*/ 179 h 858" name="T45"/>
                <a:gd fmla="*/ 93 w 860" name="T46"/>
                <a:gd fmla="*/ 170 h 858" name="T47"/>
                <a:gd fmla="*/ 100 w 860" name="T48"/>
                <a:gd fmla="*/ 159 h 858" name="T49"/>
                <a:gd fmla="*/ 107 w 860" name="T50"/>
                <a:gd fmla="*/ 148 h 858" name="T51"/>
                <a:gd fmla="*/ 110 w 860" name="T52"/>
                <a:gd fmla="*/ 140 h 858" name="T53"/>
                <a:gd fmla="*/ 110 w 860" name="T54"/>
                <a:gd fmla="*/ 135 h 858" name="T55"/>
                <a:gd fmla="*/ 105 w 860" name="T56"/>
                <a:gd fmla="*/ 129 h 858" name="T57"/>
                <a:gd fmla="*/ 99 w 860" name="T58"/>
                <a:gd fmla="*/ 123 h 858" name="T59"/>
                <a:gd fmla="*/ 94 w 860" name="T60"/>
                <a:gd fmla="*/ 122 h 858" name="T61"/>
                <a:gd fmla="*/ 87 w 860" name="T62"/>
                <a:gd fmla="*/ 123 h 858" name="T63"/>
                <a:gd fmla="*/ 78 w 860" name="T64"/>
                <a:gd fmla="*/ 123 h 858" name="T65"/>
                <a:gd fmla="*/ 74 w 860" name="T66"/>
                <a:gd fmla="*/ 124 h 858" name="T67"/>
                <a:gd fmla="*/ 70 w 860" name="T68"/>
                <a:gd fmla="*/ 134 h 858" name="T69"/>
                <a:gd fmla="*/ 66 w 860" name="T70"/>
                <a:gd fmla="*/ 145 h 858" name="T71"/>
                <a:gd fmla="*/ 60 w 860" name="T72"/>
                <a:gd fmla="*/ 152 h 858" name="T73"/>
                <a:gd fmla="*/ 53 w 860" name="T74"/>
                <a:gd fmla="*/ 163 h 858" name="T75"/>
                <a:gd fmla="*/ 46 w 860" name="T76"/>
                <a:gd fmla="*/ 169 h 858" name="T77"/>
                <a:gd fmla="*/ 41 w 860" name="T78"/>
                <a:gd fmla="*/ 172 h 858" name="T79"/>
                <a:gd fmla="*/ 34 w 860" name="T80"/>
                <a:gd fmla="*/ 167 h 858" name="T81"/>
                <a:gd fmla="*/ 14 w 860" name="T82"/>
                <a:gd fmla="*/ 147 h 858" name="T83"/>
                <a:gd fmla="*/ 5 w 860" name="T84"/>
                <a:gd fmla="*/ 127 h 858" name="T85"/>
                <a:gd fmla="*/ 7 w 860" name="T86"/>
                <a:gd fmla="*/ 101 h 858" name="T87"/>
                <a:gd fmla="*/ 3 w 860" name="T88"/>
                <a:gd fmla="*/ 79 h 858" name="T89"/>
                <a:gd fmla="*/ 21 w 860" name="T90"/>
                <a:gd fmla="*/ 80 h 858" name="T91"/>
                <a:gd fmla="*/ 43 w 860" name="T92"/>
                <a:gd fmla="*/ 78 h 858" name="T93"/>
                <a:gd fmla="*/ 69 w 860" name="T94"/>
                <a:gd fmla="*/ 53 h 858" name="T95"/>
                <a:gd fmla="*/ 94 w 860" name="T96"/>
                <a:gd fmla="*/ 44 h 858" name="T97"/>
                <a:gd fmla="*/ 108 w 860" name="T98"/>
                <a:gd fmla="*/ 37 h 858" name="T99"/>
                <a:gd fmla="*/ 131 w 860" name="T100"/>
                <a:gd fmla="*/ 12 h 858" name="T101"/>
                <a:gd fmla="*/ 149 w 860" name="T102"/>
                <a:gd fmla="*/ 6 h 858" name="T103"/>
                <a:gd fmla="*/ 182 w 860" name="T104"/>
                <a:gd fmla="*/ 30 h 858" name="T105"/>
                <a:gd fmla="*/ 194 w 860" name="T106"/>
                <a:gd fmla="*/ 60 h 858" name="T107"/>
                <a:gd fmla="*/ 215 w 860" name="T108"/>
                <a:gd fmla="*/ 101 h 858" name="T109"/>
                <a:gd fmla="*/ 183 w 860" name="T110"/>
                <a:gd fmla="*/ 134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gdLst>
                <a:gd fmla="*/ 182 w 860" name="T0"/>
                <a:gd fmla="*/ 145 h 858" name="T1"/>
                <a:gd fmla="*/ 179 w 860" name="T2"/>
                <a:gd fmla="*/ 149 h 858" name="T3"/>
                <a:gd fmla="*/ 174 w 860" name="T4"/>
                <a:gd fmla="*/ 152 h 858" name="T5"/>
                <a:gd fmla="*/ 166 w 860" name="T6"/>
                <a:gd fmla="*/ 154 h 858" name="T7"/>
                <a:gd fmla="*/ 156 w 860" name="T8"/>
                <a:gd fmla="*/ 157 h 858" name="T9"/>
                <a:gd fmla="*/ 149 w 860" name="T10"/>
                <a:gd fmla="*/ 163 h 858" name="T11"/>
                <a:gd fmla="*/ 140 w 860" name="T12"/>
                <a:gd fmla="*/ 170 h 858" name="T13"/>
                <a:gd fmla="*/ 133 w 860" name="T14"/>
                <a:gd fmla="*/ 176 h 858" name="T15"/>
                <a:gd fmla="*/ 129 w 860" name="T16"/>
                <a:gd fmla="*/ 180 h 858" name="T17"/>
                <a:gd fmla="*/ 123 w 860" name="T18"/>
                <a:gd fmla="*/ 186 h 858" name="T19"/>
                <a:gd fmla="*/ 119 w 860" name="T20"/>
                <a:gd fmla="*/ 194 h 858" name="T21"/>
                <a:gd fmla="*/ 113 w 860" name="T22"/>
                <a:gd fmla="*/ 201 h 858" name="T23"/>
                <a:gd fmla="*/ 107 w 860" name="T24"/>
                <a:gd fmla="*/ 204 h 858" name="T25"/>
                <a:gd fmla="*/ 103 w 860" name="T26"/>
                <a:gd fmla="*/ 208 h 858" name="T27"/>
                <a:gd fmla="*/ 95 w 860" name="T28"/>
                <a:gd fmla="*/ 213 h 858" name="T29"/>
                <a:gd fmla="*/ 89 w 860" name="T30"/>
                <a:gd fmla="*/ 215 h 858" name="T31"/>
                <a:gd fmla="*/ 88 w 860" name="T32"/>
                <a:gd fmla="*/ 210 h 858" name="T33"/>
                <a:gd fmla="*/ 92 w 860" name="T34"/>
                <a:gd fmla="*/ 204 h 858" name="T35"/>
                <a:gd fmla="*/ 98 w 860" name="T36"/>
                <a:gd fmla="*/ 198 h 858" name="T37"/>
                <a:gd fmla="*/ 103 w 860" name="T38"/>
                <a:gd fmla="*/ 191 h 858" name="T39"/>
                <a:gd fmla="*/ 101 w 860" name="T40"/>
                <a:gd fmla="*/ 187 h 858" name="T41"/>
                <a:gd fmla="*/ 95 w 860" name="T42"/>
                <a:gd fmla="*/ 184 h 858" name="T43"/>
                <a:gd fmla="*/ 91 w 860" name="T44"/>
                <a:gd fmla="*/ 179 h 858" name="T45"/>
                <a:gd fmla="*/ 93 w 860" name="T46"/>
                <a:gd fmla="*/ 170 h 858" name="T47"/>
                <a:gd fmla="*/ 100 w 860" name="T48"/>
                <a:gd fmla="*/ 159 h 858" name="T49"/>
                <a:gd fmla="*/ 107 w 860" name="T50"/>
                <a:gd fmla="*/ 148 h 858" name="T51"/>
                <a:gd fmla="*/ 110 w 860" name="T52"/>
                <a:gd fmla="*/ 140 h 858" name="T53"/>
                <a:gd fmla="*/ 110 w 860" name="T54"/>
                <a:gd fmla="*/ 135 h 858" name="T55"/>
                <a:gd fmla="*/ 105 w 860" name="T56"/>
                <a:gd fmla="*/ 129 h 858" name="T57"/>
                <a:gd fmla="*/ 99 w 860" name="T58"/>
                <a:gd fmla="*/ 123 h 858" name="T59"/>
                <a:gd fmla="*/ 94 w 860" name="T60"/>
                <a:gd fmla="*/ 122 h 858" name="T61"/>
                <a:gd fmla="*/ 87 w 860" name="T62"/>
                <a:gd fmla="*/ 123 h 858" name="T63"/>
                <a:gd fmla="*/ 78 w 860" name="T64"/>
                <a:gd fmla="*/ 123 h 858" name="T65"/>
                <a:gd fmla="*/ 74 w 860" name="T66"/>
                <a:gd fmla="*/ 124 h 858" name="T67"/>
                <a:gd fmla="*/ 70 w 860" name="T68"/>
                <a:gd fmla="*/ 134 h 858" name="T69"/>
                <a:gd fmla="*/ 66 w 860" name="T70"/>
                <a:gd fmla="*/ 145 h 858" name="T71"/>
                <a:gd fmla="*/ 60 w 860" name="T72"/>
                <a:gd fmla="*/ 152 h 858" name="T73"/>
                <a:gd fmla="*/ 53 w 860" name="T74"/>
                <a:gd fmla="*/ 163 h 858" name="T75"/>
                <a:gd fmla="*/ 46 w 860" name="T76"/>
                <a:gd fmla="*/ 169 h 858" name="T77"/>
                <a:gd fmla="*/ 41 w 860" name="T78"/>
                <a:gd fmla="*/ 172 h 858" name="T79"/>
                <a:gd fmla="*/ 34 w 860" name="T80"/>
                <a:gd fmla="*/ 167 h 858" name="T81"/>
                <a:gd fmla="*/ 14 w 860" name="T82"/>
                <a:gd fmla="*/ 147 h 858" name="T83"/>
                <a:gd fmla="*/ 5 w 860" name="T84"/>
                <a:gd fmla="*/ 127 h 858" name="T85"/>
                <a:gd fmla="*/ 7 w 860" name="T86"/>
                <a:gd fmla="*/ 101 h 858" name="T87"/>
                <a:gd fmla="*/ 3 w 860" name="T88"/>
                <a:gd fmla="*/ 79 h 858" name="T89"/>
                <a:gd fmla="*/ 21 w 860" name="T90"/>
                <a:gd fmla="*/ 80 h 858" name="T91"/>
                <a:gd fmla="*/ 43 w 860" name="T92"/>
                <a:gd fmla="*/ 78 h 858" name="T93"/>
                <a:gd fmla="*/ 69 w 860" name="T94"/>
                <a:gd fmla="*/ 53 h 858" name="T95"/>
                <a:gd fmla="*/ 94 w 860" name="T96"/>
                <a:gd fmla="*/ 44 h 858" name="T97"/>
                <a:gd fmla="*/ 108 w 860" name="T98"/>
                <a:gd fmla="*/ 37 h 858" name="T99"/>
                <a:gd fmla="*/ 131 w 860" name="T100"/>
                <a:gd fmla="*/ 12 h 858" name="T101"/>
                <a:gd fmla="*/ 149 w 860" name="T102"/>
                <a:gd fmla="*/ 6 h 858" name="T103"/>
                <a:gd fmla="*/ 182 w 860" name="T104"/>
                <a:gd fmla="*/ 30 h 858" name="T105"/>
                <a:gd fmla="*/ 194 w 860" name="T106"/>
                <a:gd fmla="*/ 60 h 858" name="T107"/>
                <a:gd fmla="*/ 215 w 860" name="T108"/>
                <a:gd fmla="*/ 101 h 858" name="T109"/>
                <a:gd fmla="*/ 183 w 860" name="T110"/>
                <a:gd fmla="*/ 134 h 85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860" name="T168"/>
                <a:gd fmla="*/ 0 h 858" name="T169"/>
                <a:gd fmla="*/ 860 w 860" name="T170"/>
                <a:gd fmla="*/ 858 h 85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fmla="*/ 315 w 1260" name="T0"/>
                <a:gd fmla="*/ 87 h 862" name="T1"/>
                <a:gd fmla="*/ 309 w 1260" name="T2"/>
                <a:gd fmla="*/ 91 h 862" name="T3"/>
                <a:gd fmla="*/ 299 w 1260" name="T4"/>
                <a:gd fmla="*/ 98 h 862" name="T5"/>
                <a:gd fmla="*/ 293 w 1260" name="T6"/>
                <a:gd fmla="*/ 101 h 862" name="T7"/>
                <a:gd fmla="*/ 287 w 1260" name="T8"/>
                <a:gd fmla="*/ 98 h 862" name="T9"/>
                <a:gd fmla="*/ 279 w 1260" name="T10"/>
                <a:gd fmla="*/ 94 h 862" name="T11"/>
                <a:gd fmla="*/ 277 w 1260" name="T12"/>
                <a:gd fmla="*/ 106 h 862" name="T13"/>
                <a:gd fmla="*/ 274 w 1260" name="T14"/>
                <a:gd fmla="*/ 119 h 862" name="T15"/>
                <a:gd fmla="*/ 265 w 1260" name="T16"/>
                <a:gd fmla="*/ 127 h 862" name="T17"/>
                <a:gd fmla="*/ 263 w 1260" name="T18"/>
                <a:gd fmla="*/ 136 h 862" name="T19"/>
                <a:gd fmla="*/ 254 w 1260" name="T20"/>
                <a:gd fmla="*/ 143 h 862" name="T21"/>
                <a:gd fmla="*/ 241 w 1260" name="T22"/>
                <a:gd fmla="*/ 147 h 862" name="T23"/>
                <a:gd fmla="*/ 233 w 1260" name="T24"/>
                <a:gd fmla="*/ 149 h 862" name="T25"/>
                <a:gd fmla="*/ 236 w 1260" name="T26"/>
                <a:gd fmla="*/ 157 h 862" name="T27"/>
                <a:gd fmla="*/ 244 w 1260" name="T28"/>
                <a:gd fmla="*/ 167 h 862" name="T29"/>
                <a:gd fmla="*/ 241 w 1260" name="T30"/>
                <a:gd fmla="*/ 175 h 862" name="T31"/>
                <a:gd fmla="*/ 226 w 1260" name="T32"/>
                <a:gd fmla="*/ 177 h 862" name="T33"/>
                <a:gd fmla="*/ 216 w 1260" name="T34"/>
                <a:gd fmla="*/ 177 h 862" name="T35"/>
                <a:gd fmla="*/ 207 w 1260" name="T36"/>
                <a:gd fmla="*/ 177 h 862" name="T37"/>
                <a:gd fmla="*/ 202 w 1260" name="T38"/>
                <a:gd fmla="*/ 172 h 862" name="T39"/>
                <a:gd fmla="*/ 196 w 1260" name="T40"/>
                <a:gd fmla="*/ 170 h 862" name="T41"/>
                <a:gd fmla="*/ 191 w 1260" name="T42"/>
                <a:gd fmla="*/ 183 h 862" name="T43"/>
                <a:gd fmla="*/ 185 w 1260" name="T44"/>
                <a:gd fmla="*/ 199 h 862" name="T45"/>
                <a:gd fmla="*/ 178 w 1260" name="T46"/>
                <a:gd fmla="*/ 213 h 862" name="T47"/>
                <a:gd fmla="*/ 169 w 1260" name="T48"/>
                <a:gd fmla="*/ 216 h 862" name="T49"/>
                <a:gd fmla="*/ 147 w 1260" name="T50"/>
                <a:gd fmla="*/ 181 h 862" name="T51"/>
                <a:gd fmla="*/ 122 w 1260" name="T52"/>
                <a:gd fmla="*/ 132 h 862" name="T53"/>
                <a:gd fmla="*/ 66 w 1260" name="T54"/>
                <a:gd fmla="*/ 99 h 862" name="T55"/>
                <a:gd fmla="*/ 28 w 1260" name="T56"/>
                <a:gd fmla="*/ 96 h 862" name="T57"/>
                <a:gd fmla="*/ 21 w 1260" name="T58"/>
                <a:gd fmla="*/ 55 h 862" name="T59"/>
                <a:gd fmla="*/ 6 w 1260" name="T60"/>
                <a:gd fmla="*/ 26 h 862" name="T61"/>
                <a:gd fmla="*/ 33 w 1260" name="T62"/>
                <a:gd fmla="*/ 29 h 862" name="T63"/>
                <a:gd fmla="*/ 64 w 1260" name="T64"/>
                <a:gd fmla="*/ 0 h 862" name="T65"/>
                <a:gd fmla="*/ 101 w 1260" name="T66"/>
                <a:gd fmla="*/ 27 h 862" name="T67"/>
                <a:gd fmla="*/ 133 w 1260" name="T68"/>
                <a:gd fmla="*/ 34 h 862" name="T69"/>
                <a:gd fmla="*/ 172 w 1260" name="T70"/>
                <a:gd fmla="*/ 48 h 862" name="T71"/>
                <a:gd fmla="*/ 206 w 1260" name="T72"/>
                <a:gd fmla="*/ 62 h 862" name="T73"/>
                <a:gd fmla="*/ 214 w 1260" name="T74"/>
                <a:gd fmla="*/ 42 h 862" name="T75"/>
                <a:gd fmla="*/ 217 w 1260" name="T76"/>
                <a:gd fmla="*/ 53 h 862" name="T77"/>
                <a:gd fmla="*/ 219 w 1260" name="T78"/>
                <a:gd fmla="*/ 58 h 862" name="T79"/>
                <a:gd fmla="*/ 227 w 1260" name="T80"/>
                <a:gd fmla="*/ 65 h 862" name="T81"/>
                <a:gd fmla="*/ 243 w 1260" name="T82"/>
                <a:gd fmla="*/ 80 h 862" name="T83"/>
                <a:gd fmla="*/ 265 w 1260" name="T84"/>
                <a:gd fmla="*/ 51 h 862" name="T85"/>
                <a:gd fmla="*/ 312 w 1260" name="T86"/>
                <a:gd fmla="*/ 62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gdLst>
                <a:gd fmla="*/ 315 w 1260" name="T0"/>
                <a:gd fmla="*/ 87 h 862" name="T1"/>
                <a:gd fmla="*/ 309 w 1260" name="T2"/>
                <a:gd fmla="*/ 91 h 862" name="T3"/>
                <a:gd fmla="*/ 299 w 1260" name="T4"/>
                <a:gd fmla="*/ 98 h 862" name="T5"/>
                <a:gd fmla="*/ 293 w 1260" name="T6"/>
                <a:gd fmla="*/ 101 h 862" name="T7"/>
                <a:gd fmla="*/ 287 w 1260" name="T8"/>
                <a:gd fmla="*/ 98 h 862" name="T9"/>
                <a:gd fmla="*/ 279 w 1260" name="T10"/>
                <a:gd fmla="*/ 94 h 862" name="T11"/>
                <a:gd fmla="*/ 277 w 1260" name="T12"/>
                <a:gd fmla="*/ 106 h 862" name="T13"/>
                <a:gd fmla="*/ 274 w 1260" name="T14"/>
                <a:gd fmla="*/ 119 h 862" name="T15"/>
                <a:gd fmla="*/ 265 w 1260" name="T16"/>
                <a:gd fmla="*/ 127 h 862" name="T17"/>
                <a:gd fmla="*/ 263 w 1260" name="T18"/>
                <a:gd fmla="*/ 136 h 862" name="T19"/>
                <a:gd fmla="*/ 254 w 1260" name="T20"/>
                <a:gd fmla="*/ 143 h 862" name="T21"/>
                <a:gd fmla="*/ 241 w 1260" name="T22"/>
                <a:gd fmla="*/ 147 h 862" name="T23"/>
                <a:gd fmla="*/ 233 w 1260" name="T24"/>
                <a:gd fmla="*/ 149 h 862" name="T25"/>
                <a:gd fmla="*/ 236 w 1260" name="T26"/>
                <a:gd fmla="*/ 157 h 862" name="T27"/>
                <a:gd fmla="*/ 244 w 1260" name="T28"/>
                <a:gd fmla="*/ 167 h 862" name="T29"/>
                <a:gd fmla="*/ 241 w 1260" name="T30"/>
                <a:gd fmla="*/ 175 h 862" name="T31"/>
                <a:gd fmla="*/ 226 w 1260" name="T32"/>
                <a:gd fmla="*/ 177 h 862" name="T33"/>
                <a:gd fmla="*/ 216 w 1260" name="T34"/>
                <a:gd fmla="*/ 177 h 862" name="T35"/>
                <a:gd fmla="*/ 207 w 1260" name="T36"/>
                <a:gd fmla="*/ 177 h 862" name="T37"/>
                <a:gd fmla="*/ 202 w 1260" name="T38"/>
                <a:gd fmla="*/ 172 h 862" name="T39"/>
                <a:gd fmla="*/ 196 w 1260" name="T40"/>
                <a:gd fmla="*/ 170 h 862" name="T41"/>
                <a:gd fmla="*/ 191 w 1260" name="T42"/>
                <a:gd fmla="*/ 183 h 862" name="T43"/>
                <a:gd fmla="*/ 185 w 1260" name="T44"/>
                <a:gd fmla="*/ 199 h 862" name="T45"/>
                <a:gd fmla="*/ 178 w 1260" name="T46"/>
                <a:gd fmla="*/ 213 h 862" name="T47"/>
                <a:gd fmla="*/ 169 w 1260" name="T48"/>
                <a:gd fmla="*/ 216 h 862" name="T49"/>
                <a:gd fmla="*/ 147 w 1260" name="T50"/>
                <a:gd fmla="*/ 181 h 862" name="T51"/>
                <a:gd fmla="*/ 122 w 1260" name="T52"/>
                <a:gd fmla="*/ 132 h 862" name="T53"/>
                <a:gd fmla="*/ 66 w 1260" name="T54"/>
                <a:gd fmla="*/ 99 h 862" name="T55"/>
                <a:gd fmla="*/ 28 w 1260" name="T56"/>
                <a:gd fmla="*/ 96 h 862" name="T57"/>
                <a:gd fmla="*/ 21 w 1260" name="T58"/>
                <a:gd fmla="*/ 55 h 862" name="T59"/>
                <a:gd fmla="*/ 6 w 1260" name="T60"/>
                <a:gd fmla="*/ 26 h 862" name="T61"/>
                <a:gd fmla="*/ 33 w 1260" name="T62"/>
                <a:gd fmla="*/ 29 h 862" name="T63"/>
                <a:gd fmla="*/ 64 w 1260" name="T64"/>
                <a:gd fmla="*/ 0 h 862" name="T65"/>
                <a:gd fmla="*/ 101 w 1260" name="T66"/>
                <a:gd fmla="*/ 27 h 862" name="T67"/>
                <a:gd fmla="*/ 133 w 1260" name="T68"/>
                <a:gd fmla="*/ 34 h 862" name="T69"/>
                <a:gd fmla="*/ 172 w 1260" name="T70"/>
                <a:gd fmla="*/ 48 h 862" name="T71"/>
                <a:gd fmla="*/ 206 w 1260" name="T72"/>
                <a:gd fmla="*/ 62 h 862" name="T73"/>
                <a:gd fmla="*/ 214 w 1260" name="T74"/>
                <a:gd fmla="*/ 42 h 862" name="T75"/>
                <a:gd fmla="*/ 217 w 1260" name="T76"/>
                <a:gd fmla="*/ 53 h 862" name="T77"/>
                <a:gd fmla="*/ 219 w 1260" name="T78"/>
                <a:gd fmla="*/ 58 h 862" name="T79"/>
                <a:gd fmla="*/ 227 w 1260" name="T80"/>
                <a:gd fmla="*/ 65 h 862" name="T81"/>
                <a:gd fmla="*/ 243 w 1260" name="T82"/>
                <a:gd fmla="*/ 80 h 862" name="T83"/>
                <a:gd fmla="*/ 265 w 1260" name="T84"/>
                <a:gd fmla="*/ 51 h 862" name="T85"/>
                <a:gd fmla="*/ 312 w 1260" name="T86"/>
                <a:gd fmla="*/ 62 h 86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260" name="T132"/>
                <a:gd fmla="*/ 0 h 862" name="T133"/>
                <a:gd fmla="*/ 1260 w 1260" name="T134"/>
                <a:gd fmla="*/ 862 h 86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fmla="*/ 419 w 1722" name="T0"/>
                <a:gd fmla="*/ 147 h 1557" name="T1"/>
                <a:gd fmla="*/ 423 w 1722" name="T2"/>
                <a:gd fmla="*/ 159 h 1557" name="T3"/>
                <a:gd fmla="*/ 428 w 1722" name="T4"/>
                <a:gd fmla="*/ 173 h 1557" name="T5"/>
                <a:gd fmla="*/ 419 w 1722" name="T6"/>
                <a:gd fmla="*/ 185 h 1557" name="T7"/>
                <a:gd fmla="*/ 421 w 1722" name="T8"/>
                <a:gd fmla="*/ 196 h 1557" name="T9"/>
                <a:gd fmla="*/ 431 w 1722" name="T10"/>
                <a:gd fmla="*/ 209 h 1557" name="T11"/>
                <a:gd fmla="*/ 429 w 1722" name="T12"/>
                <a:gd fmla="*/ 233 h 1557" name="T13"/>
                <a:gd fmla="*/ 425 w 1722" name="T14"/>
                <a:gd fmla="*/ 256 h 1557" name="T15"/>
                <a:gd fmla="*/ 417 w 1722" name="T16"/>
                <a:gd fmla="*/ 278 h 1557" name="T17"/>
                <a:gd fmla="*/ 418 w 1722" name="T18"/>
                <a:gd fmla="*/ 290 h 1557" name="T19"/>
                <a:gd fmla="*/ 404 w 1722" name="T20"/>
                <a:gd fmla="*/ 293 h 1557" name="T21"/>
                <a:gd fmla="*/ 383 w 1722" name="T22"/>
                <a:gd fmla="*/ 292 h 1557" name="T23"/>
                <a:gd fmla="*/ 374 w 1722" name="T24"/>
                <a:gd fmla="*/ 295 h 1557" name="T25"/>
                <a:gd fmla="*/ 367 w 1722" name="T26"/>
                <a:gd fmla="*/ 309 h 1557" name="T27"/>
                <a:gd fmla="*/ 358 w 1722" name="T28"/>
                <a:gd fmla="*/ 318 h 1557" name="T29"/>
                <a:gd fmla="*/ 368 w 1722" name="T30"/>
                <a:gd fmla="*/ 333 h 1557" name="T31"/>
                <a:gd fmla="*/ 375 w 1722" name="T32"/>
                <a:gd fmla="*/ 350 h 1557" name="T33"/>
                <a:gd fmla="*/ 380 w 1722" name="T34"/>
                <a:gd fmla="*/ 367 h 1557" name="T35"/>
                <a:gd fmla="*/ 334 w 1722" name="T36"/>
                <a:gd fmla="*/ 359 h 1557" name="T37"/>
                <a:gd fmla="*/ 299 w 1722" name="T38"/>
                <a:gd fmla="*/ 376 h 1557" name="T39"/>
                <a:gd fmla="*/ 275 w 1722" name="T40"/>
                <a:gd fmla="*/ 371 h 1557" name="T41"/>
                <a:gd fmla="*/ 237 w 1722" name="T42"/>
                <a:gd fmla="*/ 345 h 1557" name="T43"/>
                <a:gd fmla="*/ 183 w 1722" name="T44"/>
                <a:gd fmla="*/ 338 h 1557" name="T45"/>
                <a:gd fmla="*/ 134 w 1722" name="T46"/>
                <a:gd fmla="*/ 309 h 1557" name="T47"/>
                <a:gd fmla="*/ 93 w 1722" name="T48"/>
                <a:gd fmla="*/ 288 h 1557" name="T49"/>
                <a:gd fmla="*/ 118 w 1722" name="T50"/>
                <a:gd fmla="*/ 211 h 1557" name="T51"/>
                <a:gd fmla="*/ 133 w 1722" name="T52"/>
                <a:gd fmla="*/ 147 h 1557" name="T53"/>
                <a:gd fmla="*/ 106 w 1722" name="T54"/>
                <a:gd fmla="*/ 89 h 1557" name="T55"/>
                <a:gd fmla="*/ 45 w 1722" name="T56"/>
                <a:gd fmla="*/ 63 h 1557" name="T57"/>
                <a:gd fmla="*/ 12 w 1722" name="T58"/>
                <a:gd fmla="*/ 35 h 1557" name="T59"/>
                <a:gd fmla="*/ 9 w 1722" name="T60"/>
                <a:gd fmla="*/ 18 h 1557" name="T61"/>
                <a:gd fmla="*/ 25 w 1722" name="T62"/>
                <a:gd fmla="*/ 11 h 1557" name="T63"/>
                <a:gd fmla="*/ 45 w 1722" name="T64"/>
                <a:gd fmla="*/ 4 h 1557" name="T65"/>
                <a:gd fmla="*/ 61 w 1722" name="T66"/>
                <a:gd fmla="*/ 1 h 1557" name="T67"/>
                <a:gd fmla="*/ 82 w 1722" name="T68"/>
                <a:gd fmla="*/ 11 h 1557" name="T69"/>
                <a:gd fmla="*/ 94 w 1722" name="T70"/>
                <a:gd fmla="*/ 8 h 1557" name="T71"/>
                <a:gd fmla="*/ 104 w 1722" name="T72"/>
                <a:gd fmla="*/ 6 h 1557" name="T73"/>
                <a:gd fmla="*/ 127 w 1722" name="T74"/>
                <a:gd fmla="*/ 24 h 1557" name="T75"/>
                <a:gd fmla="*/ 146 w 1722" name="T76"/>
                <a:gd fmla="*/ 46 h 1557" name="T77"/>
                <a:gd fmla="*/ 160 w 1722" name="T78"/>
                <a:gd fmla="*/ 69 h 1557" name="T79"/>
                <a:gd fmla="*/ 175 w 1722" name="T80"/>
                <a:gd fmla="*/ 92 h 1557" name="T81"/>
                <a:gd fmla="*/ 184 w 1722" name="T82"/>
                <a:gd fmla="*/ 101 h 1557" name="T83"/>
                <a:gd fmla="*/ 194 w 1722" name="T84"/>
                <a:gd fmla="*/ 123 h 1557" name="T85"/>
                <a:gd fmla="*/ 206 w 1722" name="T86"/>
                <a:gd fmla="*/ 138 h 1557" name="T87"/>
                <a:gd fmla="*/ 225 w 1722" name="T88"/>
                <a:gd fmla="*/ 141 h 1557" name="T89"/>
                <a:gd fmla="*/ 245 w 1722" name="T90"/>
                <a:gd fmla="*/ 137 h 1557" name="T91"/>
                <a:gd fmla="*/ 267 w 1722" name="T92"/>
                <a:gd fmla="*/ 143 h 1557" name="T93"/>
                <a:gd fmla="*/ 281 w 1722" name="T94"/>
                <a:gd fmla="*/ 152 h 1557" name="T95"/>
                <a:gd fmla="*/ 293 w 1722" name="T96"/>
                <a:gd fmla="*/ 154 h 1557" name="T97"/>
                <a:gd fmla="*/ 298 w 1722" name="T98"/>
                <a:gd fmla="*/ 154 h 1557" name="T99"/>
                <a:gd fmla="*/ 300 w 1722" name="T100"/>
                <a:gd fmla="*/ 160 h 1557" name="T101"/>
                <a:gd fmla="*/ 308 w 1722" name="T102"/>
                <a:gd fmla="*/ 175 h 1557" name="T103"/>
                <a:gd fmla="*/ 317 w 1722" name="T104"/>
                <a:gd fmla="*/ 191 h 1557" name="T105"/>
                <a:gd fmla="*/ 329 w 1722" name="T106"/>
                <a:gd fmla="*/ 197 h 1557" name="T107"/>
                <a:gd fmla="*/ 350 w 1722" name="T108"/>
                <a:gd fmla="*/ 191 h 1557" name="T109"/>
                <a:gd fmla="*/ 368 w 1722" name="T110"/>
                <a:gd fmla="*/ 175 h 1557" name="T111"/>
                <a:gd fmla="*/ 382 w 1722" name="T112"/>
                <a:gd fmla="*/ 160 h 1557" name="T113"/>
                <a:gd fmla="*/ 396 w 1722" name="T114"/>
                <a:gd fmla="*/ 148 h 1557" name="T115"/>
                <a:gd fmla="*/ 414 w 1722" name="T116"/>
                <a:gd fmla="*/ 140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gdLst>
                <a:gd fmla="*/ 419 w 1722" name="T0"/>
                <a:gd fmla="*/ 147 h 1557" name="T1"/>
                <a:gd fmla="*/ 423 w 1722" name="T2"/>
                <a:gd fmla="*/ 159 h 1557" name="T3"/>
                <a:gd fmla="*/ 428 w 1722" name="T4"/>
                <a:gd fmla="*/ 173 h 1557" name="T5"/>
                <a:gd fmla="*/ 419 w 1722" name="T6"/>
                <a:gd fmla="*/ 185 h 1557" name="T7"/>
                <a:gd fmla="*/ 421 w 1722" name="T8"/>
                <a:gd fmla="*/ 196 h 1557" name="T9"/>
                <a:gd fmla="*/ 431 w 1722" name="T10"/>
                <a:gd fmla="*/ 209 h 1557" name="T11"/>
                <a:gd fmla="*/ 429 w 1722" name="T12"/>
                <a:gd fmla="*/ 233 h 1557" name="T13"/>
                <a:gd fmla="*/ 425 w 1722" name="T14"/>
                <a:gd fmla="*/ 256 h 1557" name="T15"/>
                <a:gd fmla="*/ 417 w 1722" name="T16"/>
                <a:gd fmla="*/ 278 h 1557" name="T17"/>
                <a:gd fmla="*/ 418 w 1722" name="T18"/>
                <a:gd fmla="*/ 290 h 1557" name="T19"/>
                <a:gd fmla="*/ 404 w 1722" name="T20"/>
                <a:gd fmla="*/ 293 h 1557" name="T21"/>
                <a:gd fmla="*/ 383 w 1722" name="T22"/>
                <a:gd fmla="*/ 292 h 1557" name="T23"/>
                <a:gd fmla="*/ 374 w 1722" name="T24"/>
                <a:gd fmla="*/ 295 h 1557" name="T25"/>
                <a:gd fmla="*/ 367 w 1722" name="T26"/>
                <a:gd fmla="*/ 309 h 1557" name="T27"/>
                <a:gd fmla="*/ 358 w 1722" name="T28"/>
                <a:gd fmla="*/ 318 h 1557" name="T29"/>
                <a:gd fmla="*/ 368 w 1722" name="T30"/>
                <a:gd fmla="*/ 333 h 1557" name="T31"/>
                <a:gd fmla="*/ 375 w 1722" name="T32"/>
                <a:gd fmla="*/ 350 h 1557" name="T33"/>
                <a:gd fmla="*/ 380 w 1722" name="T34"/>
                <a:gd fmla="*/ 367 h 1557" name="T35"/>
                <a:gd fmla="*/ 334 w 1722" name="T36"/>
                <a:gd fmla="*/ 359 h 1557" name="T37"/>
                <a:gd fmla="*/ 299 w 1722" name="T38"/>
                <a:gd fmla="*/ 376 h 1557" name="T39"/>
                <a:gd fmla="*/ 275 w 1722" name="T40"/>
                <a:gd fmla="*/ 371 h 1557" name="T41"/>
                <a:gd fmla="*/ 237 w 1722" name="T42"/>
                <a:gd fmla="*/ 345 h 1557" name="T43"/>
                <a:gd fmla="*/ 183 w 1722" name="T44"/>
                <a:gd fmla="*/ 338 h 1557" name="T45"/>
                <a:gd fmla="*/ 134 w 1722" name="T46"/>
                <a:gd fmla="*/ 309 h 1557" name="T47"/>
                <a:gd fmla="*/ 93 w 1722" name="T48"/>
                <a:gd fmla="*/ 288 h 1557" name="T49"/>
                <a:gd fmla="*/ 118 w 1722" name="T50"/>
                <a:gd fmla="*/ 211 h 1557" name="T51"/>
                <a:gd fmla="*/ 133 w 1722" name="T52"/>
                <a:gd fmla="*/ 147 h 1557" name="T53"/>
                <a:gd fmla="*/ 106 w 1722" name="T54"/>
                <a:gd fmla="*/ 89 h 1557" name="T55"/>
                <a:gd fmla="*/ 45 w 1722" name="T56"/>
                <a:gd fmla="*/ 63 h 1557" name="T57"/>
                <a:gd fmla="*/ 12 w 1722" name="T58"/>
                <a:gd fmla="*/ 35 h 1557" name="T59"/>
                <a:gd fmla="*/ 9 w 1722" name="T60"/>
                <a:gd fmla="*/ 18 h 1557" name="T61"/>
                <a:gd fmla="*/ 25 w 1722" name="T62"/>
                <a:gd fmla="*/ 11 h 1557" name="T63"/>
                <a:gd fmla="*/ 45 w 1722" name="T64"/>
                <a:gd fmla="*/ 4 h 1557" name="T65"/>
                <a:gd fmla="*/ 61 w 1722" name="T66"/>
                <a:gd fmla="*/ 1 h 1557" name="T67"/>
                <a:gd fmla="*/ 82 w 1722" name="T68"/>
                <a:gd fmla="*/ 11 h 1557" name="T69"/>
                <a:gd fmla="*/ 94 w 1722" name="T70"/>
                <a:gd fmla="*/ 8 h 1557" name="T71"/>
                <a:gd fmla="*/ 104 w 1722" name="T72"/>
                <a:gd fmla="*/ 6 h 1557" name="T73"/>
                <a:gd fmla="*/ 127 w 1722" name="T74"/>
                <a:gd fmla="*/ 24 h 1557" name="T75"/>
                <a:gd fmla="*/ 146 w 1722" name="T76"/>
                <a:gd fmla="*/ 46 h 1557" name="T77"/>
                <a:gd fmla="*/ 160 w 1722" name="T78"/>
                <a:gd fmla="*/ 69 h 1557" name="T79"/>
                <a:gd fmla="*/ 175 w 1722" name="T80"/>
                <a:gd fmla="*/ 92 h 1557" name="T81"/>
                <a:gd fmla="*/ 184 w 1722" name="T82"/>
                <a:gd fmla="*/ 101 h 1557" name="T83"/>
                <a:gd fmla="*/ 194 w 1722" name="T84"/>
                <a:gd fmla="*/ 123 h 1557" name="T85"/>
                <a:gd fmla="*/ 206 w 1722" name="T86"/>
                <a:gd fmla="*/ 138 h 1557" name="T87"/>
                <a:gd fmla="*/ 225 w 1722" name="T88"/>
                <a:gd fmla="*/ 141 h 1557" name="T89"/>
                <a:gd fmla="*/ 245 w 1722" name="T90"/>
                <a:gd fmla="*/ 137 h 1557" name="T91"/>
                <a:gd fmla="*/ 267 w 1722" name="T92"/>
                <a:gd fmla="*/ 143 h 1557" name="T93"/>
                <a:gd fmla="*/ 281 w 1722" name="T94"/>
                <a:gd fmla="*/ 152 h 1557" name="T95"/>
                <a:gd fmla="*/ 293 w 1722" name="T96"/>
                <a:gd fmla="*/ 154 h 1557" name="T97"/>
                <a:gd fmla="*/ 298 w 1722" name="T98"/>
                <a:gd fmla="*/ 154 h 1557" name="T99"/>
                <a:gd fmla="*/ 300 w 1722" name="T100"/>
                <a:gd fmla="*/ 160 h 1557" name="T101"/>
                <a:gd fmla="*/ 308 w 1722" name="T102"/>
                <a:gd fmla="*/ 175 h 1557" name="T103"/>
                <a:gd fmla="*/ 317 w 1722" name="T104"/>
                <a:gd fmla="*/ 191 h 1557" name="T105"/>
                <a:gd fmla="*/ 329 w 1722" name="T106"/>
                <a:gd fmla="*/ 197 h 1557" name="T107"/>
                <a:gd fmla="*/ 350 w 1722" name="T108"/>
                <a:gd fmla="*/ 191 h 1557" name="T109"/>
                <a:gd fmla="*/ 368 w 1722" name="T110"/>
                <a:gd fmla="*/ 175 h 1557" name="T111"/>
                <a:gd fmla="*/ 382 w 1722" name="T112"/>
                <a:gd fmla="*/ 160 h 1557" name="T113"/>
                <a:gd fmla="*/ 396 w 1722" name="T114"/>
                <a:gd fmla="*/ 148 h 1557" name="T115"/>
                <a:gd fmla="*/ 414 w 1722" name="T116"/>
                <a:gd fmla="*/ 140 h 1557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722" name="T177"/>
                <a:gd fmla="*/ 0 h 1557" name="T178"/>
                <a:gd fmla="*/ 1722 w 1722" name="T179"/>
                <a:gd fmla="*/ 1557 h 1557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fmla="*/ 651 w 3282" name="T0"/>
                <a:gd fmla="*/ 10 h 2947" name="T1"/>
                <a:gd fmla="*/ 669 w 3282" name="T2"/>
                <a:gd fmla="*/ 0 h 2947" name="T3"/>
                <a:gd fmla="*/ 720 w 3282" name="T4"/>
                <a:gd fmla="*/ 75 h 2947" name="T5"/>
                <a:gd fmla="*/ 808 w 3282" name="T6"/>
                <a:gd fmla="*/ 154 h 2947" name="T7"/>
                <a:gd fmla="*/ 761 w 3282" name="T8"/>
                <a:gd fmla="*/ 265 h 2947" name="T9"/>
                <a:gd fmla="*/ 737 w 3282" name="T10"/>
                <a:gd fmla="*/ 326 h 2947" name="T11"/>
                <a:gd fmla="*/ 793 w 3282" name="T12"/>
                <a:gd fmla="*/ 368 h 2947" name="T13"/>
                <a:gd fmla="*/ 785 w 3282" name="T14"/>
                <a:gd fmla="*/ 441 h 2947" name="T15"/>
                <a:gd fmla="*/ 710 w 3282" name="T16"/>
                <a:gd fmla="*/ 486 h 2947" name="T17"/>
                <a:gd fmla="*/ 693 w 3282" name="T18"/>
                <a:gd fmla="*/ 529 h 2947" name="T19"/>
                <a:gd fmla="*/ 634 w 3282" name="T20"/>
                <a:gd fmla="*/ 485 h 2947" name="T21"/>
                <a:gd fmla="*/ 587 w 3282" name="T22"/>
                <a:gd fmla="*/ 518 h 2947" name="T23"/>
                <a:gd fmla="*/ 530 w 3282" name="T24"/>
                <a:gd fmla="*/ 545 h 2947" name="T25"/>
                <a:gd fmla="*/ 470 w 3282" name="T26"/>
                <a:gd fmla="*/ 631 h 2947" name="T27"/>
                <a:gd fmla="*/ 376 w 3282" name="T28"/>
                <a:gd fmla="*/ 713 h 2947" name="T29"/>
                <a:gd fmla="*/ 309 w 3282" name="T30"/>
                <a:gd fmla="*/ 676 h 2947" name="T31"/>
                <a:gd fmla="*/ 235 w 3282" name="T32"/>
                <a:gd fmla="*/ 736 h 2947" name="T33"/>
                <a:gd fmla="*/ 189 w 3282" name="T34"/>
                <a:gd fmla="*/ 655 h 2947" name="T35"/>
                <a:gd fmla="*/ 88 w 3282" name="T36"/>
                <a:gd fmla="*/ 617 h 2947" name="T37"/>
                <a:gd fmla="*/ 9 w 3282" name="T38"/>
                <a:gd fmla="*/ 583 h 2947" name="T39"/>
                <a:gd fmla="*/ 20 w 3282" name="T40"/>
                <a:gd fmla="*/ 515 h 2947" name="T41"/>
                <a:gd fmla="*/ 70 w 3282" name="T42"/>
                <a:gd fmla="*/ 522 h 2947" name="T43"/>
                <a:gd fmla="*/ 103 w 3282" name="T44"/>
                <a:gd fmla="*/ 518 h 2947" name="T45"/>
                <a:gd fmla="*/ 144 w 3282" name="T46"/>
                <a:gd fmla="*/ 526 h 2947" name="T47"/>
                <a:gd fmla="*/ 178 w 3282" name="T48"/>
                <a:gd fmla="*/ 545 h 2947" name="T49"/>
                <a:gd fmla="*/ 223 w 3282" name="T50"/>
                <a:gd fmla="*/ 550 h 2947" name="T51"/>
                <a:gd fmla="*/ 246 w 3282" name="T52"/>
                <a:gd fmla="*/ 558 h 2947" name="T53"/>
                <a:gd fmla="*/ 291 w 3282" name="T54"/>
                <a:gd fmla="*/ 532 h 2947" name="T55"/>
                <a:gd fmla="*/ 341 w 3282" name="T56"/>
                <a:gd fmla="*/ 519 h 2947" name="T57"/>
                <a:gd fmla="*/ 375 w 3282" name="T58"/>
                <a:gd fmla="*/ 517 h 2947" name="T59"/>
                <a:gd fmla="*/ 398 w 3282" name="T60"/>
                <a:gd fmla="*/ 506 h 2947" name="T61"/>
                <a:gd fmla="*/ 420 w 3282" name="T62"/>
                <a:gd fmla="*/ 485 h 2947" name="T63"/>
                <a:gd fmla="*/ 443 w 3282" name="T64"/>
                <a:gd fmla="*/ 466 h 2947" name="T65"/>
                <a:gd fmla="*/ 459 w 3282" name="T66"/>
                <a:gd fmla="*/ 452 h 2947" name="T67"/>
                <a:gd fmla="*/ 443 w 3282" name="T68"/>
                <a:gd fmla="*/ 419 h 2947" name="T69"/>
                <a:gd fmla="*/ 466 w 3282" name="T70"/>
                <a:gd fmla="*/ 396 h 2947" name="T71"/>
                <a:gd fmla="*/ 505 w 3282" name="T72"/>
                <a:gd fmla="*/ 403 h 2947" name="T73"/>
                <a:gd fmla="*/ 530 w 3282" name="T74"/>
                <a:gd fmla="*/ 375 h 2947" name="T75"/>
                <a:gd fmla="*/ 561 w 3282" name="T76"/>
                <a:gd fmla="*/ 369 h 2947" name="T77"/>
                <a:gd fmla="*/ 579 w 3282" name="T78"/>
                <a:gd fmla="*/ 341 h 2947" name="T79"/>
                <a:gd fmla="*/ 607 w 3282" name="T80"/>
                <a:gd fmla="*/ 315 h 2947" name="T81"/>
                <a:gd fmla="*/ 634 w 3282" name="T82"/>
                <a:gd fmla="*/ 298 h 2947" name="T83"/>
                <a:gd fmla="*/ 672 w 3282" name="T84"/>
                <a:gd fmla="*/ 300 h 2947" name="T85"/>
                <a:gd fmla="*/ 671 w 3282" name="T86"/>
                <a:gd fmla="*/ 277 h 2947" name="T87"/>
                <a:gd fmla="*/ 631 w 3282" name="T88"/>
                <a:gd fmla="*/ 249 h 2947" name="T89"/>
                <a:gd fmla="*/ 607 w 3282" name="T90"/>
                <a:gd fmla="*/ 260 h 2947" name="T91"/>
                <a:gd fmla="*/ 576 w 3282" name="T92"/>
                <a:gd fmla="*/ 258 h 2947" name="T93"/>
                <a:gd fmla="*/ 553 w 3282" name="T94"/>
                <a:gd fmla="*/ 268 h 2947" name="T95"/>
                <a:gd fmla="*/ 549 w 3282" name="T96"/>
                <a:gd fmla="*/ 245 h 2947" name="T97"/>
                <a:gd fmla="*/ 560 w 3282" name="T98"/>
                <a:gd fmla="*/ 195 h 2947" name="T99"/>
                <a:gd fmla="*/ 583 w 3282" name="T100"/>
                <a:gd fmla="*/ 179 h 2947" name="T101"/>
                <a:gd fmla="*/ 611 w 3282" name="T102"/>
                <a:gd fmla="*/ 168 h 2947" name="T103"/>
                <a:gd fmla="*/ 635 w 3282" name="T104"/>
                <a:gd fmla="*/ 152 h 2947" name="T105"/>
                <a:gd fmla="*/ 636 w 3282" name="T106"/>
                <a:gd fmla="*/ 124 h 2947" name="T107"/>
                <a:gd fmla="*/ 647 w 3282" name="T108"/>
                <a:gd fmla="*/ 84 h 2947" name="T109"/>
                <a:gd fmla="*/ 659 w 3282" name="T110"/>
                <a:gd fmla="*/ 61 h 2947" name="T111"/>
                <a:gd fmla="*/ 652 w 3282" name="T112"/>
                <a:gd fmla="*/ 37 h 2947" name="T113"/>
                <a:gd fmla="*/ 637 w 3282" name="T114"/>
                <a:gd fmla="*/ 31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gdLst>
                <a:gd fmla="*/ 651 w 3282" name="T0"/>
                <a:gd fmla="*/ 10 h 2947" name="T1"/>
                <a:gd fmla="*/ 669 w 3282" name="T2"/>
                <a:gd fmla="*/ 0 h 2947" name="T3"/>
                <a:gd fmla="*/ 720 w 3282" name="T4"/>
                <a:gd fmla="*/ 75 h 2947" name="T5"/>
                <a:gd fmla="*/ 808 w 3282" name="T6"/>
                <a:gd fmla="*/ 154 h 2947" name="T7"/>
                <a:gd fmla="*/ 761 w 3282" name="T8"/>
                <a:gd fmla="*/ 265 h 2947" name="T9"/>
                <a:gd fmla="*/ 737 w 3282" name="T10"/>
                <a:gd fmla="*/ 326 h 2947" name="T11"/>
                <a:gd fmla="*/ 793 w 3282" name="T12"/>
                <a:gd fmla="*/ 368 h 2947" name="T13"/>
                <a:gd fmla="*/ 785 w 3282" name="T14"/>
                <a:gd fmla="*/ 441 h 2947" name="T15"/>
                <a:gd fmla="*/ 710 w 3282" name="T16"/>
                <a:gd fmla="*/ 486 h 2947" name="T17"/>
                <a:gd fmla="*/ 693 w 3282" name="T18"/>
                <a:gd fmla="*/ 529 h 2947" name="T19"/>
                <a:gd fmla="*/ 634 w 3282" name="T20"/>
                <a:gd fmla="*/ 485 h 2947" name="T21"/>
                <a:gd fmla="*/ 587 w 3282" name="T22"/>
                <a:gd fmla="*/ 518 h 2947" name="T23"/>
                <a:gd fmla="*/ 530 w 3282" name="T24"/>
                <a:gd fmla="*/ 545 h 2947" name="T25"/>
                <a:gd fmla="*/ 470 w 3282" name="T26"/>
                <a:gd fmla="*/ 631 h 2947" name="T27"/>
                <a:gd fmla="*/ 376 w 3282" name="T28"/>
                <a:gd fmla="*/ 713 h 2947" name="T29"/>
                <a:gd fmla="*/ 309 w 3282" name="T30"/>
                <a:gd fmla="*/ 676 h 2947" name="T31"/>
                <a:gd fmla="*/ 235 w 3282" name="T32"/>
                <a:gd fmla="*/ 736 h 2947" name="T33"/>
                <a:gd fmla="*/ 189 w 3282" name="T34"/>
                <a:gd fmla="*/ 655 h 2947" name="T35"/>
                <a:gd fmla="*/ 88 w 3282" name="T36"/>
                <a:gd fmla="*/ 617 h 2947" name="T37"/>
                <a:gd fmla="*/ 9 w 3282" name="T38"/>
                <a:gd fmla="*/ 583 h 2947" name="T39"/>
                <a:gd fmla="*/ 20 w 3282" name="T40"/>
                <a:gd fmla="*/ 515 h 2947" name="T41"/>
                <a:gd fmla="*/ 70 w 3282" name="T42"/>
                <a:gd fmla="*/ 522 h 2947" name="T43"/>
                <a:gd fmla="*/ 103 w 3282" name="T44"/>
                <a:gd fmla="*/ 518 h 2947" name="T45"/>
                <a:gd fmla="*/ 144 w 3282" name="T46"/>
                <a:gd fmla="*/ 526 h 2947" name="T47"/>
                <a:gd fmla="*/ 178 w 3282" name="T48"/>
                <a:gd fmla="*/ 545 h 2947" name="T49"/>
                <a:gd fmla="*/ 223 w 3282" name="T50"/>
                <a:gd fmla="*/ 550 h 2947" name="T51"/>
                <a:gd fmla="*/ 246 w 3282" name="T52"/>
                <a:gd fmla="*/ 558 h 2947" name="T53"/>
                <a:gd fmla="*/ 291 w 3282" name="T54"/>
                <a:gd fmla="*/ 532 h 2947" name="T55"/>
                <a:gd fmla="*/ 341 w 3282" name="T56"/>
                <a:gd fmla="*/ 519 h 2947" name="T57"/>
                <a:gd fmla="*/ 375 w 3282" name="T58"/>
                <a:gd fmla="*/ 517 h 2947" name="T59"/>
                <a:gd fmla="*/ 398 w 3282" name="T60"/>
                <a:gd fmla="*/ 506 h 2947" name="T61"/>
                <a:gd fmla="*/ 420 w 3282" name="T62"/>
                <a:gd fmla="*/ 485 h 2947" name="T63"/>
                <a:gd fmla="*/ 443 w 3282" name="T64"/>
                <a:gd fmla="*/ 466 h 2947" name="T65"/>
                <a:gd fmla="*/ 459 w 3282" name="T66"/>
                <a:gd fmla="*/ 452 h 2947" name="T67"/>
                <a:gd fmla="*/ 443 w 3282" name="T68"/>
                <a:gd fmla="*/ 419 h 2947" name="T69"/>
                <a:gd fmla="*/ 466 w 3282" name="T70"/>
                <a:gd fmla="*/ 396 h 2947" name="T71"/>
                <a:gd fmla="*/ 505 w 3282" name="T72"/>
                <a:gd fmla="*/ 403 h 2947" name="T73"/>
                <a:gd fmla="*/ 530 w 3282" name="T74"/>
                <a:gd fmla="*/ 375 h 2947" name="T75"/>
                <a:gd fmla="*/ 561 w 3282" name="T76"/>
                <a:gd fmla="*/ 369 h 2947" name="T77"/>
                <a:gd fmla="*/ 579 w 3282" name="T78"/>
                <a:gd fmla="*/ 341 h 2947" name="T79"/>
                <a:gd fmla="*/ 607 w 3282" name="T80"/>
                <a:gd fmla="*/ 315 h 2947" name="T81"/>
                <a:gd fmla="*/ 634 w 3282" name="T82"/>
                <a:gd fmla="*/ 298 h 2947" name="T83"/>
                <a:gd fmla="*/ 672 w 3282" name="T84"/>
                <a:gd fmla="*/ 300 h 2947" name="T85"/>
                <a:gd fmla="*/ 671 w 3282" name="T86"/>
                <a:gd fmla="*/ 277 h 2947" name="T87"/>
                <a:gd fmla="*/ 631 w 3282" name="T88"/>
                <a:gd fmla="*/ 249 h 2947" name="T89"/>
                <a:gd fmla="*/ 607 w 3282" name="T90"/>
                <a:gd fmla="*/ 260 h 2947" name="T91"/>
                <a:gd fmla="*/ 576 w 3282" name="T92"/>
                <a:gd fmla="*/ 258 h 2947" name="T93"/>
                <a:gd fmla="*/ 553 w 3282" name="T94"/>
                <a:gd fmla="*/ 268 h 2947" name="T95"/>
                <a:gd fmla="*/ 549 w 3282" name="T96"/>
                <a:gd fmla="*/ 245 h 2947" name="T97"/>
                <a:gd fmla="*/ 560 w 3282" name="T98"/>
                <a:gd fmla="*/ 195 h 2947" name="T99"/>
                <a:gd fmla="*/ 583 w 3282" name="T100"/>
                <a:gd fmla="*/ 179 h 2947" name="T101"/>
                <a:gd fmla="*/ 611 w 3282" name="T102"/>
                <a:gd fmla="*/ 168 h 2947" name="T103"/>
                <a:gd fmla="*/ 635 w 3282" name="T104"/>
                <a:gd fmla="*/ 152 h 2947" name="T105"/>
                <a:gd fmla="*/ 636 w 3282" name="T106"/>
                <a:gd fmla="*/ 124 h 2947" name="T107"/>
                <a:gd fmla="*/ 647 w 3282" name="T108"/>
                <a:gd fmla="*/ 84 h 2947" name="T109"/>
                <a:gd fmla="*/ 659 w 3282" name="T110"/>
                <a:gd fmla="*/ 61 h 2947" name="T111"/>
                <a:gd fmla="*/ 652 w 3282" name="T112"/>
                <a:gd fmla="*/ 37 h 2947" name="T113"/>
                <a:gd fmla="*/ 637 w 3282" name="T114"/>
                <a:gd fmla="*/ 31 h 294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282" name="T174"/>
                <a:gd fmla="*/ 0 h 2947" name="T175"/>
                <a:gd fmla="*/ 3282 w 3282" name="T176"/>
                <a:gd fmla="*/ 2947 h 2947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fmla="*/ 92 w 2014" name="T0"/>
                <a:gd fmla="*/ 13 h 1739" name="T1"/>
                <a:gd fmla="*/ 66 w 2014" name="T2"/>
                <a:gd fmla="*/ 38 h 1739" name="T3"/>
                <a:gd fmla="*/ 0 w 2014" name="T4"/>
                <a:gd fmla="*/ 77 h 1739" name="T5"/>
                <a:gd fmla="*/ 45 w 2014" name="T6"/>
                <a:gd fmla="*/ 154 h 1739" name="T7"/>
                <a:gd fmla="*/ 90 w 2014" name="T8"/>
                <a:gd fmla="*/ 171 h 1739" name="T9"/>
                <a:gd fmla="*/ 140 w 2014" name="T10"/>
                <a:gd fmla="*/ 160 h 1739" name="T11"/>
                <a:gd fmla="*/ 188 w 2014" name="T12"/>
                <a:gd fmla="*/ 177 h 1739" name="T13"/>
                <a:gd fmla="*/ 215 w 2014" name="T14"/>
                <a:gd fmla="*/ 193 h 1739" name="T15"/>
                <a:gd fmla="*/ 258 w 2014" name="T16"/>
                <a:gd fmla="*/ 220 h 1739" name="T17"/>
                <a:gd fmla="*/ 284 w 2014" name="T18"/>
                <a:gd fmla="*/ 237 h 1739" name="T19"/>
                <a:gd fmla="*/ 301 w 2014" name="T20"/>
                <a:gd fmla="*/ 275 h 1739" name="T21"/>
                <a:gd fmla="*/ 283 w 2014" name="T22"/>
                <a:gd fmla="*/ 318 h 1739" name="T23"/>
                <a:gd fmla="*/ 270 w 2014" name="T24"/>
                <a:gd fmla="*/ 341 h 1739" name="T25"/>
                <a:gd fmla="*/ 249 w 2014" name="T26"/>
                <a:gd fmla="*/ 367 h 1739" name="T27"/>
                <a:gd fmla="*/ 239 w 2014" name="T28"/>
                <a:gd fmla="*/ 374 h 1739" name="T29"/>
                <a:gd fmla="*/ 281 w 2014" name="T30"/>
                <a:gd fmla="*/ 390 h 1739" name="T31"/>
                <a:gd fmla="*/ 314 w 2014" name="T32"/>
                <a:gd fmla="*/ 373 h 1739" name="T33"/>
                <a:gd fmla="*/ 353 w 2014" name="T34"/>
                <a:gd fmla="*/ 403 h 1739" name="T35"/>
                <a:gd fmla="*/ 385 w 2014" name="T36"/>
                <a:gd fmla="*/ 435 h 1739" name="T37"/>
                <a:gd fmla="*/ 413 w 2014" name="T38"/>
                <a:gd fmla="*/ 401 h 1739" name="T39"/>
                <a:gd fmla="*/ 430 w 2014" name="T40"/>
                <a:gd fmla="*/ 377 h 1739" name="T41"/>
                <a:gd fmla="*/ 425 w 2014" name="T42"/>
                <a:gd fmla="*/ 349 h 1739" name="T43"/>
                <a:gd fmla="*/ 431 w 2014" name="T44"/>
                <a:gd fmla="*/ 341 h 1739" name="T45"/>
                <a:gd fmla="*/ 432 w 2014" name="T46"/>
                <a:gd fmla="*/ 335 h 1739" name="T47"/>
                <a:gd fmla="*/ 432 w 2014" name="T48"/>
                <a:gd fmla="*/ 327 h 1739" name="T49"/>
                <a:gd fmla="*/ 472 w 2014" name="T50"/>
                <a:gd fmla="*/ 329 h 1739" name="T51"/>
                <a:gd fmla="*/ 500 w 2014" name="T52"/>
                <a:gd fmla="*/ 302 h 1739" name="T53"/>
                <a:gd fmla="*/ 501 w 2014" name="T54"/>
                <a:gd fmla="*/ 267 h 1739" name="T55"/>
                <a:gd fmla="*/ 453 w 2014" name="T56"/>
                <a:gd fmla="*/ 241 h 1739" name="T57"/>
                <a:gd fmla="*/ 429 w 2014" name="T58"/>
                <a:gd fmla="*/ 256 h 1739" name="T59"/>
                <a:gd fmla="*/ 444 w 2014" name="T60"/>
                <a:gd fmla="*/ 290 h 1739" name="T61"/>
                <a:gd fmla="*/ 429 w 2014" name="T62"/>
                <a:gd fmla="*/ 315 h 1739" name="T63"/>
                <a:gd fmla="*/ 398 w 2014" name="T64"/>
                <a:gd fmla="*/ 302 h 1739" name="T65"/>
                <a:gd fmla="*/ 391 w 2014" name="T66"/>
                <a:gd fmla="*/ 276 h 1739" name="T67"/>
                <a:gd fmla="*/ 369 w 2014" name="T68"/>
                <a:gd fmla="*/ 243 h 1739" name="T69"/>
                <a:gd fmla="*/ 342 w 2014" name="T70"/>
                <a:gd fmla="*/ 228 h 1739" name="T71"/>
                <a:gd fmla="*/ 343 w 2014" name="T72"/>
                <a:gd fmla="*/ 183 h 1739" name="T73"/>
                <a:gd fmla="*/ 313 w 2014" name="T74"/>
                <a:gd fmla="*/ 148 h 1739" name="T75"/>
                <a:gd fmla="*/ 235 w 2014" name="T76"/>
                <a:gd fmla="*/ 161 h 1739" name="T77"/>
                <a:gd fmla="*/ 200 w 2014" name="T78"/>
                <a:gd fmla="*/ 128 h 1739" name="T79"/>
                <a:gd fmla="*/ 218 w 2014" name="T80"/>
                <a:gd fmla="*/ 91 h 1739" name="T81"/>
                <a:gd fmla="*/ 163 w 2014" name="T82"/>
                <a:gd fmla="*/ 100 h 1739" name="T83"/>
                <a:gd fmla="*/ 124 w 2014" name="T84"/>
                <a:gd fmla="*/ 52 h 1739" name="T85"/>
                <a:gd fmla="*/ 116 w 2014" name="T86"/>
                <a:gd fmla="*/ 3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gdLst>
                <a:gd fmla="*/ 92 w 2014" name="T0"/>
                <a:gd fmla="*/ 13 h 1739" name="T1"/>
                <a:gd fmla="*/ 66 w 2014" name="T2"/>
                <a:gd fmla="*/ 38 h 1739" name="T3"/>
                <a:gd fmla="*/ 0 w 2014" name="T4"/>
                <a:gd fmla="*/ 77 h 1739" name="T5"/>
                <a:gd fmla="*/ 45 w 2014" name="T6"/>
                <a:gd fmla="*/ 154 h 1739" name="T7"/>
                <a:gd fmla="*/ 90 w 2014" name="T8"/>
                <a:gd fmla="*/ 171 h 1739" name="T9"/>
                <a:gd fmla="*/ 140 w 2014" name="T10"/>
                <a:gd fmla="*/ 160 h 1739" name="T11"/>
                <a:gd fmla="*/ 188 w 2014" name="T12"/>
                <a:gd fmla="*/ 177 h 1739" name="T13"/>
                <a:gd fmla="*/ 215 w 2014" name="T14"/>
                <a:gd fmla="*/ 193 h 1739" name="T15"/>
                <a:gd fmla="*/ 258 w 2014" name="T16"/>
                <a:gd fmla="*/ 220 h 1739" name="T17"/>
                <a:gd fmla="*/ 284 w 2014" name="T18"/>
                <a:gd fmla="*/ 237 h 1739" name="T19"/>
                <a:gd fmla="*/ 301 w 2014" name="T20"/>
                <a:gd fmla="*/ 275 h 1739" name="T21"/>
                <a:gd fmla="*/ 283 w 2014" name="T22"/>
                <a:gd fmla="*/ 318 h 1739" name="T23"/>
                <a:gd fmla="*/ 270 w 2014" name="T24"/>
                <a:gd fmla="*/ 341 h 1739" name="T25"/>
                <a:gd fmla="*/ 249 w 2014" name="T26"/>
                <a:gd fmla="*/ 367 h 1739" name="T27"/>
                <a:gd fmla="*/ 239 w 2014" name="T28"/>
                <a:gd fmla="*/ 374 h 1739" name="T29"/>
                <a:gd fmla="*/ 281 w 2014" name="T30"/>
                <a:gd fmla="*/ 390 h 1739" name="T31"/>
                <a:gd fmla="*/ 314 w 2014" name="T32"/>
                <a:gd fmla="*/ 373 h 1739" name="T33"/>
                <a:gd fmla="*/ 353 w 2014" name="T34"/>
                <a:gd fmla="*/ 403 h 1739" name="T35"/>
                <a:gd fmla="*/ 385 w 2014" name="T36"/>
                <a:gd fmla="*/ 435 h 1739" name="T37"/>
                <a:gd fmla="*/ 413 w 2014" name="T38"/>
                <a:gd fmla="*/ 401 h 1739" name="T39"/>
                <a:gd fmla="*/ 430 w 2014" name="T40"/>
                <a:gd fmla="*/ 377 h 1739" name="T41"/>
                <a:gd fmla="*/ 425 w 2014" name="T42"/>
                <a:gd fmla="*/ 349 h 1739" name="T43"/>
                <a:gd fmla="*/ 431 w 2014" name="T44"/>
                <a:gd fmla="*/ 341 h 1739" name="T45"/>
                <a:gd fmla="*/ 432 w 2014" name="T46"/>
                <a:gd fmla="*/ 335 h 1739" name="T47"/>
                <a:gd fmla="*/ 432 w 2014" name="T48"/>
                <a:gd fmla="*/ 327 h 1739" name="T49"/>
                <a:gd fmla="*/ 472 w 2014" name="T50"/>
                <a:gd fmla="*/ 329 h 1739" name="T51"/>
                <a:gd fmla="*/ 500 w 2014" name="T52"/>
                <a:gd fmla="*/ 302 h 1739" name="T53"/>
                <a:gd fmla="*/ 501 w 2014" name="T54"/>
                <a:gd fmla="*/ 267 h 1739" name="T55"/>
                <a:gd fmla="*/ 453 w 2014" name="T56"/>
                <a:gd fmla="*/ 241 h 1739" name="T57"/>
                <a:gd fmla="*/ 429 w 2014" name="T58"/>
                <a:gd fmla="*/ 256 h 1739" name="T59"/>
                <a:gd fmla="*/ 444 w 2014" name="T60"/>
                <a:gd fmla="*/ 290 h 1739" name="T61"/>
                <a:gd fmla="*/ 429 w 2014" name="T62"/>
                <a:gd fmla="*/ 315 h 1739" name="T63"/>
                <a:gd fmla="*/ 398 w 2014" name="T64"/>
                <a:gd fmla="*/ 302 h 1739" name="T65"/>
                <a:gd fmla="*/ 391 w 2014" name="T66"/>
                <a:gd fmla="*/ 276 h 1739" name="T67"/>
                <a:gd fmla="*/ 369 w 2014" name="T68"/>
                <a:gd fmla="*/ 243 h 1739" name="T69"/>
                <a:gd fmla="*/ 342 w 2014" name="T70"/>
                <a:gd fmla="*/ 228 h 1739" name="T71"/>
                <a:gd fmla="*/ 343 w 2014" name="T72"/>
                <a:gd fmla="*/ 183 h 1739" name="T73"/>
                <a:gd fmla="*/ 313 w 2014" name="T74"/>
                <a:gd fmla="*/ 148 h 1739" name="T75"/>
                <a:gd fmla="*/ 235 w 2014" name="T76"/>
                <a:gd fmla="*/ 161 h 1739" name="T77"/>
                <a:gd fmla="*/ 200 w 2014" name="T78"/>
                <a:gd fmla="*/ 128 h 1739" name="T79"/>
                <a:gd fmla="*/ 218 w 2014" name="T80"/>
                <a:gd fmla="*/ 91 h 1739" name="T81"/>
                <a:gd fmla="*/ 163 w 2014" name="T82"/>
                <a:gd fmla="*/ 100 h 1739" name="T83"/>
                <a:gd fmla="*/ 124 w 2014" name="T84"/>
                <a:gd fmla="*/ 52 h 1739" name="T85"/>
                <a:gd fmla="*/ 116 w 2014" name="T86"/>
                <a:gd fmla="*/ 3 h 1739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2014" name="T132"/>
                <a:gd fmla="*/ 0 h 1739" name="T133"/>
                <a:gd fmla="*/ 2014 w 2014" name="T134"/>
                <a:gd fmla="*/ 1739 h 1739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739" w="2013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fmla="*/ 445 w 1872" name="T0"/>
                <a:gd fmla="*/ 276 h 1330" name="T1"/>
                <a:gd fmla="*/ 426 w 1872" name="T2"/>
                <a:gd fmla="*/ 279 h 1330" name="T3"/>
                <a:gd fmla="*/ 397 w 1872" name="T4"/>
                <a:gd fmla="*/ 279 h 1330" name="T5"/>
                <a:gd fmla="*/ 381 w 1872" name="T6"/>
                <a:gd fmla="*/ 296 h 1330" name="T7"/>
                <a:gd fmla="*/ 343 w 1872" name="T8"/>
                <a:gd fmla="*/ 274 h 1330" name="T9"/>
                <a:gd fmla="*/ 308 w 1872" name="T10"/>
                <a:gd fmla="*/ 269 h 1330" name="T11"/>
                <a:gd fmla="*/ 275 w 1872" name="T12"/>
                <a:gd fmla="*/ 273 h 1330" name="T13"/>
                <a:gd fmla="*/ 262 w 1872" name="T14"/>
                <a:gd fmla="*/ 288 h 1330" name="T15"/>
                <a:gd fmla="*/ 260 w 1872" name="T16"/>
                <a:gd fmla="*/ 309 h 1330" name="T17"/>
                <a:gd fmla="*/ 225 w 1872" name="T18"/>
                <a:gd fmla="*/ 329 h 1330" name="T19"/>
                <a:gd fmla="*/ 204 w 1872" name="T20"/>
                <a:gd fmla="*/ 313 h 1330" name="T21"/>
                <a:gd fmla="*/ 155 w 1872" name="T22"/>
                <a:gd fmla="*/ 287 h 1330" name="T23"/>
                <a:gd fmla="*/ 113 w 1872" name="T24"/>
                <a:gd fmla="*/ 280 h 1330" name="T25"/>
                <a:gd fmla="*/ 85 w 1872" name="T26"/>
                <a:gd fmla="*/ 274 h 1330" name="T27"/>
                <a:gd fmla="*/ 64 w 1872" name="T28"/>
                <a:gd fmla="*/ 264 h 1330" name="T29"/>
                <a:gd fmla="*/ 28 w 1872" name="T30"/>
                <a:gd fmla="*/ 256 h 1330" name="T31"/>
                <a:gd fmla="*/ 2 w 1872" name="T32"/>
                <a:gd fmla="*/ 206 h 1330" name="T33"/>
                <a:gd fmla="*/ 12 w 1872" name="T34"/>
                <a:gd fmla="*/ 185 h 1330" name="T35"/>
                <a:gd fmla="*/ 20 w 1872" name="T36"/>
                <a:gd fmla="*/ 149 h 1330" name="T37"/>
                <a:gd fmla="*/ 11 w 1872" name="T38"/>
                <a:gd fmla="*/ 133 h 1330" name="T39"/>
                <a:gd fmla="*/ 20 w 1872" name="T40"/>
                <a:gd fmla="*/ 117 h 1330" name="T41"/>
                <a:gd fmla="*/ 61 w 1872" name="T42"/>
                <a:gd fmla="*/ 117 h 1330" name="T43"/>
                <a:gd fmla="*/ 53 w 1872" name="T44"/>
                <a:gd fmla="*/ 96 h 1330" name="T45"/>
                <a:gd fmla="*/ 74 w 1872" name="T46"/>
                <a:gd fmla="*/ 75 h 1330" name="T47"/>
                <a:gd fmla="*/ 45 w 1872" name="T48"/>
                <a:gd fmla="*/ 32 h 1330" name="T49"/>
                <a:gd fmla="*/ 99 w 1872" name="T50"/>
                <a:gd fmla="*/ 18 h 1330" name="T51"/>
                <a:gd fmla="*/ 134 w 1872" name="T52"/>
                <a:gd fmla="*/ 10 h 1330" name="T53"/>
                <a:gd fmla="*/ 169 w 1872" name="T54"/>
                <a:gd fmla="*/ 4 h 1330" name="T55"/>
                <a:gd fmla="*/ 206 w 1872" name="T56"/>
                <a:gd fmla="*/ 15 h 1330" name="T57"/>
                <a:gd fmla="*/ 235 w 1872" name="T58"/>
                <a:gd fmla="*/ 32 h 1330" name="T59"/>
                <a:gd fmla="*/ 269 w 1872" name="T60"/>
                <a:gd fmla="*/ 20 h 1330" name="T61"/>
                <a:gd fmla="*/ 301 w 1872" name="T62"/>
                <a:gd fmla="*/ 20 h 1330" name="T63"/>
                <a:gd fmla="*/ 330 w 1872" name="T64"/>
                <a:gd fmla="*/ 24 h 1330" name="T65"/>
                <a:gd fmla="*/ 364 w 1872" name="T66"/>
                <a:gd fmla="*/ 28 h 1330" name="T67"/>
                <a:gd fmla="*/ 376 w 1872" name="T68"/>
                <a:gd fmla="*/ 54 h 1330" name="T69"/>
                <a:gd fmla="*/ 411 w 1872" name="T70"/>
                <a:gd fmla="*/ 80 h 1330" name="T71"/>
                <a:gd fmla="*/ 426 w 1872" name="T72"/>
                <a:gd fmla="*/ 75 h 1330" name="T73"/>
                <a:gd fmla="*/ 445 w 1872" name="T74"/>
                <a:gd fmla="*/ 98 h 1330" name="T75"/>
                <a:gd fmla="*/ 456 w 1872" name="T76"/>
                <a:gd fmla="*/ 124 h 1330" name="T77"/>
                <a:gd fmla="*/ 468 w 1872" name="T78"/>
                <a:gd fmla="*/ 143 h 1330" name="T79"/>
                <a:gd fmla="*/ 444 w 1872" name="T80"/>
                <a:gd fmla="*/ 179 h 1330" name="T81"/>
                <a:gd fmla="*/ 437 w 1872" name="T82"/>
                <a:gd fmla="*/ 201 h 1330" name="T83"/>
                <a:gd fmla="*/ 432 w 1872" name="T84"/>
                <a:gd fmla="*/ 223 h 1330" name="T85"/>
                <a:gd fmla="*/ 410 w 1872" name="T86"/>
                <a:gd fmla="*/ 228 h 1330" name="T87"/>
                <a:gd fmla="*/ 397 w 1872" name="T88"/>
                <a:gd fmla="*/ 222 h 1330" name="T89"/>
                <a:gd fmla="*/ 416 w 1872" name="T90"/>
                <a:gd fmla="*/ 237 h 1330" name="T91"/>
                <a:gd fmla="*/ 442 w 1872" name="T92"/>
                <a:gd fmla="*/ 25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gdLst>
                <a:gd fmla="*/ 445 w 1872" name="T0"/>
                <a:gd fmla="*/ 276 h 1330" name="T1"/>
                <a:gd fmla="*/ 426 w 1872" name="T2"/>
                <a:gd fmla="*/ 279 h 1330" name="T3"/>
                <a:gd fmla="*/ 397 w 1872" name="T4"/>
                <a:gd fmla="*/ 279 h 1330" name="T5"/>
                <a:gd fmla="*/ 381 w 1872" name="T6"/>
                <a:gd fmla="*/ 296 h 1330" name="T7"/>
                <a:gd fmla="*/ 343 w 1872" name="T8"/>
                <a:gd fmla="*/ 274 h 1330" name="T9"/>
                <a:gd fmla="*/ 308 w 1872" name="T10"/>
                <a:gd fmla="*/ 269 h 1330" name="T11"/>
                <a:gd fmla="*/ 275 w 1872" name="T12"/>
                <a:gd fmla="*/ 273 h 1330" name="T13"/>
                <a:gd fmla="*/ 262 w 1872" name="T14"/>
                <a:gd fmla="*/ 288 h 1330" name="T15"/>
                <a:gd fmla="*/ 260 w 1872" name="T16"/>
                <a:gd fmla="*/ 309 h 1330" name="T17"/>
                <a:gd fmla="*/ 225 w 1872" name="T18"/>
                <a:gd fmla="*/ 329 h 1330" name="T19"/>
                <a:gd fmla="*/ 204 w 1872" name="T20"/>
                <a:gd fmla="*/ 313 h 1330" name="T21"/>
                <a:gd fmla="*/ 155 w 1872" name="T22"/>
                <a:gd fmla="*/ 287 h 1330" name="T23"/>
                <a:gd fmla="*/ 113 w 1872" name="T24"/>
                <a:gd fmla="*/ 280 h 1330" name="T25"/>
                <a:gd fmla="*/ 85 w 1872" name="T26"/>
                <a:gd fmla="*/ 274 h 1330" name="T27"/>
                <a:gd fmla="*/ 64 w 1872" name="T28"/>
                <a:gd fmla="*/ 264 h 1330" name="T29"/>
                <a:gd fmla="*/ 28 w 1872" name="T30"/>
                <a:gd fmla="*/ 256 h 1330" name="T31"/>
                <a:gd fmla="*/ 2 w 1872" name="T32"/>
                <a:gd fmla="*/ 206 h 1330" name="T33"/>
                <a:gd fmla="*/ 12 w 1872" name="T34"/>
                <a:gd fmla="*/ 185 h 1330" name="T35"/>
                <a:gd fmla="*/ 20 w 1872" name="T36"/>
                <a:gd fmla="*/ 149 h 1330" name="T37"/>
                <a:gd fmla="*/ 11 w 1872" name="T38"/>
                <a:gd fmla="*/ 133 h 1330" name="T39"/>
                <a:gd fmla="*/ 20 w 1872" name="T40"/>
                <a:gd fmla="*/ 117 h 1330" name="T41"/>
                <a:gd fmla="*/ 61 w 1872" name="T42"/>
                <a:gd fmla="*/ 117 h 1330" name="T43"/>
                <a:gd fmla="*/ 53 w 1872" name="T44"/>
                <a:gd fmla="*/ 96 h 1330" name="T45"/>
                <a:gd fmla="*/ 74 w 1872" name="T46"/>
                <a:gd fmla="*/ 75 h 1330" name="T47"/>
                <a:gd fmla="*/ 45 w 1872" name="T48"/>
                <a:gd fmla="*/ 32 h 1330" name="T49"/>
                <a:gd fmla="*/ 99 w 1872" name="T50"/>
                <a:gd fmla="*/ 18 h 1330" name="T51"/>
                <a:gd fmla="*/ 134 w 1872" name="T52"/>
                <a:gd fmla="*/ 10 h 1330" name="T53"/>
                <a:gd fmla="*/ 169 w 1872" name="T54"/>
                <a:gd fmla="*/ 4 h 1330" name="T55"/>
                <a:gd fmla="*/ 206 w 1872" name="T56"/>
                <a:gd fmla="*/ 15 h 1330" name="T57"/>
                <a:gd fmla="*/ 235 w 1872" name="T58"/>
                <a:gd fmla="*/ 32 h 1330" name="T59"/>
                <a:gd fmla="*/ 269 w 1872" name="T60"/>
                <a:gd fmla="*/ 20 h 1330" name="T61"/>
                <a:gd fmla="*/ 301 w 1872" name="T62"/>
                <a:gd fmla="*/ 20 h 1330" name="T63"/>
                <a:gd fmla="*/ 330 w 1872" name="T64"/>
                <a:gd fmla="*/ 24 h 1330" name="T65"/>
                <a:gd fmla="*/ 364 w 1872" name="T66"/>
                <a:gd fmla="*/ 28 h 1330" name="T67"/>
                <a:gd fmla="*/ 376 w 1872" name="T68"/>
                <a:gd fmla="*/ 54 h 1330" name="T69"/>
                <a:gd fmla="*/ 411 w 1872" name="T70"/>
                <a:gd fmla="*/ 80 h 1330" name="T71"/>
                <a:gd fmla="*/ 426 w 1872" name="T72"/>
                <a:gd fmla="*/ 75 h 1330" name="T73"/>
                <a:gd fmla="*/ 445 w 1872" name="T74"/>
                <a:gd fmla="*/ 98 h 1330" name="T75"/>
                <a:gd fmla="*/ 456 w 1872" name="T76"/>
                <a:gd fmla="*/ 124 h 1330" name="T77"/>
                <a:gd fmla="*/ 468 w 1872" name="T78"/>
                <a:gd fmla="*/ 143 h 1330" name="T79"/>
                <a:gd fmla="*/ 444 w 1872" name="T80"/>
                <a:gd fmla="*/ 179 h 1330" name="T81"/>
                <a:gd fmla="*/ 437 w 1872" name="T82"/>
                <a:gd fmla="*/ 201 h 1330" name="T83"/>
                <a:gd fmla="*/ 432 w 1872" name="T84"/>
                <a:gd fmla="*/ 223 h 1330" name="T85"/>
                <a:gd fmla="*/ 410 w 1872" name="T86"/>
                <a:gd fmla="*/ 228 h 1330" name="T87"/>
                <a:gd fmla="*/ 397 w 1872" name="T88"/>
                <a:gd fmla="*/ 222 h 1330" name="T89"/>
                <a:gd fmla="*/ 416 w 1872" name="T90"/>
                <a:gd fmla="*/ 237 h 1330" name="T91"/>
                <a:gd fmla="*/ 442 w 1872" name="T92"/>
                <a:gd fmla="*/ 251 h 1330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1872" name="T141"/>
                <a:gd fmla="*/ 0 h 1330" name="T142"/>
                <a:gd fmla="*/ 1872 w 1872" name="T143"/>
                <a:gd fmla="*/ 1330 h 1330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fmla="*/ 300 w 1823" name="T0"/>
                <a:gd fmla="*/ 274 h 1385" name="T1"/>
                <a:gd fmla="*/ 284 w 1823" name="T2"/>
                <a:gd fmla="*/ 262 h 1385" name="T3"/>
                <a:gd fmla="*/ 269 w 1823" name="T4"/>
                <a:gd fmla="*/ 266 h 1385" name="T5"/>
                <a:gd fmla="*/ 248 w 1823" name="T6"/>
                <a:gd fmla="*/ 249 h 1385" name="T7"/>
                <a:gd fmla="*/ 236 w 1823" name="T8"/>
                <a:gd fmla="*/ 235 h 1385" name="T9"/>
                <a:gd fmla="*/ 232 w 1823" name="T10"/>
                <a:gd fmla="*/ 246 h 1385" name="T11"/>
                <a:gd fmla="*/ 222 w 1823" name="T12"/>
                <a:gd fmla="*/ 252 h 1385" name="T13"/>
                <a:gd fmla="*/ 218 w 1823" name="T14"/>
                <a:gd fmla="*/ 270 h 1385" name="T15"/>
                <a:gd fmla="*/ 195 w 1823" name="T16"/>
                <a:gd fmla="*/ 293 h 1385" name="T17"/>
                <a:gd fmla="*/ 201 w 1823" name="T18"/>
                <a:gd fmla="*/ 318 h 1385" name="T19"/>
                <a:gd fmla="*/ 188 w 1823" name="T20"/>
                <a:gd fmla="*/ 338 h 1385" name="T21"/>
                <a:gd fmla="*/ 167 w 1823" name="T22"/>
                <a:gd fmla="*/ 345 h 1385" name="T23"/>
                <a:gd fmla="*/ 148 w 1823" name="T24"/>
                <a:gd fmla="*/ 338 h 1385" name="T25"/>
                <a:gd fmla="*/ 132 w 1823" name="T26"/>
                <a:gd fmla="*/ 302 h 1385" name="T27"/>
                <a:gd fmla="*/ 111 w 1823" name="T28"/>
                <a:gd fmla="*/ 270 h 1385" name="T29"/>
                <a:gd fmla="*/ 90 w 1823" name="T30"/>
                <a:gd fmla="*/ 257 h 1385" name="T31"/>
                <a:gd fmla="*/ 87 w 1823" name="T32"/>
                <a:gd fmla="*/ 239 h 1385" name="T33"/>
                <a:gd fmla="*/ 65 w 1823" name="T34"/>
                <a:gd fmla="*/ 253 h 1385" name="T35"/>
                <a:gd fmla="*/ 53 w 1823" name="T36"/>
                <a:gd fmla="*/ 209 h 1385" name="T37"/>
                <a:gd fmla="*/ 51 w 1823" name="T38"/>
                <a:gd fmla="*/ 156 h 1385" name="T39"/>
                <a:gd fmla="*/ 40 w 1823" name="T40"/>
                <a:gd fmla="*/ 128 h 1385" name="T41"/>
                <a:gd fmla="*/ 49 w 1823" name="T42"/>
                <a:gd fmla="*/ 117 h 1385" name="T43"/>
                <a:gd fmla="*/ 26 w 1823" name="T44"/>
                <a:gd fmla="*/ 77 h 1385" name="T45"/>
                <a:gd fmla="*/ 2 w 1823" name="T46"/>
                <a:gd fmla="*/ 45 h 1385" name="T47"/>
                <a:gd fmla="*/ 35 w 1823" name="T48"/>
                <a:gd fmla="*/ 40 h 1385" name="T49"/>
                <a:gd fmla="*/ 70 w 1823" name="T50"/>
                <a:gd fmla="*/ 45 h 1385" name="T51"/>
                <a:gd fmla="*/ 107 w 1823" name="T52"/>
                <a:gd fmla="*/ 67 h 1385" name="T53"/>
                <a:gd fmla="*/ 124 w 1823" name="T54"/>
                <a:gd fmla="*/ 50 h 1385" name="T55"/>
                <a:gd fmla="*/ 152 w 1823" name="T56"/>
                <a:gd fmla="*/ 50 h 1385" name="T57"/>
                <a:gd fmla="*/ 171 w 1823" name="T58"/>
                <a:gd fmla="*/ 47 h 1385" name="T59"/>
                <a:gd fmla="*/ 168 w 1823" name="T60"/>
                <a:gd fmla="*/ 22 h 1385" name="T61"/>
                <a:gd fmla="*/ 193 w 1823" name="T62"/>
                <a:gd fmla="*/ 0 h 1385" name="T63"/>
                <a:gd fmla="*/ 208 w 1823" name="T64"/>
                <a:gd fmla="*/ 22 h 1385" name="T65"/>
                <a:gd fmla="*/ 240 w 1823" name="T66"/>
                <a:gd fmla="*/ 35 h 1385" name="T67"/>
                <a:gd fmla="*/ 261 w 1823" name="T68"/>
                <a:gd fmla="*/ 65 h 1385" name="T69"/>
                <a:gd fmla="*/ 284 w 1823" name="T70"/>
                <a:gd fmla="*/ 54 h 1385" name="T71"/>
                <a:gd fmla="*/ 310 w 1823" name="T72"/>
                <a:gd fmla="*/ 64 h 1385" name="T73"/>
                <a:gd fmla="*/ 358 w 1823" name="T74"/>
                <a:gd fmla="*/ 68 h 1385" name="T75"/>
                <a:gd fmla="*/ 390 w 1823" name="T76"/>
                <a:gd fmla="*/ 73 h 1385" name="T77"/>
                <a:gd fmla="*/ 419 w 1823" name="T78"/>
                <a:gd fmla="*/ 84 h 1385" name="T79"/>
                <a:gd fmla="*/ 448 w 1823" name="T80"/>
                <a:gd fmla="*/ 89 h 1385" name="T81"/>
                <a:gd fmla="*/ 455 w 1823" name="T82"/>
                <a:gd fmla="*/ 130 h 1385" name="T83"/>
                <a:gd fmla="*/ 431 w 1823" name="T84"/>
                <a:gd fmla="*/ 144 h 1385" name="T85"/>
                <a:gd fmla="*/ 396 w 1823" name="T86"/>
                <a:gd fmla="*/ 155 h 1385" name="T87"/>
                <a:gd fmla="*/ 417 w 1823" name="T88"/>
                <a:gd fmla="*/ 193 h 1385" name="T89"/>
                <a:gd fmla="*/ 433 w 1823" name="T90"/>
                <a:gd fmla="*/ 227 h 1385" name="T91"/>
                <a:gd fmla="*/ 417 w 1823" name="T92"/>
                <a:gd fmla="*/ 246 h 1385" name="T93"/>
                <a:gd fmla="*/ 397 w 1823" name="T94"/>
                <a:gd fmla="*/ 227 h 1385" name="T95"/>
                <a:gd fmla="*/ 379 w 1823" name="T96"/>
                <a:gd fmla="*/ 214 h 1385" name="T97"/>
                <a:gd fmla="*/ 361 w 1823" name="T98"/>
                <a:gd fmla="*/ 210 h 1385" name="T99"/>
                <a:gd fmla="*/ 355 w 1823" name="T100"/>
                <a:gd fmla="*/ 224 h 1385" name="T101"/>
                <a:gd fmla="*/ 344 w 1823" name="T102"/>
                <a:gd fmla="*/ 240 h 1385" name="T103"/>
                <a:gd fmla="*/ 312 w 1823" name="T104"/>
                <a:gd fmla="*/ 227 h 1385" name="T105"/>
                <a:gd fmla="*/ 300 w 1823" name="T106"/>
                <a:gd fmla="*/ 247 h 1385" name="T107"/>
                <a:gd fmla="*/ 320 w 1823" name="T108"/>
                <a:gd fmla="*/ 253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gdLst>
                <a:gd fmla="*/ 300 w 1823" name="T0"/>
                <a:gd fmla="*/ 274 h 1385" name="T1"/>
                <a:gd fmla="*/ 284 w 1823" name="T2"/>
                <a:gd fmla="*/ 262 h 1385" name="T3"/>
                <a:gd fmla="*/ 269 w 1823" name="T4"/>
                <a:gd fmla="*/ 266 h 1385" name="T5"/>
                <a:gd fmla="*/ 248 w 1823" name="T6"/>
                <a:gd fmla="*/ 249 h 1385" name="T7"/>
                <a:gd fmla="*/ 236 w 1823" name="T8"/>
                <a:gd fmla="*/ 235 h 1385" name="T9"/>
                <a:gd fmla="*/ 232 w 1823" name="T10"/>
                <a:gd fmla="*/ 246 h 1385" name="T11"/>
                <a:gd fmla="*/ 222 w 1823" name="T12"/>
                <a:gd fmla="*/ 252 h 1385" name="T13"/>
                <a:gd fmla="*/ 218 w 1823" name="T14"/>
                <a:gd fmla="*/ 270 h 1385" name="T15"/>
                <a:gd fmla="*/ 195 w 1823" name="T16"/>
                <a:gd fmla="*/ 293 h 1385" name="T17"/>
                <a:gd fmla="*/ 201 w 1823" name="T18"/>
                <a:gd fmla="*/ 318 h 1385" name="T19"/>
                <a:gd fmla="*/ 188 w 1823" name="T20"/>
                <a:gd fmla="*/ 338 h 1385" name="T21"/>
                <a:gd fmla="*/ 167 w 1823" name="T22"/>
                <a:gd fmla="*/ 345 h 1385" name="T23"/>
                <a:gd fmla="*/ 148 w 1823" name="T24"/>
                <a:gd fmla="*/ 338 h 1385" name="T25"/>
                <a:gd fmla="*/ 132 w 1823" name="T26"/>
                <a:gd fmla="*/ 302 h 1385" name="T27"/>
                <a:gd fmla="*/ 111 w 1823" name="T28"/>
                <a:gd fmla="*/ 270 h 1385" name="T29"/>
                <a:gd fmla="*/ 90 w 1823" name="T30"/>
                <a:gd fmla="*/ 257 h 1385" name="T31"/>
                <a:gd fmla="*/ 87 w 1823" name="T32"/>
                <a:gd fmla="*/ 239 h 1385" name="T33"/>
                <a:gd fmla="*/ 65 w 1823" name="T34"/>
                <a:gd fmla="*/ 253 h 1385" name="T35"/>
                <a:gd fmla="*/ 53 w 1823" name="T36"/>
                <a:gd fmla="*/ 209 h 1385" name="T37"/>
                <a:gd fmla="*/ 51 w 1823" name="T38"/>
                <a:gd fmla="*/ 156 h 1385" name="T39"/>
                <a:gd fmla="*/ 40 w 1823" name="T40"/>
                <a:gd fmla="*/ 128 h 1385" name="T41"/>
                <a:gd fmla="*/ 49 w 1823" name="T42"/>
                <a:gd fmla="*/ 117 h 1385" name="T43"/>
                <a:gd fmla="*/ 26 w 1823" name="T44"/>
                <a:gd fmla="*/ 77 h 1385" name="T45"/>
                <a:gd fmla="*/ 2 w 1823" name="T46"/>
                <a:gd fmla="*/ 45 h 1385" name="T47"/>
                <a:gd fmla="*/ 35 w 1823" name="T48"/>
                <a:gd fmla="*/ 40 h 1385" name="T49"/>
                <a:gd fmla="*/ 70 w 1823" name="T50"/>
                <a:gd fmla="*/ 45 h 1385" name="T51"/>
                <a:gd fmla="*/ 107 w 1823" name="T52"/>
                <a:gd fmla="*/ 67 h 1385" name="T53"/>
                <a:gd fmla="*/ 124 w 1823" name="T54"/>
                <a:gd fmla="*/ 50 h 1385" name="T55"/>
                <a:gd fmla="*/ 152 w 1823" name="T56"/>
                <a:gd fmla="*/ 50 h 1385" name="T57"/>
                <a:gd fmla="*/ 171 w 1823" name="T58"/>
                <a:gd fmla="*/ 47 h 1385" name="T59"/>
                <a:gd fmla="*/ 168 w 1823" name="T60"/>
                <a:gd fmla="*/ 22 h 1385" name="T61"/>
                <a:gd fmla="*/ 193 w 1823" name="T62"/>
                <a:gd fmla="*/ 0 h 1385" name="T63"/>
                <a:gd fmla="*/ 208 w 1823" name="T64"/>
                <a:gd fmla="*/ 22 h 1385" name="T65"/>
                <a:gd fmla="*/ 240 w 1823" name="T66"/>
                <a:gd fmla="*/ 35 h 1385" name="T67"/>
                <a:gd fmla="*/ 261 w 1823" name="T68"/>
                <a:gd fmla="*/ 65 h 1385" name="T69"/>
                <a:gd fmla="*/ 284 w 1823" name="T70"/>
                <a:gd fmla="*/ 54 h 1385" name="T71"/>
                <a:gd fmla="*/ 310 w 1823" name="T72"/>
                <a:gd fmla="*/ 64 h 1385" name="T73"/>
                <a:gd fmla="*/ 358 w 1823" name="T74"/>
                <a:gd fmla="*/ 68 h 1385" name="T75"/>
                <a:gd fmla="*/ 390 w 1823" name="T76"/>
                <a:gd fmla="*/ 73 h 1385" name="T77"/>
                <a:gd fmla="*/ 419 w 1823" name="T78"/>
                <a:gd fmla="*/ 84 h 1385" name="T79"/>
                <a:gd fmla="*/ 448 w 1823" name="T80"/>
                <a:gd fmla="*/ 89 h 1385" name="T81"/>
                <a:gd fmla="*/ 455 w 1823" name="T82"/>
                <a:gd fmla="*/ 130 h 1385" name="T83"/>
                <a:gd fmla="*/ 431 w 1823" name="T84"/>
                <a:gd fmla="*/ 144 h 1385" name="T85"/>
                <a:gd fmla="*/ 396 w 1823" name="T86"/>
                <a:gd fmla="*/ 155 h 1385" name="T87"/>
                <a:gd fmla="*/ 417 w 1823" name="T88"/>
                <a:gd fmla="*/ 193 h 1385" name="T89"/>
                <a:gd fmla="*/ 433 w 1823" name="T90"/>
                <a:gd fmla="*/ 227 h 1385" name="T91"/>
                <a:gd fmla="*/ 417 w 1823" name="T92"/>
                <a:gd fmla="*/ 246 h 1385" name="T93"/>
                <a:gd fmla="*/ 397 w 1823" name="T94"/>
                <a:gd fmla="*/ 227 h 1385" name="T95"/>
                <a:gd fmla="*/ 379 w 1823" name="T96"/>
                <a:gd fmla="*/ 214 h 1385" name="T97"/>
                <a:gd fmla="*/ 361 w 1823" name="T98"/>
                <a:gd fmla="*/ 210 h 1385" name="T99"/>
                <a:gd fmla="*/ 355 w 1823" name="T100"/>
                <a:gd fmla="*/ 224 h 1385" name="T101"/>
                <a:gd fmla="*/ 344 w 1823" name="T102"/>
                <a:gd fmla="*/ 240 h 1385" name="T103"/>
                <a:gd fmla="*/ 312 w 1823" name="T104"/>
                <a:gd fmla="*/ 227 h 1385" name="T105"/>
                <a:gd fmla="*/ 300 w 1823" name="T106"/>
                <a:gd fmla="*/ 247 h 1385" name="T107"/>
                <a:gd fmla="*/ 320 w 1823" name="T108"/>
                <a:gd fmla="*/ 253 h 1385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823" name="T165"/>
                <a:gd fmla="*/ 0 h 1385" name="T166"/>
                <a:gd fmla="*/ 1823 w 1823" name="T167"/>
                <a:gd fmla="*/ 1385 h 1385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fmla="*/ 221 w 907" name="T0"/>
                <a:gd fmla="*/ 85 h 796" name="T1"/>
                <a:gd fmla="*/ 221 w 907" name="T2"/>
                <a:gd fmla="*/ 106 h 796" name="T3"/>
                <a:gd fmla="*/ 226 w 907" name="T4"/>
                <a:gd fmla="*/ 130 h 796" name="T5"/>
                <a:gd fmla="*/ 217 w 907" name="T6"/>
                <a:gd fmla="*/ 139 h 796" name="T7"/>
                <a:gd fmla="*/ 209 w 907" name="T8"/>
                <a:gd fmla="*/ 152 h 796" name="T9"/>
                <a:gd fmla="*/ 195 w 907" name="T10"/>
                <a:gd fmla="*/ 160 h 796" name="T11"/>
                <a:gd fmla="*/ 179 w 907" name="T12"/>
                <a:gd fmla="*/ 159 h 796" name="T13"/>
                <a:gd fmla="*/ 165 w 907" name="T14"/>
                <a:gd fmla="*/ 174 h 796" name="T15"/>
                <a:gd fmla="*/ 150 w 907" name="T16"/>
                <a:gd fmla="*/ 168 h 796" name="T17"/>
                <a:gd fmla="*/ 134 w 907" name="T18"/>
                <a:gd fmla="*/ 164 h 796" name="T19"/>
                <a:gd fmla="*/ 120 w 907" name="T20"/>
                <a:gd fmla="*/ 174 h 796" name="T21"/>
                <a:gd fmla="*/ 105 w 907" name="T22"/>
                <a:gd fmla="*/ 184 h 796" name="T23"/>
                <a:gd fmla="*/ 98 w 907" name="T24"/>
                <a:gd fmla="*/ 196 h 796" name="T25"/>
                <a:gd fmla="*/ 70 w 907" name="T26"/>
                <a:gd fmla="*/ 185 h 796" name="T27"/>
                <a:gd fmla="*/ 48 w 907" name="T28"/>
                <a:gd fmla="*/ 199 h 796" name="T29"/>
                <a:gd fmla="*/ 44 w 907" name="T30"/>
                <a:gd fmla="*/ 187 h 796" name="T31"/>
                <a:gd fmla="*/ 34 w 907" name="T32"/>
                <a:gd fmla="*/ 168 h 796" name="T33"/>
                <a:gd fmla="*/ 41 w 907" name="T34"/>
                <a:gd fmla="*/ 126 h 796" name="T35"/>
                <a:gd fmla="*/ 27 w 907" name="T36"/>
                <a:gd fmla="*/ 116 h 796" name="T37"/>
                <a:gd fmla="*/ 6 w 907" name="T38"/>
                <a:gd fmla="*/ 118 h 796" name="T39"/>
                <a:gd fmla="*/ 0 w 907" name="T40"/>
                <a:gd fmla="*/ 98 h 796" name="T41"/>
                <a:gd fmla="*/ 21 w 907" name="T42"/>
                <a:gd fmla="*/ 88 h 796" name="T43"/>
                <a:gd fmla="*/ 30 w 907" name="T44"/>
                <a:gd fmla="*/ 86 h 796" name="T45"/>
                <a:gd fmla="*/ 59 w 907" name="T46"/>
                <a:gd fmla="*/ 83 h 796" name="T47"/>
                <a:gd fmla="*/ 78 w 907" name="T48"/>
                <a:gd fmla="*/ 69 h 796" name="T49"/>
                <a:gd fmla="*/ 98 w 907" name="T50"/>
                <a:gd fmla="*/ 48 h 796" name="T51"/>
                <a:gd fmla="*/ 78 w 907" name="T52"/>
                <a:gd fmla="*/ 42 h 796" name="T53"/>
                <a:gd fmla="*/ 90 w 907" name="T54"/>
                <a:gd fmla="*/ 22 h 796" name="T55"/>
                <a:gd fmla="*/ 122 w 907" name="T56"/>
                <a:gd fmla="*/ 35 h 796" name="T57"/>
                <a:gd fmla="*/ 132 w 907" name="T58"/>
                <a:gd fmla="*/ 19 h 796" name="T59"/>
                <a:gd fmla="*/ 139 w 907" name="T60"/>
                <a:gd fmla="*/ 5 h 796" name="T61"/>
                <a:gd fmla="*/ 157 w 907" name="T62"/>
                <a:gd fmla="*/ 9 h 796" name="T63"/>
                <a:gd fmla="*/ 175 w 907" name="T64"/>
                <a:gd fmla="*/ 22 h 796" name="T65"/>
                <a:gd fmla="*/ 195 w 907" name="T66"/>
                <a:gd fmla="*/ 41 h 796" name="T67"/>
                <a:gd fmla="*/ 216 w 907" name="T68"/>
                <a:gd fmla="*/ 52 h 796" name="T69"/>
                <a:gd fmla="*/ 208 w 907" name="T70"/>
                <a:gd fmla="*/ 78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gdLst>
                <a:gd fmla="*/ 221 w 907" name="T0"/>
                <a:gd fmla="*/ 85 h 796" name="T1"/>
                <a:gd fmla="*/ 221 w 907" name="T2"/>
                <a:gd fmla="*/ 106 h 796" name="T3"/>
                <a:gd fmla="*/ 226 w 907" name="T4"/>
                <a:gd fmla="*/ 130 h 796" name="T5"/>
                <a:gd fmla="*/ 217 w 907" name="T6"/>
                <a:gd fmla="*/ 139 h 796" name="T7"/>
                <a:gd fmla="*/ 209 w 907" name="T8"/>
                <a:gd fmla="*/ 152 h 796" name="T9"/>
                <a:gd fmla="*/ 195 w 907" name="T10"/>
                <a:gd fmla="*/ 160 h 796" name="T11"/>
                <a:gd fmla="*/ 179 w 907" name="T12"/>
                <a:gd fmla="*/ 159 h 796" name="T13"/>
                <a:gd fmla="*/ 165 w 907" name="T14"/>
                <a:gd fmla="*/ 174 h 796" name="T15"/>
                <a:gd fmla="*/ 150 w 907" name="T16"/>
                <a:gd fmla="*/ 168 h 796" name="T17"/>
                <a:gd fmla="*/ 134 w 907" name="T18"/>
                <a:gd fmla="*/ 164 h 796" name="T19"/>
                <a:gd fmla="*/ 120 w 907" name="T20"/>
                <a:gd fmla="*/ 174 h 796" name="T21"/>
                <a:gd fmla="*/ 105 w 907" name="T22"/>
                <a:gd fmla="*/ 184 h 796" name="T23"/>
                <a:gd fmla="*/ 98 w 907" name="T24"/>
                <a:gd fmla="*/ 196 h 796" name="T25"/>
                <a:gd fmla="*/ 70 w 907" name="T26"/>
                <a:gd fmla="*/ 185 h 796" name="T27"/>
                <a:gd fmla="*/ 48 w 907" name="T28"/>
                <a:gd fmla="*/ 199 h 796" name="T29"/>
                <a:gd fmla="*/ 44 w 907" name="T30"/>
                <a:gd fmla="*/ 187 h 796" name="T31"/>
                <a:gd fmla="*/ 34 w 907" name="T32"/>
                <a:gd fmla="*/ 168 h 796" name="T33"/>
                <a:gd fmla="*/ 41 w 907" name="T34"/>
                <a:gd fmla="*/ 126 h 796" name="T35"/>
                <a:gd fmla="*/ 27 w 907" name="T36"/>
                <a:gd fmla="*/ 116 h 796" name="T37"/>
                <a:gd fmla="*/ 6 w 907" name="T38"/>
                <a:gd fmla="*/ 118 h 796" name="T39"/>
                <a:gd fmla="*/ 0 w 907" name="T40"/>
                <a:gd fmla="*/ 98 h 796" name="T41"/>
                <a:gd fmla="*/ 21 w 907" name="T42"/>
                <a:gd fmla="*/ 88 h 796" name="T43"/>
                <a:gd fmla="*/ 30 w 907" name="T44"/>
                <a:gd fmla="*/ 86 h 796" name="T45"/>
                <a:gd fmla="*/ 59 w 907" name="T46"/>
                <a:gd fmla="*/ 83 h 796" name="T47"/>
                <a:gd fmla="*/ 78 w 907" name="T48"/>
                <a:gd fmla="*/ 69 h 796" name="T49"/>
                <a:gd fmla="*/ 98 w 907" name="T50"/>
                <a:gd fmla="*/ 48 h 796" name="T51"/>
                <a:gd fmla="*/ 78 w 907" name="T52"/>
                <a:gd fmla="*/ 42 h 796" name="T53"/>
                <a:gd fmla="*/ 90 w 907" name="T54"/>
                <a:gd fmla="*/ 22 h 796" name="T55"/>
                <a:gd fmla="*/ 122 w 907" name="T56"/>
                <a:gd fmla="*/ 35 h 796" name="T57"/>
                <a:gd fmla="*/ 132 w 907" name="T58"/>
                <a:gd fmla="*/ 19 h 796" name="T59"/>
                <a:gd fmla="*/ 139 w 907" name="T60"/>
                <a:gd fmla="*/ 5 h 796" name="T61"/>
                <a:gd fmla="*/ 157 w 907" name="T62"/>
                <a:gd fmla="*/ 9 h 796" name="T63"/>
                <a:gd fmla="*/ 175 w 907" name="T64"/>
                <a:gd fmla="*/ 22 h 796" name="T65"/>
                <a:gd fmla="*/ 195 w 907" name="T66"/>
                <a:gd fmla="*/ 41 h 796" name="T67"/>
                <a:gd fmla="*/ 216 w 907" name="T68"/>
                <a:gd fmla="*/ 52 h 796" name="T69"/>
                <a:gd fmla="*/ 208 w 907" name="T70"/>
                <a:gd fmla="*/ 78 h 79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07" name="T108"/>
                <a:gd fmla="*/ 0 h 796" name="T109"/>
                <a:gd fmla="*/ 907 w 907" name="T110"/>
                <a:gd fmla="*/ 796 h 79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796" w="90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fmla="*/ 186 w 805" name="T0"/>
                <a:gd fmla="*/ 44 h 917" name="T1"/>
                <a:gd fmla="*/ 191 w 805" name="T2"/>
                <a:gd fmla="*/ 62 h 917" name="T3"/>
                <a:gd fmla="*/ 185 w 805" name="T4"/>
                <a:gd fmla="*/ 74 h 917" name="T5"/>
                <a:gd fmla="*/ 176 w 805" name="T6"/>
                <a:gd fmla="*/ 80 h 917" name="T7"/>
                <a:gd fmla="*/ 171 w 805" name="T8"/>
                <a:gd fmla="*/ 98 h 917" name="T9"/>
                <a:gd fmla="*/ 184 w 805" name="T10"/>
                <a:gd fmla="*/ 111 h 917" name="T11"/>
                <a:gd fmla="*/ 186 w 805" name="T12"/>
                <a:gd fmla="*/ 132 h 917" name="T13"/>
                <a:gd fmla="*/ 196 w 805" name="T14"/>
                <a:gd fmla="*/ 139 h 917" name="T15"/>
                <a:gd fmla="*/ 201 w 805" name="T16"/>
                <a:gd fmla="*/ 156 h 917" name="T17"/>
                <a:gd fmla="*/ 194 w 805" name="T18"/>
                <a:gd fmla="*/ 172 h 917" name="T19"/>
                <a:gd fmla="*/ 195 w 805" name="T20"/>
                <a:gd fmla="*/ 186 h 917" name="T21"/>
                <a:gd fmla="*/ 181 w 805" name="T22"/>
                <a:gd fmla="*/ 194 h 917" name="T23"/>
                <a:gd fmla="*/ 168 w 805" name="T24"/>
                <a:gd fmla="*/ 186 h 917" name="T25"/>
                <a:gd fmla="*/ 143 w 805" name="T26"/>
                <a:gd fmla="*/ 204 h 917" name="T27"/>
                <a:gd fmla="*/ 129 w 805" name="T28"/>
                <a:gd fmla="*/ 206 h 917" name="T29"/>
                <a:gd fmla="*/ 129 w 805" name="T30"/>
                <a:gd fmla="*/ 220 h 917" name="T31"/>
                <a:gd fmla="*/ 123 w 805" name="T32"/>
                <a:gd fmla="*/ 223 h 917" name="T33"/>
                <a:gd fmla="*/ 114 w 805" name="T34"/>
                <a:gd fmla="*/ 223 h 917" name="T35"/>
                <a:gd fmla="*/ 104 w 805" name="T36"/>
                <a:gd fmla="*/ 229 h 917" name="T37"/>
                <a:gd fmla="*/ 104 w 805" name="T38"/>
                <a:gd fmla="*/ 218 h 917" name="T39"/>
                <a:gd fmla="*/ 100 w 805" name="T40"/>
                <a:gd fmla="*/ 212 h 917" name="T41"/>
                <a:gd fmla="*/ 83 w 805" name="T42"/>
                <a:gd fmla="*/ 212 h 917" name="T43"/>
                <a:gd fmla="*/ 96 w 805" name="T44"/>
                <a:gd fmla="*/ 196 h 917" name="T45"/>
                <a:gd fmla="*/ 97 w 805" name="T46"/>
                <a:gd fmla="*/ 181 h 917" name="T47"/>
                <a:gd fmla="*/ 90 w 805" name="T48"/>
                <a:gd fmla="*/ 176 h 917" name="T49"/>
                <a:gd fmla="*/ 90 w 805" name="T50"/>
                <a:gd fmla="*/ 161 h 917" name="T51"/>
                <a:gd fmla="*/ 82 w 805" name="T52"/>
                <a:gd fmla="*/ 159 h 917" name="T53"/>
                <a:gd fmla="*/ 74 w 805" name="T54"/>
                <a:gd fmla="*/ 163 h 917" name="T55"/>
                <a:gd fmla="*/ 64 w 805" name="T56"/>
                <a:gd fmla="*/ 160 h 917" name="T57"/>
                <a:gd fmla="*/ 53 w 805" name="T58"/>
                <a:gd fmla="*/ 175 h 917" name="T59"/>
                <a:gd fmla="*/ 47 w 805" name="T60"/>
                <a:gd fmla="*/ 168 h 917" name="T61"/>
                <a:gd fmla="*/ 40 w 805" name="T62"/>
                <a:gd fmla="*/ 166 h 917" name="T63"/>
                <a:gd fmla="*/ 37 w 805" name="T64"/>
                <a:gd fmla="*/ 178 h 917" name="T65"/>
                <a:gd fmla="*/ 22 w 805" name="T66"/>
                <a:gd fmla="*/ 177 h 917" name="T67"/>
                <a:gd fmla="*/ 15 w 805" name="T68"/>
                <a:gd fmla="*/ 166 h 917" name="T69"/>
                <a:gd fmla="*/ 16 w 805" name="T70"/>
                <a:gd fmla="*/ 153 h 917" name="T71"/>
                <a:gd fmla="*/ 21 w 805" name="T72"/>
                <a:gd fmla="*/ 140 h 917" name="T73"/>
                <a:gd fmla="*/ 16 w 805" name="T74"/>
                <a:gd fmla="*/ 132 h 917" name="T75"/>
                <a:gd fmla="*/ 0 w 805" name="T76"/>
                <a:gd fmla="*/ 130 h 917" name="T77"/>
                <a:gd fmla="*/ 3 w 805" name="T78"/>
                <a:gd fmla="*/ 124 h 917" name="T79"/>
                <a:gd fmla="*/ 15 w 805" name="T80"/>
                <a:gd fmla="*/ 117 h 917" name="T81"/>
                <a:gd fmla="*/ 6 w 805" name="T82"/>
                <a:gd fmla="*/ 81 h 917" name="T83"/>
                <a:gd fmla="*/ 6 w 805" name="T84"/>
                <a:gd fmla="*/ 68 h 917" name="T85"/>
                <a:gd fmla="*/ 3 w 805" name="T86"/>
                <a:gd fmla="*/ 46 h 917" name="T87"/>
                <a:gd fmla="*/ 10 w 805" name="T88"/>
                <a:gd fmla="*/ 30 h 917" name="T89"/>
                <a:gd fmla="*/ 25 w 805" name="T90"/>
                <a:gd fmla="*/ 17 h 917" name="T91"/>
                <a:gd fmla="*/ 49 w 805" name="T92"/>
                <a:gd fmla="*/ 21 h 917" name="T93"/>
                <a:gd fmla="*/ 53 w 805" name="T94"/>
                <a:gd fmla="*/ 14 h 917" name="T95"/>
                <a:gd fmla="*/ 45 w 805" name="T96"/>
                <a:gd fmla="*/ 4 h 917" name="T97"/>
                <a:gd fmla="*/ 63 w 805" name="T98"/>
                <a:gd fmla="*/ 0 h 917" name="T99"/>
                <a:gd fmla="*/ 85 w 805" name="T100"/>
                <a:gd fmla="*/ 6 h 917" name="T101"/>
                <a:gd fmla="*/ 102 w 805" name="T102"/>
                <a:gd fmla="*/ 7 h 917" name="T103"/>
                <a:gd fmla="*/ 117 w 805" name="T104"/>
                <a:gd fmla="*/ 17 h 917" name="T105"/>
                <a:gd fmla="*/ 132 w 805" name="T106"/>
                <a:gd fmla="*/ 8 h 917" name="T107"/>
                <a:gd fmla="*/ 140 w 805" name="T108"/>
                <a:gd fmla="*/ 10 h 917" name="T109"/>
                <a:gd fmla="*/ 141 w 805" name="T110"/>
                <a:gd fmla="*/ 18 h 917" name="T111"/>
                <a:gd fmla="*/ 159 w 805" name="T112"/>
                <a:gd fmla="*/ 6 h 917" name="T113"/>
                <a:gd fmla="*/ 167 w 805" name="T114"/>
                <a:gd fmla="*/ 14 h 917" name="T115"/>
                <a:gd fmla="*/ 166 w 805" name="T116"/>
                <a:gd fmla="*/ 28 h 917" name="T117"/>
                <a:gd fmla="*/ 178 w 805" name="T118"/>
                <a:gd fmla="*/ 31 h 917" name="T119"/>
                <a:gd fmla="*/ 186 w 805" name="T120"/>
                <a:gd fmla="*/ 44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gdLst>
                <a:gd fmla="*/ 186 w 805" name="T0"/>
                <a:gd fmla="*/ 44 h 917" name="T1"/>
                <a:gd fmla="*/ 191 w 805" name="T2"/>
                <a:gd fmla="*/ 62 h 917" name="T3"/>
                <a:gd fmla="*/ 185 w 805" name="T4"/>
                <a:gd fmla="*/ 74 h 917" name="T5"/>
                <a:gd fmla="*/ 176 w 805" name="T6"/>
                <a:gd fmla="*/ 80 h 917" name="T7"/>
                <a:gd fmla="*/ 171 w 805" name="T8"/>
                <a:gd fmla="*/ 98 h 917" name="T9"/>
                <a:gd fmla="*/ 184 w 805" name="T10"/>
                <a:gd fmla="*/ 111 h 917" name="T11"/>
                <a:gd fmla="*/ 186 w 805" name="T12"/>
                <a:gd fmla="*/ 132 h 917" name="T13"/>
                <a:gd fmla="*/ 196 w 805" name="T14"/>
                <a:gd fmla="*/ 139 h 917" name="T15"/>
                <a:gd fmla="*/ 201 w 805" name="T16"/>
                <a:gd fmla="*/ 156 h 917" name="T17"/>
                <a:gd fmla="*/ 194 w 805" name="T18"/>
                <a:gd fmla="*/ 172 h 917" name="T19"/>
                <a:gd fmla="*/ 195 w 805" name="T20"/>
                <a:gd fmla="*/ 186 h 917" name="T21"/>
                <a:gd fmla="*/ 181 w 805" name="T22"/>
                <a:gd fmla="*/ 194 h 917" name="T23"/>
                <a:gd fmla="*/ 168 w 805" name="T24"/>
                <a:gd fmla="*/ 186 h 917" name="T25"/>
                <a:gd fmla="*/ 143 w 805" name="T26"/>
                <a:gd fmla="*/ 204 h 917" name="T27"/>
                <a:gd fmla="*/ 129 w 805" name="T28"/>
                <a:gd fmla="*/ 206 h 917" name="T29"/>
                <a:gd fmla="*/ 129 w 805" name="T30"/>
                <a:gd fmla="*/ 220 h 917" name="T31"/>
                <a:gd fmla="*/ 123 w 805" name="T32"/>
                <a:gd fmla="*/ 223 h 917" name="T33"/>
                <a:gd fmla="*/ 114 w 805" name="T34"/>
                <a:gd fmla="*/ 223 h 917" name="T35"/>
                <a:gd fmla="*/ 104 w 805" name="T36"/>
                <a:gd fmla="*/ 229 h 917" name="T37"/>
                <a:gd fmla="*/ 104 w 805" name="T38"/>
                <a:gd fmla="*/ 218 h 917" name="T39"/>
                <a:gd fmla="*/ 100 w 805" name="T40"/>
                <a:gd fmla="*/ 212 h 917" name="T41"/>
                <a:gd fmla="*/ 83 w 805" name="T42"/>
                <a:gd fmla="*/ 212 h 917" name="T43"/>
                <a:gd fmla="*/ 96 w 805" name="T44"/>
                <a:gd fmla="*/ 196 h 917" name="T45"/>
                <a:gd fmla="*/ 97 w 805" name="T46"/>
                <a:gd fmla="*/ 181 h 917" name="T47"/>
                <a:gd fmla="*/ 90 w 805" name="T48"/>
                <a:gd fmla="*/ 176 h 917" name="T49"/>
                <a:gd fmla="*/ 90 w 805" name="T50"/>
                <a:gd fmla="*/ 161 h 917" name="T51"/>
                <a:gd fmla="*/ 82 w 805" name="T52"/>
                <a:gd fmla="*/ 159 h 917" name="T53"/>
                <a:gd fmla="*/ 74 w 805" name="T54"/>
                <a:gd fmla="*/ 163 h 917" name="T55"/>
                <a:gd fmla="*/ 64 w 805" name="T56"/>
                <a:gd fmla="*/ 160 h 917" name="T57"/>
                <a:gd fmla="*/ 53 w 805" name="T58"/>
                <a:gd fmla="*/ 175 h 917" name="T59"/>
                <a:gd fmla="*/ 47 w 805" name="T60"/>
                <a:gd fmla="*/ 168 h 917" name="T61"/>
                <a:gd fmla="*/ 40 w 805" name="T62"/>
                <a:gd fmla="*/ 166 h 917" name="T63"/>
                <a:gd fmla="*/ 37 w 805" name="T64"/>
                <a:gd fmla="*/ 178 h 917" name="T65"/>
                <a:gd fmla="*/ 22 w 805" name="T66"/>
                <a:gd fmla="*/ 177 h 917" name="T67"/>
                <a:gd fmla="*/ 15 w 805" name="T68"/>
                <a:gd fmla="*/ 166 h 917" name="T69"/>
                <a:gd fmla="*/ 16 w 805" name="T70"/>
                <a:gd fmla="*/ 153 h 917" name="T71"/>
                <a:gd fmla="*/ 21 w 805" name="T72"/>
                <a:gd fmla="*/ 140 h 917" name="T73"/>
                <a:gd fmla="*/ 16 w 805" name="T74"/>
                <a:gd fmla="*/ 132 h 917" name="T75"/>
                <a:gd fmla="*/ 0 w 805" name="T76"/>
                <a:gd fmla="*/ 130 h 917" name="T77"/>
                <a:gd fmla="*/ 3 w 805" name="T78"/>
                <a:gd fmla="*/ 124 h 917" name="T79"/>
                <a:gd fmla="*/ 15 w 805" name="T80"/>
                <a:gd fmla="*/ 117 h 917" name="T81"/>
                <a:gd fmla="*/ 6 w 805" name="T82"/>
                <a:gd fmla="*/ 81 h 917" name="T83"/>
                <a:gd fmla="*/ 6 w 805" name="T84"/>
                <a:gd fmla="*/ 68 h 917" name="T85"/>
                <a:gd fmla="*/ 3 w 805" name="T86"/>
                <a:gd fmla="*/ 46 h 917" name="T87"/>
                <a:gd fmla="*/ 10 w 805" name="T88"/>
                <a:gd fmla="*/ 30 h 917" name="T89"/>
                <a:gd fmla="*/ 25 w 805" name="T90"/>
                <a:gd fmla="*/ 17 h 917" name="T91"/>
                <a:gd fmla="*/ 49 w 805" name="T92"/>
                <a:gd fmla="*/ 21 h 917" name="T93"/>
                <a:gd fmla="*/ 53 w 805" name="T94"/>
                <a:gd fmla="*/ 14 h 917" name="T95"/>
                <a:gd fmla="*/ 45 w 805" name="T96"/>
                <a:gd fmla="*/ 4 h 917" name="T97"/>
                <a:gd fmla="*/ 63 w 805" name="T98"/>
                <a:gd fmla="*/ 0 h 917" name="T99"/>
                <a:gd fmla="*/ 85 w 805" name="T100"/>
                <a:gd fmla="*/ 6 h 917" name="T101"/>
                <a:gd fmla="*/ 102 w 805" name="T102"/>
                <a:gd fmla="*/ 7 h 917" name="T103"/>
                <a:gd fmla="*/ 117 w 805" name="T104"/>
                <a:gd fmla="*/ 17 h 917" name="T105"/>
                <a:gd fmla="*/ 132 w 805" name="T106"/>
                <a:gd fmla="*/ 8 h 917" name="T107"/>
                <a:gd fmla="*/ 140 w 805" name="T108"/>
                <a:gd fmla="*/ 10 h 917" name="T109"/>
                <a:gd fmla="*/ 141 w 805" name="T110"/>
                <a:gd fmla="*/ 18 h 917" name="T111"/>
                <a:gd fmla="*/ 159 w 805" name="T112"/>
                <a:gd fmla="*/ 6 h 917" name="T113"/>
                <a:gd fmla="*/ 167 w 805" name="T114"/>
                <a:gd fmla="*/ 14 h 917" name="T115"/>
                <a:gd fmla="*/ 166 w 805" name="T116"/>
                <a:gd fmla="*/ 28 h 917" name="T117"/>
                <a:gd fmla="*/ 178 w 805" name="T118"/>
                <a:gd fmla="*/ 31 h 917" name="T119"/>
                <a:gd fmla="*/ 186 w 805" name="T120"/>
                <a:gd fmla="*/ 44 h 917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805" name="T183"/>
                <a:gd fmla="*/ 0 h 917" name="T184"/>
                <a:gd fmla="*/ 805 w 805" name="T185"/>
                <a:gd fmla="*/ 917 h 917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fmla="*/ 20 w 711" name="T0"/>
                <a:gd fmla="*/ 44 h 982" name="T1"/>
                <a:gd fmla="*/ 7 w 711" name="T2"/>
                <a:gd fmla="*/ 55 h 982" name="T3"/>
                <a:gd fmla="*/ 16 w 711" name="T4"/>
                <a:gd fmla="*/ 68 h 982" name="T5"/>
                <a:gd fmla="*/ 21 w 711" name="T6"/>
                <a:gd fmla="*/ 86 h 982" name="T7"/>
                <a:gd fmla="*/ 14 w 711" name="T8"/>
                <a:gd fmla="*/ 98 h 982" name="T9"/>
                <a:gd fmla="*/ 6 w 711" name="T10"/>
                <a:gd fmla="*/ 104 h 982" name="T11"/>
                <a:gd fmla="*/ 0 w 711" name="T12"/>
                <a:gd fmla="*/ 122 h 982" name="T13"/>
                <a:gd fmla="*/ 13 w 711" name="T14"/>
                <a:gd fmla="*/ 135 h 982" name="T15"/>
                <a:gd fmla="*/ 16 w 711" name="T16"/>
                <a:gd fmla="*/ 156 h 982" name="T17"/>
                <a:gd fmla="*/ 26 w 711" name="T18"/>
                <a:gd fmla="*/ 163 h 982" name="T19"/>
                <a:gd fmla="*/ 30 w 711" name="T20"/>
                <a:gd fmla="*/ 179 h 982" name="T21"/>
                <a:gd fmla="*/ 23 w 711" name="T22"/>
                <a:gd fmla="*/ 196 h 982" name="T23"/>
                <a:gd fmla="*/ 24 w 711" name="T24"/>
                <a:gd fmla="*/ 210 h 982" name="T25"/>
                <a:gd fmla="*/ 32 w 711" name="T26"/>
                <a:gd fmla="*/ 215 h 982" name="T27"/>
                <a:gd fmla="*/ 50 w 711" name="T28"/>
                <a:gd fmla="*/ 209 h 982" name="T29"/>
                <a:gd fmla="*/ 56 w 711" name="T30"/>
                <a:gd fmla="*/ 215 h 982" name="T31"/>
                <a:gd fmla="*/ 47 w 711" name="T32"/>
                <a:gd fmla="*/ 232 h 982" name="T33"/>
                <a:gd fmla="*/ 39 w 711" name="T34"/>
                <a:gd fmla="*/ 241 h 982" name="T35"/>
                <a:gd fmla="*/ 46 w 711" name="T36"/>
                <a:gd fmla="*/ 246 h 982" name="T37"/>
                <a:gd fmla="*/ 82 w 711" name="T38"/>
                <a:gd fmla="*/ 231 h 982" name="T39"/>
                <a:gd fmla="*/ 96 w 711" name="T40"/>
                <a:gd fmla="*/ 238 h 982" name="T41"/>
                <a:gd fmla="*/ 101 w 711" name="T42"/>
                <a:gd fmla="*/ 222 h 982" name="T43"/>
                <a:gd fmla="*/ 100 w 711" name="T44"/>
                <a:gd fmla="*/ 209 h 982" name="T45"/>
                <a:gd fmla="*/ 107 w 711" name="T46"/>
                <a:gd fmla="*/ 182 h 982" name="T47"/>
                <a:gd fmla="*/ 115 w 711" name="T48"/>
                <a:gd fmla="*/ 170 h 982" name="T49"/>
                <a:gd fmla="*/ 115 w 711" name="T50"/>
                <a:gd fmla="*/ 157 h 982" name="T51"/>
                <a:gd fmla="*/ 119 w 711" name="T52"/>
                <a:gd fmla="*/ 151 h 982" name="T53"/>
                <a:gd fmla="*/ 116 w 711" name="T54"/>
                <a:gd fmla="*/ 143 h 982" name="T55"/>
                <a:gd fmla="*/ 117 w 711" name="T56"/>
                <a:gd fmla="*/ 130 h 982" name="T57"/>
                <a:gd fmla="*/ 132 w 711" name="T58"/>
                <a:gd fmla="*/ 124 h 982" name="T59"/>
                <a:gd fmla="*/ 134 w 711" name="T60"/>
                <a:gd fmla="*/ 106 h 982" name="T61"/>
                <a:gd fmla="*/ 135 w 711" name="T62"/>
                <a:gd fmla="*/ 92 h 982" name="T63"/>
                <a:gd fmla="*/ 143 w 711" name="T64"/>
                <a:gd fmla="*/ 87 h 982" name="T65"/>
                <a:gd fmla="*/ 151 w 711" name="T66"/>
                <a:gd fmla="*/ 87 h 982" name="T67"/>
                <a:gd fmla="*/ 164 w 711" name="T68"/>
                <a:gd fmla="*/ 80 h 982" name="T69"/>
                <a:gd fmla="*/ 175 w 711" name="T70"/>
                <a:gd fmla="*/ 75 h 982" name="T71"/>
                <a:gd fmla="*/ 175 w 711" name="T72"/>
                <a:gd fmla="*/ 64 h 982" name="T73"/>
                <a:gd fmla="*/ 178 w 711" name="T74"/>
                <a:gd fmla="*/ 63 h 982" name="T75"/>
                <a:gd fmla="*/ 175 w 711" name="T76"/>
                <a:gd fmla="*/ 49 h 982" name="T77"/>
                <a:gd fmla="*/ 155 w 711" name="T78"/>
                <a:gd fmla="*/ 34 h 982" name="T79"/>
                <a:gd fmla="*/ 160 w 711" name="T80"/>
                <a:gd fmla="*/ 19 h 982" name="T81"/>
                <a:gd fmla="*/ 153 w 711" name="T82"/>
                <a:gd fmla="*/ 15 h 982" name="T83"/>
                <a:gd fmla="*/ 134 w 711" name="T84"/>
                <a:gd fmla="*/ 14 h 982" name="T85"/>
                <a:gd fmla="*/ 127 w 711" name="T86"/>
                <a:gd fmla="*/ 5 h 982" name="T87"/>
                <a:gd fmla="*/ 112 w 711" name="T88"/>
                <a:gd fmla="*/ 21 h 982" name="T89"/>
                <a:gd fmla="*/ 102 w 711" name="T90"/>
                <a:gd fmla="*/ 17 h 982" name="T91"/>
                <a:gd fmla="*/ 110 w 711" name="T92"/>
                <a:gd fmla="*/ 7 h 982" name="T93"/>
                <a:gd fmla="*/ 105 w 711" name="T94"/>
                <a:gd fmla="*/ 0 h 982" name="T95"/>
                <a:gd fmla="*/ 96 w 711" name="T96"/>
                <a:gd fmla="*/ 4 h 982" name="T97"/>
                <a:gd fmla="*/ 87 w 711" name="T98"/>
                <a:gd fmla="*/ 15 h 982" name="T99"/>
                <a:gd fmla="*/ 83 w 711" name="T100"/>
                <a:gd fmla="*/ 14 h 982" name="T101"/>
                <a:gd fmla="*/ 76 w 711" name="T102"/>
                <a:gd fmla="*/ 21 h 982" name="T103"/>
                <a:gd fmla="*/ 63 w 711" name="T104"/>
                <a:gd fmla="*/ 15 h 982" name="T105"/>
                <a:gd fmla="*/ 54 w 711" name="T106"/>
                <a:gd fmla="*/ 25 h 982" name="T107"/>
                <a:gd fmla="*/ 46 w 711" name="T108"/>
                <a:gd fmla="*/ 27 h 982" name="T109"/>
                <a:gd fmla="*/ 35 w 711" name="T110"/>
                <a:gd fmla="*/ 40 h 982" name="T111"/>
                <a:gd fmla="*/ 20 w 711" name="T112"/>
                <a:gd fmla="*/ 44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gdLst>
                <a:gd fmla="*/ 20 w 711" name="T0"/>
                <a:gd fmla="*/ 44 h 982" name="T1"/>
                <a:gd fmla="*/ 7 w 711" name="T2"/>
                <a:gd fmla="*/ 55 h 982" name="T3"/>
                <a:gd fmla="*/ 16 w 711" name="T4"/>
                <a:gd fmla="*/ 68 h 982" name="T5"/>
                <a:gd fmla="*/ 21 w 711" name="T6"/>
                <a:gd fmla="*/ 86 h 982" name="T7"/>
                <a:gd fmla="*/ 14 w 711" name="T8"/>
                <a:gd fmla="*/ 98 h 982" name="T9"/>
                <a:gd fmla="*/ 6 w 711" name="T10"/>
                <a:gd fmla="*/ 104 h 982" name="T11"/>
                <a:gd fmla="*/ 0 w 711" name="T12"/>
                <a:gd fmla="*/ 122 h 982" name="T13"/>
                <a:gd fmla="*/ 13 w 711" name="T14"/>
                <a:gd fmla="*/ 135 h 982" name="T15"/>
                <a:gd fmla="*/ 16 w 711" name="T16"/>
                <a:gd fmla="*/ 156 h 982" name="T17"/>
                <a:gd fmla="*/ 26 w 711" name="T18"/>
                <a:gd fmla="*/ 163 h 982" name="T19"/>
                <a:gd fmla="*/ 30 w 711" name="T20"/>
                <a:gd fmla="*/ 179 h 982" name="T21"/>
                <a:gd fmla="*/ 23 w 711" name="T22"/>
                <a:gd fmla="*/ 196 h 982" name="T23"/>
                <a:gd fmla="*/ 24 w 711" name="T24"/>
                <a:gd fmla="*/ 210 h 982" name="T25"/>
                <a:gd fmla="*/ 32 w 711" name="T26"/>
                <a:gd fmla="*/ 215 h 982" name="T27"/>
                <a:gd fmla="*/ 50 w 711" name="T28"/>
                <a:gd fmla="*/ 209 h 982" name="T29"/>
                <a:gd fmla="*/ 56 w 711" name="T30"/>
                <a:gd fmla="*/ 215 h 982" name="T31"/>
                <a:gd fmla="*/ 47 w 711" name="T32"/>
                <a:gd fmla="*/ 232 h 982" name="T33"/>
                <a:gd fmla="*/ 39 w 711" name="T34"/>
                <a:gd fmla="*/ 241 h 982" name="T35"/>
                <a:gd fmla="*/ 46 w 711" name="T36"/>
                <a:gd fmla="*/ 246 h 982" name="T37"/>
                <a:gd fmla="*/ 82 w 711" name="T38"/>
                <a:gd fmla="*/ 231 h 982" name="T39"/>
                <a:gd fmla="*/ 96 w 711" name="T40"/>
                <a:gd fmla="*/ 238 h 982" name="T41"/>
                <a:gd fmla="*/ 101 w 711" name="T42"/>
                <a:gd fmla="*/ 222 h 982" name="T43"/>
                <a:gd fmla="*/ 100 w 711" name="T44"/>
                <a:gd fmla="*/ 209 h 982" name="T45"/>
                <a:gd fmla="*/ 107 w 711" name="T46"/>
                <a:gd fmla="*/ 182 h 982" name="T47"/>
                <a:gd fmla="*/ 115 w 711" name="T48"/>
                <a:gd fmla="*/ 170 h 982" name="T49"/>
                <a:gd fmla="*/ 115 w 711" name="T50"/>
                <a:gd fmla="*/ 157 h 982" name="T51"/>
                <a:gd fmla="*/ 119 w 711" name="T52"/>
                <a:gd fmla="*/ 151 h 982" name="T53"/>
                <a:gd fmla="*/ 116 w 711" name="T54"/>
                <a:gd fmla="*/ 143 h 982" name="T55"/>
                <a:gd fmla="*/ 117 w 711" name="T56"/>
                <a:gd fmla="*/ 130 h 982" name="T57"/>
                <a:gd fmla="*/ 132 w 711" name="T58"/>
                <a:gd fmla="*/ 124 h 982" name="T59"/>
                <a:gd fmla="*/ 134 w 711" name="T60"/>
                <a:gd fmla="*/ 106 h 982" name="T61"/>
                <a:gd fmla="*/ 135 w 711" name="T62"/>
                <a:gd fmla="*/ 92 h 982" name="T63"/>
                <a:gd fmla="*/ 143 w 711" name="T64"/>
                <a:gd fmla="*/ 87 h 982" name="T65"/>
                <a:gd fmla="*/ 151 w 711" name="T66"/>
                <a:gd fmla="*/ 87 h 982" name="T67"/>
                <a:gd fmla="*/ 164 w 711" name="T68"/>
                <a:gd fmla="*/ 80 h 982" name="T69"/>
                <a:gd fmla="*/ 175 w 711" name="T70"/>
                <a:gd fmla="*/ 75 h 982" name="T71"/>
                <a:gd fmla="*/ 175 w 711" name="T72"/>
                <a:gd fmla="*/ 64 h 982" name="T73"/>
                <a:gd fmla="*/ 178 w 711" name="T74"/>
                <a:gd fmla="*/ 63 h 982" name="T75"/>
                <a:gd fmla="*/ 175 w 711" name="T76"/>
                <a:gd fmla="*/ 49 h 982" name="T77"/>
                <a:gd fmla="*/ 155 w 711" name="T78"/>
                <a:gd fmla="*/ 34 h 982" name="T79"/>
                <a:gd fmla="*/ 160 w 711" name="T80"/>
                <a:gd fmla="*/ 19 h 982" name="T81"/>
                <a:gd fmla="*/ 153 w 711" name="T82"/>
                <a:gd fmla="*/ 15 h 982" name="T83"/>
                <a:gd fmla="*/ 134 w 711" name="T84"/>
                <a:gd fmla="*/ 14 h 982" name="T85"/>
                <a:gd fmla="*/ 127 w 711" name="T86"/>
                <a:gd fmla="*/ 5 h 982" name="T87"/>
                <a:gd fmla="*/ 112 w 711" name="T88"/>
                <a:gd fmla="*/ 21 h 982" name="T89"/>
                <a:gd fmla="*/ 102 w 711" name="T90"/>
                <a:gd fmla="*/ 17 h 982" name="T91"/>
                <a:gd fmla="*/ 110 w 711" name="T92"/>
                <a:gd fmla="*/ 7 h 982" name="T93"/>
                <a:gd fmla="*/ 105 w 711" name="T94"/>
                <a:gd fmla="*/ 0 h 982" name="T95"/>
                <a:gd fmla="*/ 96 w 711" name="T96"/>
                <a:gd fmla="*/ 4 h 982" name="T97"/>
                <a:gd fmla="*/ 87 w 711" name="T98"/>
                <a:gd fmla="*/ 15 h 982" name="T99"/>
                <a:gd fmla="*/ 83 w 711" name="T100"/>
                <a:gd fmla="*/ 14 h 982" name="T101"/>
                <a:gd fmla="*/ 76 w 711" name="T102"/>
                <a:gd fmla="*/ 21 h 982" name="T103"/>
                <a:gd fmla="*/ 63 w 711" name="T104"/>
                <a:gd fmla="*/ 15 h 982" name="T105"/>
                <a:gd fmla="*/ 54 w 711" name="T106"/>
                <a:gd fmla="*/ 25 h 982" name="T107"/>
                <a:gd fmla="*/ 46 w 711" name="T108"/>
                <a:gd fmla="*/ 27 h 982" name="T109"/>
                <a:gd fmla="*/ 35 w 711" name="T110"/>
                <a:gd fmla="*/ 40 h 982" name="T111"/>
                <a:gd fmla="*/ 20 w 711" name="T112"/>
                <a:gd fmla="*/ 44 h 982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711" name="T171"/>
                <a:gd fmla="*/ 0 h 982" name="T172"/>
                <a:gd fmla="*/ 711 w 711" name="T173"/>
                <a:gd fmla="*/ 982 h 982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chemeClr val="bg2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fmla="*/ 19 w 722" name="T0"/>
                <a:gd fmla="*/ 148 h 894" name="T1"/>
                <a:gd fmla="*/ 23 w 722" name="T2"/>
                <a:gd fmla="*/ 155 h 894" name="T3"/>
                <a:gd fmla="*/ 34 w 722" name="T4"/>
                <a:gd fmla="*/ 163 h 894" name="T5"/>
                <a:gd fmla="*/ 42 w 722" name="T6"/>
                <a:gd fmla="*/ 163 h 894" name="T7"/>
                <a:gd fmla="*/ 50 w 722" name="T8"/>
                <a:gd fmla="*/ 168 h 894" name="T9"/>
                <a:gd fmla="*/ 50 w 722" name="T10"/>
                <a:gd fmla="*/ 192 h 894" name="T11"/>
                <a:gd fmla="*/ 58 w 722" name="T12"/>
                <a:gd fmla="*/ 202 h 894" name="T13"/>
                <a:gd fmla="*/ 62 w 722" name="T14"/>
                <a:gd fmla="*/ 217 h 894" name="T15"/>
                <a:gd fmla="*/ 67 w 722" name="T16"/>
                <a:gd fmla="*/ 218 h 894" name="T17"/>
                <a:gd fmla="*/ 76 w 722" name="T18"/>
                <a:gd fmla="*/ 207 h 894" name="T19"/>
                <a:gd fmla="*/ 85 w 722" name="T20"/>
                <a:gd fmla="*/ 204 h 894" name="T21"/>
                <a:gd fmla="*/ 90 w 722" name="T22"/>
                <a:gd fmla="*/ 211 h 894" name="T23"/>
                <a:gd fmla="*/ 82 w 722" name="T24"/>
                <a:gd fmla="*/ 220 h 894" name="T25"/>
                <a:gd fmla="*/ 91 w 722" name="T26"/>
                <a:gd fmla="*/ 224 h 894" name="T27"/>
                <a:gd fmla="*/ 106 w 722" name="T28"/>
                <a:gd fmla="*/ 209 h 894" name="T29"/>
                <a:gd fmla="*/ 113 w 722" name="T30"/>
                <a:gd fmla="*/ 217 h 894" name="T31"/>
                <a:gd fmla="*/ 133 w 722" name="T32"/>
                <a:gd fmla="*/ 218 h 894" name="T33"/>
                <a:gd fmla="*/ 140 w 722" name="T34"/>
                <a:gd fmla="*/ 222 h 894" name="T35"/>
                <a:gd fmla="*/ 154 w 722" name="T36"/>
                <a:gd fmla="*/ 207 h 894" name="T37"/>
                <a:gd fmla="*/ 162 w 722" name="T38"/>
                <a:gd fmla="*/ 188 h 894" name="T39"/>
                <a:gd fmla="*/ 169 w 722" name="T40"/>
                <a:gd fmla="*/ 178 h 894" name="T41"/>
                <a:gd fmla="*/ 176 w 722" name="T42"/>
                <a:gd fmla="*/ 175 h 894" name="T43"/>
                <a:gd fmla="*/ 171 w 722" name="T44"/>
                <a:gd fmla="*/ 164 h 894" name="T45"/>
                <a:gd fmla="*/ 181 w 722" name="T46"/>
                <a:gd fmla="*/ 151 h 894" name="T47"/>
                <a:gd fmla="*/ 180 w 722" name="T48"/>
                <a:gd fmla="*/ 141 h 894" name="T49"/>
                <a:gd fmla="*/ 173 w 722" name="T50"/>
                <a:gd fmla="*/ 142 h 894" name="T51"/>
                <a:gd fmla="*/ 162 w 722" name="T52"/>
                <a:gd fmla="*/ 138 h 894" name="T53"/>
                <a:gd fmla="*/ 150 w 722" name="T54"/>
                <a:gd fmla="*/ 142 h 894" name="T55"/>
                <a:gd fmla="*/ 147 w 722" name="T56"/>
                <a:gd fmla="*/ 127 h 894" name="T57"/>
                <a:gd fmla="*/ 134 w 722" name="T58"/>
                <a:gd fmla="*/ 120 h 894" name="T59"/>
                <a:gd fmla="*/ 131 w 722" name="T60"/>
                <a:gd fmla="*/ 108 h 894" name="T61"/>
                <a:gd fmla="*/ 138 w 722" name="T62"/>
                <a:gd fmla="*/ 97 h 894" name="T63"/>
                <a:gd fmla="*/ 124 w 722" name="T64"/>
                <a:gd fmla="*/ 83 h 894" name="T65"/>
                <a:gd fmla="*/ 108 w 722" name="T66"/>
                <a:gd fmla="*/ 63 h 894" name="T67"/>
                <a:gd fmla="*/ 109 w 722" name="T68"/>
                <a:gd fmla="*/ 47 h 894" name="T69"/>
                <a:gd fmla="*/ 101 w 722" name="T70"/>
                <a:gd fmla="*/ 42 h 894" name="T71"/>
                <a:gd fmla="*/ 93 w 722" name="T72"/>
                <a:gd fmla="*/ 44 h 894" name="T73"/>
                <a:gd fmla="*/ 90 w 722" name="T74"/>
                <a:gd fmla="*/ 35 h 894" name="T75"/>
                <a:gd fmla="*/ 73 w 722" name="T76"/>
                <a:gd fmla="*/ 34 h 894" name="T77"/>
                <a:gd fmla="*/ 77 w 722" name="T78"/>
                <a:gd fmla="*/ 12 h 894" name="T79"/>
                <a:gd fmla="*/ 69 w 722" name="T80"/>
                <a:gd fmla="*/ 15 h 894" name="T81"/>
                <a:gd fmla="*/ 53 w 722" name="T82"/>
                <a:gd fmla="*/ 0 h 894" name="T83"/>
                <a:gd fmla="*/ 45 w 722" name="T84"/>
                <a:gd fmla="*/ 4 h 894" name="T85"/>
                <a:gd fmla="*/ 40 w 722" name="T86"/>
                <a:gd fmla="*/ 16 h 894" name="T87"/>
                <a:gd fmla="*/ 35 w 722" name="T88"/>
                <a:gd fmla="*/ 17 h 894" name="T89"/>
                <a:gd fmla="*/ 38 w 722" name="T90"/>
                <a:gd fmla="*/ 26 h 894" name="T91"/>
                <a:gd fmla="*/ 51 w 722" name="T92"/>
                <a:gd fmla="*/ 30 h 894" name="T93"/>
                <a:gd fmla="*/ 55 w 722" name="T94"/>
                <a:gd fmla="*/ 46 h 894" name="T95"/>
                <a:gd fmla="*/ 42 w 722" name="T96"/>
                <a:gd fmla="*/ 54 h 894" name="T97"/>
                <a:gd fmla="*/ 28 w 722" name="T98"/>
                <a:gd fmla="*/ 42 h 894" name="T99"/>
                <a:gd fmla="*/ 17 w 722" name="T100"/>
                <a:gd fmla="*/ 49 h 894" name="T101"/>
                <a:gd fmla="*/ 22 w 722" name="T102"/>
                <a:gd fmla="*/ 62 h 894" name="T103"/>
                <a:gd fmla="*/ 12 w 722" name="T104"/>
                <a:gd fmla="*/ 71 h 894" name="T105"/>
                <a:gd fmla="*/ 13 w 722" name="T106"/>
                <a:gd fmla="*/ 84 h 894" name="T107"/>
                <a:gd fmla="*/ 0 w 722" name="T108"/>
                <a:gd fmla="*/ 88 h 894" name="T109"/>
                <a:gd fmla="*/ 11 w 722" name="T110"/>
                <a:gd fmla="*/ 96 h 894" name="T111"/>
                <a:gd fmla="*/ 24 w 722" name="T112"/>
                <a:gd fmla="*/ 112 h 894" name="T113"/>
                <a:gd fmla="*/ 40 w 722" name="T114"/>
                <a:gd fmla="*/ 103 h 894" name="T115"/>
                <a:gd fmla="*/ 44 w 722" name="T116"/>
                <a:gd fmla="*/ 118 h 894" name="T117"/>
                <a:gd fmla="*/ 43 w 722" name="T118"/>
                <a:gd fmla="*/ 134 h 894" name="T119"/>
                <a:gd fmla="*/ 24 w 722" name="T120"/>
                <a:gd fmla="*/ 144 h 894" name="T121"/>
                <a:gd fmla="*/ 19 w 722" name="T122"/>
                <a:gd fmla="*/ 148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gdLst>
                <a:gd fmla="*/ 19 w 722" name="T0"/>
                <a:gd fmla="*/ 148 h 894" name="T1"/>
                <a:gd fmla="*/ 23 w 722" name="T2"/>
                <a:gd fmla="*/ 155 h 894" name="T3"/>
                <a:gd fmla="*/ 34 w 722" name="T4"/>
                <a:gd fmla="*/ 163 h 894" name="T5"/>
                <a:gd fmla="*/ 42 w 722" name="T6"/>
                <a:gd fmla="*/ 163 h 894" name="T7"/>
                <a:gd fmla="*/ 50 w 722" name="T8"/>
                <a:gd fmla="*/ 168 h 894" name="T9"/>
                <a:gd fmla="*/ 50 w 722" name="T10"/>
                <a:gd fmla="*/ 192 h 894" name="T11"/>
                <a:gd fmla="*/ 58 w 722" name="T12"/>
                <a:gd fmla="*/ 202 h 894" name="T13"/>
                <a:gd fmla="*/ 62 w 722" name="T14"/>
                <a:gd fmla="*/ 217 h 894" name="T15"/>
                <a:gd fmla="*/ 67 w 722" name="T16"/>
                <a:gd fmla="*/ 218 h 894" name="T17"/>
                <a:gd fmla="*/ 76 w 722" name="T18"/>
                <a:gd fmla="*/ 207 h 894" name="T19"/>
                <a:gd fmla="*/ 85 w 722" name="T20"/>
                <a:gd fmla="*/ 204 h 894" name="T21"/>
                <a:gd fmla="*/ 90 w 722" name="T22"/>
                <a:gd fmla="*/ 211 h 894" name="T23"/>
                <a:gd fmla="*/ 82 w 722" name="T24"/>
                <a:gd fmla="*/ 220 h 894" name="T25"/>
                <a:gd fmla="*/ 91 w 722" name="T26"/>
                <a:gd fmla="*/ 224 h 894" name="T27"/>
                <a:gd fmla="*/ 106 w 722" name="T28"/>
                <a:gd fmla="*/ 209 h 894" name="T29"/>
                <a:gd fmla="*/ 113 w 722" name="T30"/>
                <a:gd fmla="*/ 217 h 894" name="T31"/>
                <a:gd fmla="*/ 133 w 722" name="T32"/>
                <a:gd fmla="*/ 218 h 894" name="T33"/>
                <a:gd fmla="*/ 140 w 722" name="T34"/>
                <a:gd fmla="*/ 222 h 894" name="T35"/>
                <a:gd fmla="*/ 154 w 722" name="T36"/>
                <a:gd fmla="*/ 207 h 894" name="T37"/>
                <a:gd fmla="*/ 162 w 722" name="T38"/>
                <a:gd fmla="*/ 188 h 894" name="T39"/>
                <a:gd fmla="*/ 169 w 722" name="T40"/>
                <a:gd fmla="*/ 178 h 894" name="T41"/>
                <a:gd fmla="*/ 176 w 722" name="T42"/>
                <a:gd fmla="*/ 175 h 894" name="T43"/>
                <a:gd fmla="*/ 171 w 722" name="T44"/>
                <a:gd fmla="*/ 164 h 894" name="T45"/>
                <a:gd fmla="*/ 181 w 722" name="T46"/>
                <a:gd fmla="*/ 151 h 894" name="T47"/>
                <a:gd fmla="*/ 180 w 722" name="T48"/>
                <a:gd fmla="*/ 141 h 894" name="T49"/>
                <a:gd fmla="*/ 173 w 722" name="T50"/>
                <a:gd fmla="*/ 142 h 894" name="T51"/>
                <a:gd fmla="*/ 162 w 722" name="T52"/>
                <a:gd fmla="*/ 138 h 894" name="T53"/>
                <a:gd fmla="*/ 150 w 722" name="T54"/>
                <a:gd fmla="*/ 142 h 894" name="T55"/>
                <a:gd fmla="*/ 147 w 722" name="T56"/>
                <a:gd fmla="*/ 127 h 894" name="T57"/>
                <a:gd fmla="*/ 134 w 722" name="T58"/>
                <a:gd fmla="*/ 120 h 894" name="T59"/>
                <a:gd fmla="*/ 131 w 722" name="T60"/>
                <a:gd fmla="*/ 108 h 894" name="T61"/>
                <a:gd fmla="*/ 138 w 722" name="T62"/>
                <a:gd fmla="*/ 97 h 894" name="T63"/>
                <a:gd fmla="*/ 124 w 722" name="T64"/>
                <a:gd fmla="*/ 83 h 894" name="T65"/>
                <a:gd fmla="*/ 108 w 722" name="T66"/>
                <a:gd fmla="*/ 63 h 894" name="T67"/>
                <a:gd fmla="*/ 109 w 722" name="T68"/>
                <a:gd fmla="*/ 47 h 894" name="T69"/>
                <a:gd fmla="*/ 101 w 722" name="T70"/>
                <a:gd fmla="*/ 42 h 894" name="T71"/>
                <a:gd fmla="*/ 93 w 722" name="T72"/>
                <a:gd fmla="*/ 44 h 894" name="T73"/>
                <a:gd fmla="*/ 90 w 722" name="T74"/>
                <a:gd fmla="*/ 35 h 894" name="T75"/>
                <a:gd fmla="*/ 73 w 722" name="T76"/>
                <a:gd fmla="*/ 34 h 894" name="T77"/>
                <a:gd fmla="*/ 77 w 722" name="T78"/>
                <a:gd fmla="*/ 12 h 894" name="T79"/>
                <a:gd fmla="*/ 69 w 722" name="T80"/>
                <a:gd fmla="*/ 15 h 894" name="T81"/>
                <a:gd fmla="*/ 53 w 722" name="T82"/>
                <a:gd fmla="*/ 0 h 894" name="T83"/>
                <a:gd fmla="*/ 45 w 722" name="T84"/>
                <a:gd fmla="*/ 4 h 894" name="T85"/>
                <a:gd fmla="*/ 40 w 722" name="T86"/>
                <a:gd fmla="*/ 16 h 894" name="T87"/>
                <a:gd fmla="*/ 35 w 722" name="T88"/>
                <a:gd fmla="*/ 17 h 894" name="T89"/>
                <a:gd fmla="*/ 38 w 722" name="T90"/>
                <a:gd fmla="*/ 26 h 894" name="T91"/>
                <a:gd fmla="*/ 51 w 722" name="T92"/>
                <a:gd fmla="*/ 30 h 894" name="T93"/>
                <a:gd fmla="*/ 55 w 722" name="T94"/>
                <a:gd fmla="*/ 46 h 894" name="T95"/>
                <a:gd fmla="*/ 42 w 722" name="T96"/>
                <a:gd fmla="*/ 54 h 894" name="T97"/>
                <a:gd fmla="*/ 28 w 722" name="T98"/>
                <a:gd fmla="*/ 42 h 894" name="T99"/>
                <a:gd fmla="*/ 17 w 722" name="T100"/>
                <a:gd fmla="*/ 49 h 894" name="T101"/>
                <a:gd fmla="*/ 22 w 722" name="T102"/>
                <a:gd fmla="*/ 62 h 894" name="T103"/>
                <a:gd fmla="*/ 12 w 722" name="T104"/>
                <a:gd fmla="*/ 71 h 894" name="T105"/>
                <a:gd fmla="*/ 13 w 722" name="T106"/>
                <a:gd fmla="*/ 84 h 894" name="T107"/>
                <a:gd fmla="*/ 0 w 722" name="T108"/>
                <a:gd fmla="*/ 88 h 894" name="T109"/>
                <a:gd fmla="*/ 11 w 722" name="T110"/>
                <a:gd fmla="*/ 96 h 894" name="T111"/>
                <a:gd fmla="*/ 24 w 722" name="T112"/>
                <a:gd fmla="*/ 112 h 894" name="T113"/>
                <a:gd fmla="*/ 40 w 722" name="T114"/>
                <a:gd fmla="*/ 103 h 894" name="T115"/>
                <a:gd fmla="*/ 44 w 722" name="T116"/>
                <a:gd fmla="*/ 118 h 894" name="T117"/>
                <a:gd fmla="*/ 43 w 722" name="T118"/>
                <a:gd fmla="*/ 134 h 894" name="T119"/>
                <a:gd fmla="*/ 24 w 722" name="T120"/>
                <a:gd fmla="*/ 144 h 894" name="T121"/>
                <a:gd fmla="*/ 19 w 722" name="T122"/>
                <a:gd fmla="*/ 148 h 89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22" name="T186"/>
                <a:gd fmla="*/ 0 h 894" name="T187"/>
                <a:gd fmla="*/ 722 w 722" name="T188"/>
                <a:gd fmla="*/ 894 h 89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fmla="*/ 40 w 1136" name="T0"/>
                <a:gd fmla="*/ 51 h 713" name="T1"/>
                <a:gd fmla="*/ 52 w 1136" name="T2"/>
                <a:gd fmla="*/ 64 h 713" name="T3"/>
                <a:gd fmla="*/ 58 w 1136" name="T4"/>
                <a:gd fmla="*/ 104 h 713" name="T5"/>
                <a:gd fmla="*/ 35 w 1136" name="T6"/>
                <a:gd fmla="*/ 118 h 713" name="T7"/>
                <a:gd fmla="*/ 0 w 1136" name="T8"/>
                <a:gd fmla="*/ 129 h 713" name="T9"/>
                <a:gd fmla="*/ 20 w 1136" name="T10"/>
                <a:gd fmla="*/ 167 h 713" name="T11"/>
                <a:gd fmla="*/ 40 w 1136" name="T12"/>
                <a:gd fmla="*/ 162 h 713" name="T13"/>
                <a:gd fmla="*/ 80 w 1136" name="T14"/>
                <a:gd fmla="*/ 153 h 713" name="T15"/>
                <a:gd fmla="*/ 76 w 1136" name="T16"/>
                <a:gd fmla="*/ 136 h 713" name="T17"/>
                <a:gd fmla="*/ 115 w 1136" name="T18"/>
                <a:gd fmla="*/ 138 h 713" name="T19"/>
                <a:gd fmla="*/ 147 w 1136" name="T20"/>
                <a:gd fmla="*/ 149 h 713" name="T21"/>
                <a:gd fmla="*/ 170 w 1136" name="T22"/>
                <a:gd fmla="*/ 142 h 713" name="T23"/>
                <a:gd fmla="*/ 189 w 1136" name="T24"/>
                <a:gd fmla="*/ 138 h 713" name="T25"/>
                <a:gd fmla="*/ 196 w 1136" name="T26"/>
                <a:gd fmla="*/ 160 h 713" name="T27"/>
                <a:gd fmla="*/ 221 w 1136" name="T28"/>
                <a:gd fmla="*/ 152 h 713" name="T29"/>
                <a:gd fmla="*/ 247 w 1136" name="T30"/>
                <a:gd fmla="*/ 135 h 713" name="T31"/>
                <a:gd fmla="*/ 264 w 1136" name="T32"/>
                <a:gd fmla="*/ 124 h 713" name="T33"/>
                <a:gd fmla="*/ 284 w 1136" name="T34"/>
                <a:gd fmla="*/ 122 h 713" name="T35"/>
                <a:gd fmla="*/ 272 w 1136" name="T36"/>
                <a:gd fmla="*/ 97 h 713" name="T37"/>
                <a:gd fmla="*/ 263 w 1136" name="T38"/>
                <a:gd fmla="*/ 68 h 713" name="T39"/>
                <a:gd fmla="*/ 245 w 1136" name="T40"/>
                <a:gd fmla="*/ 60 h 713" name="T41"/>
                <a:gd fmla="*/ 225 w 1136" name="T42"/>
                <a:gd fmla="*/ 59 h 713" name="T43"/>
                <a:gd fmla="*/ 196 w 1136" name="T44"/>
                <a:gd fmla="*/ 50 h 713" name="T45"/>
                <a:gd fmla="*/ 186 w 1136" name="T46"/>
                <a:gd fmla="*/ 24 h 713" name="T47"/>
                <a:gd fmla="*/ 157 w 1136" name="T48"/>
                <a:gd fmla="*/ 26 h 713" name="T49"/>
                <a:gd fmla="*/ 107 w 1136" name="T50"/>
                <a:gd fmla="*/ 21 h 713" name="T51"/>
                <a:gd fmla="*/ 71 w 1136" name="T52"/>
                <a:gd fmla="*/ 6 h 713" name="T53"/>
                <a:gd fmla="*/ 50 w 1136" name="T54"/>
                <a:gd fmla="*/ 4 h 713" name="T55"/>
                <a:gd fmla="*/ 43 w 1136" name="T56"/>
                <a:gd fmla="*/ 2 h 713" name="T57"/>
                <a:gd fmla="*/ 35 w 1136" name="T58"/>
                <a:gd fmla="*/ 1 h 713" name="T59"/>
                <a:gd fmla="*/ 34 w 1136" name="T60"/>
                <a:gd fmla="*/ 2 h 713" name="T61"/>
                <a:gd fmla="*/ 31 w 1136" name="T62"/>
                <a:gd fmla="*/ 7 h 713" name="T63"/>
                <a:gd fmla="*/ 29 w 1136" name="T64"/>
                <a:gd fmla="*/ 9 h 713" name="T65"/>
                <a:gd fmla="*/ 54 w 1136" name="T66"/>
                <a:gd fmla="*/ 24 h 713" name="T67"/>
                <a:gd fmla="*/ 33 w 1136" name="T68"/>
                <a:gd fmla="*/ 42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gdLst>
                <a:gd fmla="*/ 40 w 1136" name="T0"/>
                <a:gd fmla="*/ 51 h 713" name="T1"/>
                <a:gd fmla="*/ 52 w 1136" name="T2"/>
                <a:gd fmla="*/ 64 h 713" name="T3"/>
                <a:gd fmla="*/ 58 w 1136" name="T4"/>
                <a:gd fmla="*/ 104 h 713" name="T5"/>
                <a:gd fmla="*/ 35 w 1136" name="T6"/>
                <a:gd fmla="*/ 118 h 713" name="T7"/>
                <a:gd fmla="*/ 0 w 1136" name="T8"/>
                <a:gd fmla="*/ 129 h 713" name="T9"/>
                <a:gd fmla="*/ 20 w 1136" name="T10"/>
                <a:gd fmla="*/ 167 h 713" name="T11"/>
                <a:gd fmla="*/ 40 w 1136" name="T12"/>
                <a:gd fmla="*/ 162 h 713" name="T13"/>
                <a:gd fmla="*/ 80 w 1136" name="T14"/>
                <a:gd fmla="*/ 153 h 713" name="T15"/>
                <a:gd fmla="*/ 76 w 1136" name="T16"/>
                <a:gd fmla="*/ 136 h 713" name="T17"/>
                <a:gd fmla="*/ 115 w 1136" name="T18"/>
                <a:gd fmla="*/ 138 h 713" name="T19"/>
                <a:gd fmla="*/ 147 w 1136" name="T20"/>
                <a:gd fmla="*/ 149 h 713" name="T21"/>
                <a:gd fmla="*/ 170 w 1136" name="T22"/>
                <a:gd fmla="*/ 142 h 713" name="T23"/>
                <a:gd fmla="*/ 189 w 1136" name="T24"/>
                <a:gd fmla="*/ 138 h 713" name="T25"/>
                <a:gd fmla="*/ 196 w 1136" name="T26"/>
                <a:gd fmla="*/ 160 h 713" name="T27"/>
                <a:gd fmla="*/ 221 w 1136" name="T28"/>
                <a:gd fmla="*/ 152 h 713" name="T29"/>
                <a:gd fmla="*/ 247 w 1136" name="T30"/>
                <a:gd fmla="*/ 135 h 713" name="T31"/>
                <a:gd fmla="*/ 264 w 1136" name="T32"/>
                <a:gd fmla="*/ 124 h 713" name="T33"/>
                <a:gd fmla="*/ 284 w 1136" name="T34"/>
                <a:gd fmla="*/ 122 h 713" name="T35"/>
                <a:gd fmla="*/ 272 w 1136" name="T36"/>
                <a:gd fmla="*/ 97 h 713" name="T37"/>
                <a:gd fmla="*/ 263 w 1136" name="T38"/>
                <a:gd fmla="*/ 68 h 713" name="T39"/>
                <a:gd fmla="*/ 245 w 1136" name="T40"/>
                <a:gd fmla="*/ 60 h 713" name="T41"/>
                <a:gd fmla="*/ 225 w 1136" name="T42"/>
                <a:gd fmla="*/ 59 h 713" name="T43"/>
                <a:gd fmla="*/ 196 w 1136" name="T44"/>
                <a:gd fmla="*/ 50 h 713" name="T45"/>
                <a:gd fmla="*/ 186 w 1136" name="T46"/>
                <a:gd fmla="*/ 24 h 713" name="T47"/>
                <a:gd fmla="*/ 157 w 1136" name="T48"/>
                <a:gd fmla="*/ 26 h 713" name="T49"/>
                <a:gd fmla="*/ 107 w 1136" name="T50"/>
                <a:gd fmla="*/ 21 h 713" name="T51"/>
                <a:gd fmla="*/ 71 w 1136" name="T52"/>
                <a:gd fmla="*/ 6 h 713" name="T53"/>
                <a:gd fmla="*/ 50 w 1136" name="T54"/>
                <a:gd fmla="*/ 4 h 713" name="T55"/>
                <a:gd fmla="*/ 43 w 1136" name="T56"/>
                <a:gd fmla="*/ 2 h 713" name="T57"/>
                <a:gd fmla="*/ 35 w 1136" name="T58"/>
                <a:gd fmla="*/ 1 h 713" name="T59"/>
                <a:gd fmla="*/ 34 w 1136" name="T60"/>
                <a:gd fmla="*/ 2 h 713" name="T61"/>
                <a:gd fmla="*/ 31 w 1136" name="T62"/>
                <a:gd fmla="*/ 7 h 713" name="T63"/>
                <a:gd fmla="*/ 29 w 1136" name="T64"/>
                <a:gd fmla="*/ 9 h 713" name="T65"/>
                <a:gd fmla="*/ 54 w 1136" name="T66"/>
                <a:gd fmla="*/ 24 h 713" name="T67"/>
                <a:gd fmla="*/ 33 w 1136" name="T68"/>
                <a:gd fmla="*/ 42 h 713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136" name="T105"/>
                <a:gd fmla="*/ 0 h 713" name="T106"/>
                <a:gd fmla="*/ 1136 w 1136" name="T107"/>
                <a:gd fmla="*/ 713 h 713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fmla="*/ 0 w 896" name="T0"/>
                <a:gd fmla="*/ 84 h 797" name="T1"/>
                <a:gd fmla="*/ 7 w 896" name="T2"/>
                <a:gd fmla="*/ 100 h 797" name="T3"/>
                <a:gd fmla="*/ 17 w 896" name="T4"/>
                <a:gd fmla="*/ 115 h 797" name="T5"/>
                <a:gd fmla="*/ 30 w 896" name="T6"/>
                <a:gd fmla="*/ 127 h 797" name="T7"/>
                <a:gd fmla="*/ 29 w 896" name="T8"/>
                <a:gd fmla="*/ 140 h 797" name="T9"/>
                <a:gd fmla="*/ 53 w 896" name="T10"/>
                <a:gd fmla="*/ 162 h 797" name="T11"/>
                <a:gd fmla="*/ 76 w 896" name="T12"/>
                <a:gd fmla="*/ 171 h 797" name="T13"/>
                <a:gd fmla="*/ 104 w 896" name="T14"/>
                <a:gd fmla="*/ 166 h 797" name="T15"/>
                <a:gd fmla="*/ 116 w 896" name="T16"/>
                <a:gd fmla="*/ 171 h 797" name="T17"/>
                <a:gd fmla="*/ 133 w 896" name="T18"/>
                <a:gd fmla="*/ 164 h 797" name="T19"/>
                <a:gd fmla="*/ 134 w 896" name="T20"/>
                <a:gd fmla="*/ 180 h 797" name="T21"/>
                <a:gd fmla="*/ 143 w 896" name="T22"/>
                <a:gd fmla="*/ 191 h 797" name="T23"/>
                <a:gd fmla="*/ 156 w 896" name="T24"/>
                <a:gd fmla="*/ 187 h 797" name="T25"/>
                <a:gd fmla="*/ 173 w 896" name="T26"/>
                <a:gd fmla="*/ 199 h 797" name="T27"/>
                <a:gd fmla="*/ 188 w 896" name="T28"/>
                <a:gd fmla="*/ 194 h 797" name="T29"/>
                <a:gd fmla="*/ 193 w 896" name="T30"/>
                <a:gd fmla="*/ 189 h 797" name="T31"/>
                <a:gd fmla="*/ 212 w 896" name="T32"/>
                <a:gd fmla="*/ 179 h 797" name="T33"/>
                <a:gd fmla="*/ 213 w 896" name="T34"/>
                <a:gd fmla="*/ 163 h 797" name="T35"/>
                <a:gd fmla="*/ 208 w 896" name="T36"/>
                <a:gd fmla="*/ 148 h 797" name="T37"/>
                <a:gd fmla="*/ 194 w 896" name="T38"/>
                <a:gd fmla="*/ 157 h 797" name="T39"/>
                <a:gd fmla="*/ 180 w 896" name="T40"/>
                <a:gd fmla="*/ 141 h 797" name="T41"/>
                <a:gd fmla="*/ 170 w 896" name="T42"/>
                <a:gd fmla="*/ 133 h 797" name="T43"/>
                <a:gd fmla="*/ 182 w 896" name="T44"/>
                <a:gd fmla="*/ 129 h 797" name="T45"/>
                <a:gd fmla="*/ 181 w 896" name="T46"/>
                <a:gd fmla="*/ 116 h 797" name="T47"/>
                <a:gd fmla="*/ 190 w 896" name="T48"/>
                <a:gd fmla="*/ 108 h 797" name="T49"/>
                <a:gd fmla="*/ 186 w 896" name="T50"/>
                <a:gd fmla="*/ 94 h 797" name="T51"/>
                <a:gd fmla="*/ 197 w 896" name="T52"/>
                <a:gd fmla="*/ 87 h 797" name="T53"/>
                <a:gd fmla="*/ 211 w 896" name="T54"/>
                <a:gd fmla="*/ 99 h 797" name="T55"/>
                <a:gd fmla="*/ 224 w 896" name="T56"/>
                <a:gd fmla="*/ 91 h 797" name="T57"/>
                <a:gd fmla="*/ 219 w 896" name="T58"/>
                <a:gd fmla="*/ 75 h 797" name="T59"/>
                <a:gd fmla="*/ 206 w 896" name="T60"/>
                <a:gd fmla="*/ 71 h 797" name="T61"/>
                <a:gd fmla="*/ 203 w 896" name="T62"/>
                <a:gd fmla="*/ 62 h 797" name="T63"/>
                <a:gd fmla="*/ 182 w 896" name="T64"/>
                <a:gd fmla="*/ 66 h 797" name="T65"/>
                <a:gd fmla="*/ 169 w 896" name="T66"/>
                <a:gd fmla="*/ 53 h 797" name="T67"/>
                <a:gd fmla="*/ 157 w 896" name="T68"/>
                <a:gd fmla="*/ 53 h 797" name="T69"/>
                <a:gd fmla="*/ 156 w 896" name="T70"/>
                <a:gd fmla="*/ 41 h 797" name="T71"/>
                <a:gd fmla="*/ 173 w 896" name="T72"/>
                <a:gd fmla="*/ 20 h 797" name="T73"/>
                <a:gd fmla="*/ 171 w 896" name="T74"/>
                <a:gd fmla="*/ 3 h 797" name="T75"/>
                <a:gd fmla="*/ 153 w 896" name="T76"/>
                <a:gd fmla="*/ 6 h 797" name="T77"/>
                <a:gd fmla="*/ 112 w 896" name="T78"/>
                <a:gd fmla="*/ 0 h 797" name="T79"/>
                <a:gd fmla="*/ 110 w 896" name="T80"/>
                <a:gd fmla="*/ 32 h 797" name="T81"/>
                <a:gd fmla="*/ 89 w 896" name="T82"/>
                <a:gd fmla="*/ 49 h 797" name="T83"/>
                <a:gd fmla="*/ 72 w 896" name="T84"/>
                <a:gd fmla="*/ 52 h 797" name="T85"/>
                <a:gd fmla="*/ 42 w 896" name="T86"/>
                <a:gd fmla="*/ 71 h 797" name="T87"/>
                <a:gd fmla="*/ 25 w 896" name="T88"/>
                <a:gd fmla="*/ 79 h 797" name="T89"/>
                <a:gd fmla="*/ 0 w 896" name="T90"/>
                <a:gd fmla="*/ 84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gdLst>
                <a:gd fmla="*/ 0 w 896" name="T0"/>
                <a:gd fmla="*/ 84 h 797" name="T1"/>
                <a:gd fmla="*/ 7 w 896" name="T2"/>
                <a:gd fmla="*/ 100 h 797" name="T3"/>
                <a:gd fmla="*/ 17 w 896" name="T4"/>
                <a:gd fmla="*/ 115 h 797" name="T5"/>
                <a:gd fmla="*/ 30 w 896" name="T6"/>
                <a:gd fmla="*/ 127 h 797" name="T7"/>
                <a:gd fmla="*/ 29 w 896" name="T8"/>
                <a:gd fmla="*/ 140 h 797" name="T9"/>
                <a:gd fmla="*/ 53 w 896" name="T10"/>
                <a:gd fmla="*/ 162 h 797" name="T11"/>
                <a:gd fmla="*/ 76 w 896" name="T12"/>
                <a:gd fmla="*/ 171 h 797" name="T13"/>
                <a:gd fmla="*/ 104 w 896" name="T14"/>
                <a:gd fmla="*/ 166 h 797" name="T15"/>
                <a:gd fmla="*/ 116 w 896" name="T16"/>
                <a:gd fmla="*/ 171 h 797" name="T17"/>
                <a:gd fmla="*/ 133 w 896" name="T18"/>
                <a:gd fmla="*/ 164 h 797" name="T19"/>
                <a:gd fmla="*/ 134 w 896" name="T20"/>
                <a:gd fmla="*/ 180 h 797" name="T21"/>
                <a:gd fmla="*/ 143 w 896" name="T22"/>
                <a:gd fmla="*/ 191 h 797" name="T23"/>
                <a:gd fmla="*/ 156 w 896" name="T24"/>
                <a:gd fmla="*/ 187 h 797" name="T25"/>
                <a:gd fmla="*/ 173 w 896" name="T26"/>
                <a:gd fmla="*/ 199 h 797" name="T27"/>
                <a:gd fmla="*/ 188 w 896" name="T28"/>
                <a:gd fmla="*/ 194 h 797" name="T29"/>
                <a:gd fmla="*/ 193 w 896" name="T30"/>
                <a:gd fmla="*/ 189 h 797" name="T31"/>
                <a:gd fmla="*/ 212 w 896" name="T32"/>
                <a:gd fmla="*/ 179 h 797" name="T33"/>
                <a:gd fmla="*/ 213 w 896" name="T34"/>
                <a:gd fmla="*/ 163 h 797" name="T35"/>
                <a:gd fmla="*/ 208 w 896" name="T36"/>
                <a:gd fmla="*/ 148 h 797" name="T37"/>
                <a:gd fmla="*/ 194 w 896" name="T38"/>
                <a:gd fmla="*/ 157 h 797" name="T39"/>
                <a:gd fmla="*/ 180 w 896" name="T40"/>
                <a:gd fmla="*/ 141 h 797" name="T41"/>
                <a:gd fmla="*/ 170 w 896" name="T42"/>
                <a:gd fmla="*/ 133 h 797" name="T43"/>
                <a:gd fmla="*/ 182 w 896" name="T44"/>
                <a:gd fmla="*/ 129 h 797" name="T45"/>
                <a:gd fmla="*/ 181 w 896" name="T46"/>
                <a:gd fmla="*/ 116 h 797" name="T47"/>
                <a:gd fmla="*/ 190 w 896" name="T48"/>
                <a:gd fmla="*/ 108 h 797" name="T49"/>
                <a:gd fmla="*/ 186 w 896" name="T50"/>
                <a:gd fmla="*/ 94 h 797" name="T51"/>
                <a:gd fmla="*/ 197 w 896" name="T52"/>
                <a:gd fmla="*/ 87 h 797" name="T53"/>
                <a:gd fmla="*/ 211 w 896" name="T54"/>
                <a:gd fmla="*/ 99 h 797" name="T55"/>
                <a:gd fmla="*/ 224 w 896" name="T56"/>
                <a:gd fmla="*/ 91 h 797" name="T57"/>
                <a:gd fmla="*/ 219 w 896" name="T58"/>
                <a:gd fmla="*/ 75 h 797" name="T59"/>
                <a:gd fmla="*/ 206 w 896" name="T60"/>
                <a:gd fmla="*/ 71 h 797" name="T61"/>
                <a:gd fmla="*/ 203 w 896" name="T62"/>
                <a:gd fmla="*/ 62 h 797" name="T63"/>
                <a:gd fmla="*/ 182 w 896" name="T64"/>
                <a:gd fmla="*/ 66 h 797" name="T65"/>
                <a:gd fmla="*/ 169 w 896" name="T66"/>
                <a:gd fmla="*/ 53 h 797" name="T67"/>
                <a:gd fmla="*/ 157 w 896" name="T68"/>
                <a:gd fmla="*/ 53 h 797" name="T69"/>
                <a:gd fmla="*/ 156 w 896" name="T70"/>
                <a:gd fmla="*/ 41 h 797" name="T71"/>
                <a:gd fmla="*/ 173 w 896" name="T72"/>
                <a:gd fmla="*/ 20 h 797" name="T73"/>
                <a:gd fmla="*/ 171 w 896" name="T74"/>
                <a:gd fmla="*/ 3 h 797" name="T75"/>
                <a:gd fmla="*/ 153 w 896" name="T76"/>
                <a:gd fmla="*/ 6 h 797" name="T77"/>
                <a:gd fmla="*/ 112 w 896" name="T78"/>
                <a:gd fmla="*/ 0 h 797" name="T79"/>
                <a:gd fmla="*/ 110 w 896" name="T80"/>
                <a:gd fmla="*/ 32 h 797" name="T81"/>
                <a:gd fmla="*/ 89 w 896" name="T82"/>
                <a:gd fmla="*/ 49 h 797" name="T83"/>
                <a:gd fmla="*/ 72 w 896" name="T84"/>
                <a:gd fmla="*/ 52 h 797" name="T85"/>
                <a:gd fmla="*/ 42 w 896" name="T86"/>
                <a:gd fmla="*/ 71 h 797" name="T87"/>
                <a:gd fmla="*/ 25 w 896" name="T88"/>
                <a:gd fmla="*/ 79 h 797" name="T89"/>
                <a:gd fmla="*/ 0 w 896" name="T90"/>
                <a:gd fmla="*/ 84 h 797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96" name="T138"/>
                <a:gd fmla="*/ 0 h 797" name="T139"/>
                <a:gd fmla="*/ 896 w 896" name="T140"/>
                <a:gd fmla="*/ 797 h 797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fmla="*/ 7 w 502" name="T0"/>
                <a:gd fmla="*/ 236 h 1051" name="T1"/>
                <a:gd fmla="*/ 6 w 502" name="T2"/>
                <a:gd fmla="*/ 263 h 1051" name="T3"/>
                <a:gd fmla="*/ 30 w 502" name="T4"/>
                <a:gd fmla="*/ 257 h 1051" name="T5"/>
                <a:gd fmla="*/ 48 w 502" name="T6"/>
                <a:gd fmla="*/ 250 h 1051" name="T7"/>
                <a:gd fmla="*/ 78 w 502" name="T8"/>
                <a:gd fmla="*/ 230 h 1051" name="T9"/>
                <a:gd fmla="*/ 94 w 502" name="T10"/>
                <a:gd fmla="*/ 228 h 1051" name="T11"/>
                <a:gd fmla="*/ 115 w 502" name="T12"/>
                <a:gd fmla="*/ 210 h 1051" name="T13"/>
                <a:gd fmla="*/ 117 w 502" name="T14"/>
                <a:gd fmla="*/ 178 h 1051" name="T15"/>
                <a:gd fmla="*/ 108 w 502" name="T16"/>
                <a:gd fmla="*/ 169 h 1051" name="T17"/>
                <a:gd fmla="*/ 109 w 502" name="T18"/>
                <a:gd fmla="*/ 159 h 1051" name="T19"/>
                <a:gd fmla="*/ 115 w 502" name="T20"/>
                <a:gd fmla="*/ 150 h 1051" name="T21"/>
                <a:gd fmla="*/ 114 w 502" name="T22"/>
                <a:gd fmla="*/ 142 h 1051" name="T23"/>
                <a:gd fmla="*/ 121 w 502" name="T24"/>
                <a:gd fmla="*/ 126 h 1051" name="T25"/>
                <a:gd fmla="*/ 118 w 502" name="T26"/>
                <a:gd fmla="*/ 109 h 1051" name="T27"/>
                <a:gd fmla="*/ 99 w 502" name="T28"/>
                <a:gd fmla="*/ 99 h 1051" name="T29"/>
                <a:gd fmla="*/ 100 w 502" name="T30"/>
                <a:gd fmla="*/ 81 h 1051" name="T31"/>
                <a:gd fmla="*/ 108 w 502" name="T32"/>
                <a:gd fmla="*/ 74 h 1051" name="T33"/>
                <a:gd fmla="*/ 109 w 502" name="T34"/>
                <a:gd fmla="*/ 64 h 1051" name="T35"/>
                <a:gd fmla="*/ 119 w 502" name="T36"/>
                <a:gd fmla="*/ 60 h 1051" name="T37"/>
                <a:gd fmla="*/ 126 w 502" name="T38"/>
                <a:gd fmla="*/ 43 h 1051" name="T39"/>
                <a:gd fmla="*/ 119 w 502" name="T40"/>
                <a:gd fmla="*/ 31 h 1051" name="T41"/>
                <a:gd fmla="*/ 110 w 502" name="T42"/>
                <a:gd fmla="*/ 26 h 1051" name="T43"/>
                <a:gd fmla="*/ 111 w 502" name="T44"/>
                <a:gd fmla="*/ 16 h 1051" name="T45"/>
                <a:gd fmla="*/ 121 w 502" name="T46"/>
                <a:gd fmla="*/ 11 h 1051" name="T47"/>
                <a:gd fmla="*/ 114 w 502" name="T48"/>
                <a:gd fmla="*/ 0 h 1051" name="T49"/>
                <a:gd fmla="*/ 87 w 502" name="T50"/>
                <a:gd fmla="*/ 11 h 1051" name="T51"/>
                <a:gd fmla="*/ 72 w 502" name="T52"/>
                <a:gd fmla="*/ 11 h 1051" name="T53"/>
                <a:gd fmla="*/ 50 w 502" name="T54"/>
                <a:gd fmla="*/ 19 h 1051" name="T55"/>
                <a:gd fmla="*/ 38 w 502" name="T56"/>
                <a:gd fmla="*/ 49 h 1051" name="T57"/>
                <a:gd fmla="*/ 19 w 502" name="T58"/>
                <a:gd fmla="*/ 56 h 1051" name="T59"/>
                <a:gd fmla="*/ 19 w 502" name="T60"/>
                <a:gd fmla="*/ 73 h 1051" name="T61"/>
                <a:gd fmla="*/ 12 w 502" name="T62"/>
                <a:gd fmla="*/ 104 h 1051" name="T63"/>
                <a:gd fmla="*/ 0 w 502" name="T64"/>
                <a:gd fmla="*/ 117 h 1051" name="T65"/>
                <a:gd fmla="*/ 13 w 502" name="T66"/>
                <a:gd fmla="*/ 139 h 1051" name="T67"/>
                <a:gd fmla="*/ 4 w 502" name="T68"/>
                <a:gd fmla="*/ 164 h 1051" name="T69"/>
                <a:gd fmla="*/ 9 w 502" name="T70"/>
                <a:gd fmla="*/ 198 h 1051" name="T71"/>
                <a:gd fmla="*/ 15 w 502" name="T72"/>
                <a:gd fmla="*/ 220 h 1051" name="T73"/>
                <a:gd fmla="*/ 7 w 502" name="T74"/>
                <a:gd fmla="*/ 236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gdLst>
                <a:gd fmla="*/ 7 w 502" name="T0"/>
                <a:gd fmla="*/ 236 h 1051" name="T1"/>
                <a:gd fmla="*/ 6 w 502" name="T2"/>
                <a:gd fmla="*/ 263 h 1051" name="T3"/>
                <a:gd fmla="*/ 30 w 502" name="T4"/>
                <a:gd fmla="*/ 257 h 1051" name="T5"/>
                <a:gd fmla="*/ 48 w 502" name="T6"/>
                <a:gd fmla="*/ 250 h 1051" name="T7"/>
                <a:gd fmla="*/ 78 w 502" name="T8"/>
                <a:gd fmla="*/ 230 h 1051" name="T9"/>
                <a:gd fmla="*/ 94 w 502" name="T10"/>
                <a:gd fmla="*/ 228 h 1051" name="T11"/>
                <a:gd fmla="*/ 115 w 502" name="T12"/>
                <a:gd fmla="*/ 210 h 1051" name="T13"/>
                <a:gd fmla="*/ 117 w 502" name="T14"/>
                <a:gd fmla="*/ 178 h 1051" name="T15"/>
                <a:gd fmla="*/ 108 w 502" name="T16"/>
                <a:gd fmla="*/ 169 h 1051" name="T17"/>
                <a:gd fmla="*/ 109 w 502" name="T18"/>
                <a:gd fmla="*/ 159 h 1051" name="T19"/>
                <a:gd fmla="*/ 115 w 502" name="T20"/>
                <a:gd fmla="*/ 150 h 1051" name="T21"/>
                <a:gd fmla="*/ 114 w 502" name="T22"/>
                <a:gd fmla="*/ 142 h 1051" name="T23"/>
                <a:gd fmla="*/ 121 w 502" name="T24"/>
                <a:gd fmla="*/ 126 h 1051" name="T25"/>
                <a:gd fmla="*/ 118 w 502" name="T26"/>
                <a:gd fmla="*/ 109 h 1051" name="T27"/>
                <a:gd fmla="*/ 99 w 502" name="T28"/>
                <a:gd fmla="*/ 99 h 1051" name="T29"/>
                <a:gd fmla="*/ 100 w 502" name="T30"/>
                <a:gd fmla="*/ 81 h 1051" name="T31"/>
                <a:gd fmla="*/ 108 w 502" name="T32"/>
                <a:gd fmla="*/ 74 h 1051" name="T33"/>
                <a:gd fmla="*/ 109 w 502" name="T34"/>
                <a:gd fmla="*/ 64 h 1051" name="T35"/>
                <a:gd fmla="*/ 119 w 502" name="T36"/>
                <a:gd fmla="*/ 60 h 1051" name="T37"/>
                <a:gd fmla="*/ 126 w 502" name="T38"/>
                <a:gd fmla="*/ 43 h 1051" name="T39"/>
                <a:gd fmla="*/ 119 w 502" name="T40"/>
                <a:gd fmla="*/ 31 h 1051" name="T41"/>
                <a:gd fmla="*/ 110 w 502" name="T42"/>
                <a:gd fmla="*/ 26 h 1051" name="T43"/>
                <a:gd fmla="*/ 111 w 502" name="T44"/>
                <a:gd fmla="*/ 16 h 1051" name="T45"/>
                <a:gd fmla="*/ 121 w 502" name="T46"/>
                <a:gd fmla="*/ 11 h 1051" name="T47"/>
                <a:gd fmla="*/ 114 w 502" name="T48"/>
                <a:gd fmla="*/ 0 h 1051" name="T49"/>
                <a:gd fmla="*/ 87 w 502" name="T50"/>
                <a:gd fmla="*/ 11 h 1051" name="T51"/>
                <a:gd fmla="*/ 72 w 502" name="T52"/>
                <a:gd fmla="*/ 11 h 1051" name="T53"/>
                <a:gd fmla="*/ 50 w 502" name="T54"/>
                <a:gd fmla="*/ 19 h 1051" name="T55"/>
                <a:gd fmla="*/ 38 w 502" name="T56"/>
                <a:gd fmla="*/ 49 h 1051" name="T57"/>
                <a:gd fmla="*/ 19 w 502" name="T58"/>
                <a:gd fmla="*/ 56 h 1051" name="T59"/>
                <a:gd fmla="*/ 19 w 502" name="T60"/>
                <a:gd fmla="*/ 73 h 1051" name="T61"/>
                <a:gd fmla="*/ 12 w 502" name="T62"/>
                <a:gd fmla="*/ 104 h 1051" name="T63"/>
                <a:gd fmla="*/ 0 w 502" name="T64"/>
                <a:gd fmla="*/ 117 h 1051" name="T65"/>
                <a:gd fmla="*/ 13 w 502" name="T66"/>
                <a:gd fmla="*/ 139 h 1051" name="T67"/>
                <a:gd fmla="*/ 4 w 502" name="T68"/>
                <a:gd fmla="*/ 164 h 1051" name="T69"/>
                <a:gd fmla="*/ 9 w 502" name="T70"/>
                <a:gd fmla="*/ 198 h 1051" name="T71"/>
                <a:gd fmla="*/ 15 w 502" name="T72"/>
                <a:gd fmla="*/ 220 h 1051" name="T73"/>
                <a:gd fmla="*/ 7 w 502" name="T74"/>
                <a:gd fmla="*/ 236 h 105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502" name="T114"/>
                <a:gd fmla="*/ 0 h 1051" name="T115"/>
                <a:gd fmla="*/ 502 w 502" name="T116"/>
                <a:gd fmla="*/ 1051 h 105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gdLst>
                <a:gd fmla="*/ 2 w 929" name="T0"/>
                <a:gd fmla="*/ 106 h 1329" name="T1"/>
                <a:gd fmla="*/ 21 w 929" name="T2"/>
                <a:gd fmla="*/ 126 h 1329" name="T3"/>
                <a:gd fmla="*/ 31 w 929" name="T4"/>
                <a:gd fmla="*/ 148 h 1329" name="T5"/>
                <a:gd fmla="*/ 26 w 929" name="T6"/>
                <a:gd fmla="*/ 170 h 1329" name="T7"/>
                <a:gd fmla="*/ 43 w 929" name="T8"/>
                <a:gd fmla="*/ 183 h 1329" name="T9"/>
                <a:gd fmla="*/ 68 w 929" name="T10"/>
                <a:gd fmla="*/ 187 h 1329" name="T11"/>
                <a:gd fmla="*/ 79 w 929" name="T12"/>
                <a:gd fmla="*/ 172 h 1329" name="T13"/>
                <a:gd fmla="*/ 78 w 929" name="T14"/>
                <a:gd fmla="*/ 153 h 1329" name="T15"/>
                <a:gd fmla="*/ 72 w 929" name="T16"/>
                <a:gd fmla="*/ 108 h 1329" name="T17"/>
                <a:gd fmla="*/ 92 w 929" name="T18"/>
                <a:gd fmla="*/ 113 h 1329" name="T19"/>
                <a:gd fmla="*/ 109 w 929" name="T20"/>
                <a:gd fmla="*/ 126 h 1329" name="T21"/>
                <a:gd fmla="*/ 143 w 929" name="T22"/>
                <a:gd fmla="*/ 150 h 1329" name="T23"/>
                <a:gd fmla="*/ 140 w 929" name="T24"/>
                <a:gd fmla="*/ 174 h 1329" name="T25"/>
                <a:gd fmla="*/ 112 w 929" name="T26"/>
                <a:gd fmla="*/ 189 h 1329" name="T27"/>
                <a:gd fmla="*/ 99 w 929" name="T28"/>
                <a:gd fmla="*/ 204 h 1329" name="T29"/>
                <a:gd fmla="*/ 71 w 929" name="T30"/>
                <a:gd fmla="*/ 199 h 1329" name="T31"/>
                <a:gd fmla="*/ 65 w 929" name="T32"/>
                <a:gd fmla="*/ 222 h 1329" name="T33"/>
                <a:gd fmla="*/ 70 w 929" name="T34"/>
                <a:gd fmla="*/ 249 h 1329" name="T35"/>
                <a:gd fmla="*/ 48 w 929" name="T36"/>
                <a:gd fmla="*/ 267 h 1329" name="T37"/>
                <a:gd fmla="*/ 53 w 929" name="T38"/>
                <a:gd fmla="*/ 285 h 1329" name="T39"/>
                <a:gd fmla="*/ 63 w 929" name="T40"/>
                <a:gd fmla="*/ 304 h 1329" name="T41"/>
                <a:gd fmla="*/ 110 w 929" name="T42"/>
                <a:gd fmla="*/ 308 h 1329" name="T43"/>
                <a:gd fmla="*/ 142 w 929" name="T44"/>
                <a:gd fmla="*/ 313 h 1329" name="T45"/>
                <a:gd fmla="*/ 172 w 929" name="T46"/>
                <a:gd fmla="*/ 324 h 1329" name="T47"/>
                <a:gd fmla="*/ 188 w 929" name="T48"/>
                <a:gd fmla="*/ 330 h 1329" name="T49"/>
                <a:gd fmla="*/ 181 w 929" name="T50"/>
                <a:gd fmla="*/ 308 h 1329" name="T51"/>
                <a:gd fmla="*/ 202 w 929" name="T52"/>
                <a:gd fmla="*/ 290 h 1329" name="T53"/>
                <a:gd fmla="*/ 178 w 929" name="T54"/>
                <a:gd fmla="*/ 276 h 1329" name="T55"/>
                <a:gd fmla="*/ 200 w 929" name="T56"/>
                <a:gd fmla="*/ 270 h 1329" name="T57"/>
                <a:gd fmla="*/ 231 w 929" name="T58"/>
                <a:gd fmla="*/ 266 h 1329" name="T59"/>
                <a:gd fmla="*/ 218 w 929" name="T60"/>
                <a:gd fmla="*/ 241 h 1329" name="T61"/>
                <a:gd fmla="*/ 202 w 929" name="T62"/>
                <a:gd fmla="*/ 211 h 1329" name="T63"/>
                <a:gd fmla="*/ 210 w 929" name="T64"/>
                <a:gd fmla="*/ 167 h 1329" name="T65"/>
                <a:gd fmla="*/ 200 w 929" name="T66"/>
                <a:gd fmla="*/ 112 h 1329" name="T67"/>
                <a:gd fmla="*/ 196 w 929" name="T68"/>
                <a:gd fmla="*/ 65 h 1329" name="T69"/>
                <a:gd fmla="*/ 214 w 929" name="T70"/>
                <a:gd fmla="*/ 21 h 1329" name="T71"/>
                <a:gd fmla="*/ 206 w 929" name="T72"/>
                <a:gd fmla="*/ 0 h 1329" name="T73"/>
                <a:gd fmla="*/ 182 w 929" name="T74"/>
                <a:gd fmla="*/ 10 h 1329" name="T75"/>
                <a:gd fmla="*/ 164 w 929" name="T76"/>
                <a:gd fmla="*/ 44 h 1329" name="T77"/>
                <a:gd fmla="*/ 129 w 929" name="T78"/>
                <a:gd fmla="*/ 87 h 1329" name="T79"/>
                <a:gd fmla="*/ 99 w 929" name="T80"/>
                <a:gd fmla="*/ 84 h 1329" name="T81"/>
                <a:gd fmla="*/ 74 w 929" name="T82"/>
                <a:gd fmla="*/ 70 h 1329" name="T83"/>
                <a:gd fmla="*/ 72 w 929" name="T84"/>
                <a:gd fmla="*/ 42 h 1329" name="T85"/>
                <a:gd fmla="*/ 68 w 929" name="T86"/>
                <a:gd fmla="*/ 18 h 1329" name="T87"/>
                <a:gd fmla="*/ 43 w 929" name="T88"/>
                <a:gd fmla="*/ 42 h 1329" name="T89"/>
                <a:gd fmla="*/ 26 w 929" name="T90"/>
                <a:gd fmla="*/ 90 h 132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929" name="T138"/>
                <a:gd fmla="*/ 0 h 1329" name="T139"/>
                <a:gd fmla="*/ 929 w 929" name="T140"/>
                <a:gd fmla="*/ 1329 h 132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gdLst>
                <a:gd fmla="*/ 43 w 242" name="T0"/>
                <a:gd fmla="*/ 1 h 610" name="T1"/>
                <a:gd fmla="*/ 39 w 242" name="T2"/>
                <a:gd fmla="*/ 6 h 610" name="T3"/>
                <a:gd fmla="*/ 33 w 242" name="T4"/>
                <a:gd fmla="*/ 11 h 610" name="T5"/>
                <a:gd fmla="*/ 28 w 242" name="T6"/>
                <a:gd fmla="*/ 16 h 610" name="T7"/>
                <a:gd fmla="*/ 22 w 242" name="T8"/>
                <a:gd fmla="*/ 24 h 610" name="T9"/>
                <a:gd fmla="*/ 19 w 242" name="T10"/>
                <a:gd fmla="*/ 30 h 610" name="T11"/>
                <a:gd fmla="*/ 16 w 242" name="T12"/>
                <a:gd fmla="*/ 37 h 610" name="T13"/>
                <a:gd fmla="*/ 11 w 242" name="T14"/>
                <a:gd fmla="*/ 47 h 610" name="T15"/>
                <a:gd fmla="*/ 5 w 242" name="T16"/>
                <a:gd fmla="*/ 58 h 610" name="T17"/>
                <a:gd fmla="*/ 1 w 242" name="T18"/>
                <a:gd fmla="*/ 67 h 610" name="T19"/>
                <a:gd fmla="*/ 1 w 242" name="T20"/>
                <a:gd fmla="*/ 77 h 610" name="T21"/>
                <a:gd fmla="*/ 4 w 242" name="T22"/>
                <a:gd fmla="*/ 88 h 610" name="T23"/>
                <a:gd fmla="*/ 5 w 242" name="T24"/>
                <a:gd fmla="*/ 99 h 610" name="T25"/>
                <a:gd fmla="*/ 3 w 242" name="T26"/>
                <a:gd fmla="*/ 108 h 610" name="T27"/>
                <a:gd fmla="*/ 6 w 242" name="T28"/>
                <a:gd fmla="*/ 114 h 610" name="T29"/>
                <a:gd fmla="*/ 15 w 242" name="T30"/>
                <a:gd fmla="*/ 119 h 610" name="T31"/>
                <a:gd fmla="*/ 22 w 242" name="T32"/>
                <a:gd fmla="*/ 129 h 610" name="T33"/>
                <a:gd fmla="*/ 28 w 242" name="T34"/>
                <a:gd fmla="*/ 135 h 610" name="T35"/>
                <a:gd fmla="*/ 33 w 242" name="T36"/>
                <a:gd fmla="*/ 139 h 610" name="T37"/>
                <a:gd fmla="*/ 35 w 242" name="T38"/>
                <a:gd fmla="*/ 146 h 610" name="T39"/>
                <a:gd fmla="*/ 37 w 242" name="T40"/>
                <a:gd fmla="*/ 152 h 610" name="T41"/>
                <a:gd fmla="*/ 41 w 242" name="T42"/>
                <a:gd fmla="*/ 152 h 610" name="T43"/>
                <a:gd fmla="*/ 42 w 242" name="T44"/>
                <a:gd fmla="*/ 146 h 610" name="T45"/>
                <a:gd fmla="*/ 42 w 242" name="T46"/>
                <a:gd fmla="*/ 135 h 610" name="T47"/>
                <a:gd fmla="*/ 45 w 242" name="T48"/>
                <a:gd fmla="*/ 123 h 610" name="T49"/>
                <a:gd fmla="*/ 51 w 242" name="T50"/>
                <a:gd fmla="*/ 114 h 610" name="T51"/>
                <a:gd fmla="*/ 55 w 242" name="T52"/>
                <a:gd fmla="*/ 103 h 610" name="T53"/>
                <a:gd fmla="*/ 57 w 242" name="T54"/>
                <a:gd fmla="*/ 86 h 610" name="T55"/>
                <a:gd fmla="*/ 58 w 242" name="T56"/>
                <a:gd fmla="*/ 66 h 610" name="T57"/>
                <a:gd fmla="*/ 58 w 242" name="T58"/>
                <a:gd fmla="*/ 51 h 610" name="T59"/>
                <a:gd fmla="*/ 60 w 242" name="T60"/>
                <a:gd fmla="*/ 39 h 610" name="T61"/>
                <a:gd fmla="*/ 60 w 242" name="T62"/>
                <a:gd fmla="*/ 28 h 610" name="T63"/>
                <a:gd fmla="*/ 56 w 242" name="T64"/>
                <a:gd fmla="*/ 19 h 610" name="T65"/>
                <a:gd fmla="*/ 52 w 242" name="T66"/>
                <a:gd fmla="*/ 10 h 610" name="T67"/>
                <a:gd fmla="*/ 47 w 242" name="T68"/>
                <a:gd fmla="*/ 2 h 610" name="T69"/>
                <a:gd fmla="*/ 44 w 242" name="T70"/>
                <a:gd fmla="*/ 0 h 610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42" name="T108"/>
                <a:gd fmla="*/ 0 h 610" name="T109"/>
                <a:gd fmla="*/ 242 w 242" name="T110"/>
                <a:gd fmla="*/ 610 h 610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610" w="241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3334486" y="3904694"/>
            <a:ext cx="671600" cy="571500"/>
          </a:xfrm>
          <a:custGeom>
            <a:gdLst>
              <a:gd fmla="*/ 279 w 1128" name="T0"/>
              <a:gd fmla="*/ 62 h 960" name="T1"/>
              <a:gd fmla="*/ 272 w 1128" name="T2"/>
              <a:gd fmla="*/ 67 h 960" name="T3"/>
              <a:gd fmla="*/ 266 w 1128" name="T4"/>
              <a:gd fmla="*/ 77 h 960" name="T5"/>
              <a:gd fmla="*/ 261 w 1128" name="T6"/>
              <a:gd fmla="*/ 87 h 960" name="T7"/>
              <a:gd fmla="*/ 254 w 1128" name="T8"/>
              <a:gd fmla="*/ 97 h 960" name="T9"/>
              <a:gd fmla="*/ 241 w 1128" name="T10"/>
              <a:gd fmla="*/ 103 h 960" name="T11"/>
              <a:gd fmla="*/ 230 w 1128" name="T12"/>
              <a:gd fmla="*/ 104 h 960" name="T13"/>
              <a:gd fmla="*/ 216 w 1128" name="T14"/>
              <a:gd fmla="*/ 103 h 960" name="T15"/>
              <a:gd fmla="*/ 203 w 1128" name="T16"/>
              <a:gd fmla="*/ 110 h 960" name="T17"/>
              <a:gd fmla="*/ 199 w 1128" name="T18"/>
              <a:gd fmla="*/ 115 h 960" name="T19"/>
              <a:gd fmla="*/ 198 w 1128" name="T20"/>
              <a:gd fmla="*/ 118 h 960" name="T21"/>
              <a:gd fmla="*/ 196 w 1128" name="T22"/>
              <a:gd fmla="*/ 119 h 960" name="T23"/>
              <a:gd fmla="*/ 190 w 1128" name="T24"/>
              <a:gd fmla="*/ 114 h 960" name="T25"/>
              <a:gd fmla="*/ 183 w 1128" name="T26"/>
              <a:gd fmla="*/ 118 h 960" name="T27"/>
              <a:gd fmla="*/ 177 w 1128" name="T28"/>
              <a:gd fmla="*/ 127 h 960" name="T29"/>
              <a:gd fmla="*/ 164 w 1128" name="T30"/>
              <a:gd fmla="*/ 127 h 960" name="T31"/>
              <a:gd fmla="*/ 155 w 1128" name="T32"/>
              <a:gd fmla="*/ 120 h 960" name="T33"/>
              <a:gd fmla="*/ 148 w 1128" name="T34"/>
              <a:gd fmla="*/ 111 h 960" name="T35"/>
              <a:gd fmla="*/ 143 w 1128" name="T36"/>
              <a:gd fmla="*/ 113 h 960" name="T37"/>
              <a:gd fmla="*/ 147 w 1128" name="T38"/>
              <a:gd fmla="*/ 122 h 960" name="T39"/>
              <a:gd fmla="*/ 154 w 1128" name="T40"/>
              <a:gd fmla="*/ 130 h 960" name="T41"/>
              <a:gd fmla="*/ 153 w 1128" name="T42"/>
              <a:gd fmla="*/ 140 h 960" name="T43"/>
              <a:gd fmla="*/ 140 w 1128" name="T44"/>
              <a:gd fmla="*/ 149 h 960" name="T45"/>
              <a:gd fmla="*/ 134 w 1128" name="T46"/>
              <a:gd fmla="*/ 149 h 960" name="T47"/>
              <a:gd fmla="*/ 132 w 1128" name="T48"/>
              <a:gd fmla="*/ 148 h 960" name="T49"/>
              <a:gd fmla="*/ 130 w 1128" name="T50"/>
              <a:gd fmla="*/ 148 h 960" name="T51"/>
              <a:gd fmla="*/ 126 w 1128" name="T52"/>
              <a:gd fmla="*/ 154 h 960" name="T53"/>
              <a:gd fmla="*/ 116 w 1128" name="T54"/>
              <a:gd fmla="*/ 163 h 960" name="T55"/>
              <a:gd fmla="*/ 110 w 1128" name="T56"/>
              <a:gd fmla="*/ 167 h 960" name="T57"/>
              <a:gd fmla="*/ 97 w 1128" name="T58"/>
              <a:gd fmla="*/ 168 h 960" name="T59"/>
              <a:gd fmla="*/ 87 w 1128" name="T60"/>
              <a:gd fmla="*/ 171 h 960" name="T61"/>
              <a:gd fmla="*/ 75 w 1128" name="T62"/>
              <a:gd fmla="*/ 179 h 960" name="T63"/>
              <a:gd fmla="*/ 56 w 1128" name="T64"/>
              <a:gd fmla="*/ 185 h 960" name="T65"/>
              <a:gd fmla="*/ 46 w 1128" name="T66"/>
              <a:gd fmla="*/ 186 h 960" name="T67"/>
              <a:gd fmla="*/ 38 w 1128" name="T68"/>
              <a:gd fmla="*/ 194 h 960" name="T69"/>
              <a:gd fmla="*/ 29 w 1128" name="T70"/>
              <a:gd fmla="*/ 199 h 960" name="T71"/>
              <a:gd fmla="*/ 23 w 1128" name="T72"/>
              <a:gd fmla="*/ 207 h 960" name="T73"/>
              <a:gd fmla="*/ 26 w 1128" name="T74"/>
              <a:gd fmla="*/ 214 h 960" name="T75"/>
              <a:gd fmla="*/ 35 w 1128" name="T76"/>
              <a:gd fmla="*/ 227 h 960" name="T77"/>
              <a:gd fmla="*/ 35 w 1128" name="T78"/>
              <a:gd fmla="*/ 235 h 960" name="T79"/>
              <a:gd fmla="*/ 24 w 1128" name="T80"/>
              <a:gd fmla="*/ 240 h 960" name="T81"/>
              <a:gd fmla="*/ 13 w 1128" name="T82"/>
              <a:gd fmla="*/ 235 h 960" name="T83"/>
              <a:gd fmla="*/ 4 w 1128" name="T84"/>
              <a:gd fmla="*/ 222 h 960" name="T85"/>
              <a:gd fmla="*/ 1 w 1128" name="T86"/>
              <a:gd fmla="*/ 210 h 960" name="T87"/>
              <a:gd fmla="*/ 1 w 1128" name="T88"/>
              <a:gd fmla="*/ 200 h 960" name="T89"/>
              <a:gd fmla="*/ 8 w 1128" name="T90"/>
              <a:gd fmla="*/ 189 h 960" name="T91"/>
              <a:gd fmla="*/ 0 w 1128" name="T92"/>
              <a:gd fmla="*/ 184 h 960" name="T93"/>
              <a:gd fmla="*/ 19 w 1128" name="T94"/>
              <a:gd fmla="*/ 160 h 960" name="T95"/>
              <a:gd fmla="*/ 37 w 1128" name="T96"/>
              <a:gd fmla="*/ 139 h 960" name="T97"/>
              <a:gd fmla="*/ 59 w 1128" name="T98"/>
              <a:gd fmla="*/ 101 h 960" name="T99"/>
              <a:gd fmla="*/ 74 w 1128" name="T100"/>
              <a:gd fmla="*/ 62 h 960" name="T101"/>
              <a:gd fmla="*/ 82 w 1128" name="T102"/>
              <a:gd fmla="*/ 36 h 960" name="T103"/>
              <a:gd fmla="*/ 121 w 1128" name="T104"/>
              <a:gd fmla="*/ 3 h 960" name="T105"/>
              <a:gd fmla="*/ 156 w 1128" name="T106"/>
              <a:gd fmla="*/ 8 h 960" name="T107"/>
              <a:gd fmla="*/ 170 w 1128" name="T108"/>
              <a:gd fmla="*/ 24 h 960" name="T109"/>
              <a:gd fmla="*/ 185 w 1128" name="T110"/>
              <a:gd fmla="*/ 32 h 960" name="T111"/>
              <a:gd fmla="*/ 224 w 1128" name="T112"/>
              <a:gd fmla="*/ 15 h 960" name="T113"/>
              <a:gd fmla="*/ 272 w 1128" name="T114"/>
              <a:gd fmla="*/ 41 h 960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128" name="T174"/>
              <a:gd fmla="*/ 0 h 960" name="T175"/>
              <a:gd fmla="*/ 1128 w 1128" name="T176"/>
              <a:gd fmla="*/ 960 h 960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bIns="34297" lIns="68595" rIns="68595" tIns="34297"/>
          <a:lstStyle/>
          <a:p>
            <a:endParaRPr altLang="en-US" lang="zh-CN"/>
          </a:p>
        </p:txBody>
      </p:sp>
      <p:sp>
        <p:nvSpPr>
          <p:cNvPr id="91" name="Freeform 92"/>
          <p:cNvSpPr/>
          <p:nvPr/>
        </p:nvSpPr>
        <p:spPr bwMode="gray">
          <a:xfrm>
            <a:off x="3647662" y="2580720"/>
            <a:ext cx="587055" cy="394097"/>
          </a:xfrm>
          <a:custGeom>
            <a:gdLst>
              <a:gd fmla="*/ 81 w 987" name="T0"/>
              <a:gd fmla="*/ 0 h 663" name="T1"/>
              <a:gd fmla="*/ 88 w 987" name="T2"/>
              <a:gd fmla="*/ 3 h 663" name="T3"/>
              <a:gd fmla="*/ 96 w 987" name="T4"/>
              <a:gd fmla="*/ 5 h 663" name="T5"/>
              <a:gd fmla="*/ 103 w 987" name="T6"/>
              <a:gd fmla="*/ 2 h 663" name="T7"/>
              <a:gd fmla="*/ 111 w 987" name="T8"/>
              <a:gd fmla="*/ 0 h 663" name="T9"/>
              <a:gd fmla="*/ 119 w 987" name="T10"/>
              <a:gd fmla="*/ 5 h 663" name="T11"/>
              <a:gd fmla="*/ 125 w 987" name="T12"/>
              <a:gd fmla="*/ 15 h 663" name="T13"/>
              <a:gd fmla="*/ 126 w 987" name="T14"/>
              <a:gd fmla="*/ 24 h 663" name="T15"/>
              <a:gd fmla="*/ 128 w 987" name="T16"/>
              <a:gd fmla="*/ 32 h 663" name="T17"/>
              <a:gd fmla="*/ 133 w 987" name="T18"/>
              <a:gd fmla="*/ 37 h 663" name="T19"/>
              <a:gd fmla="*/ 141 w 987" name="T20"/>
              <a:gd fmla="*/ 39 h 663" name="T21"/>
              <a:gd fmla="*/ 149 w 987" name="T22"/>
              <a:gd fmla="*/ 38 h 663" name="T23"/>
              <a:gd fmla="*/ 154 w 987" name="T24"/>
              <a:gd fmla="*/ 33 h 663" name="T25"/>
              <a:gd fmla="*/ 160 w 987" name="T26"/>
              <a:gd fmla="*/ 24 h 663" name="T27"/>
              <a:gd fmla="*/ 167 w 987" name="T28"/>
              <a:gd fmla="*/ 15 h 663" name="T29"/>
              <a:gd fmla="*/ 175 w 987" name="T30"/>
              <a:gd fmla="*/ 6 h 663" name="T31"/>
              <a:gd fmla="*/ 184 w 987" name="T32"/>
              <a:gd fmla="*/ 2 h 663" name="T33"/>
              <a:gd fmla="*/ 191 w 987" name="T34"/>
              <a:gd fmla="*/ 4 h 663" name="T35"/>
              <a:gd fmla="*/ 200 w 987" name="T36"/>
              <a:gd fmla="*/ 9 h 663" name="T37"/>
              <a:gd fmla="*/ 212 w 987" name="T38"/>
              <a:gd fmla="*/ 11 h 663" name="T39"/>
              <a:gd fmla="*/ 224 w 987" name="T40"/>
              <a:gd fmla="*/ 9 h 663" name="T41"/>
              <a:gd fmla="*/ 234 w 987" name="T42"/>
              <a:gd fmla="*/ 7 h 663" name="T43"/>
              <a:gd fmla="*/ 241 w 987" name="T44"/>
              <a:gd fmla="*/ 5 h 663" name="T45"/>
              <a:gd fmla="*/ 246 w 987" name="T46"/>
              <a:gd fmla="*/ 5 h 663" name="T47"/>
              <a:gd fmla="*/ 246 w 987" name="T48"/>
              <a:gd fmla="*/ 12 h 663" name="T49"/>
              <a:gd fmla="*/ 245 w 987" name="T50"/>
              <a:gd fmla="*/ 23 h 663" name="T51"/>
              <a:gd fmla="*/ 243 w 987" name="T52"/>
              <a:gd fmla="*/ 31 h 663" name="T53"/>
              <a:gd fmla="*/ 237 w 987" name="T54"/>
              <a:gd fmla="*/ 32 h 663" name="T55"/>
              <a:gd fmla="*/ 231 w 987" name="T56"/>
              <a:gd fmla="*/ 31 h 663" name="T57"/>
              <a:gd fmla="*/ 225 w 987" name="T58"/>
              <a:gd fmla="*/ 32 h 663" name="T59"/>
              <a:gd fmla="*/ 216 w 987" name="T60"/>
              <a:gd fmla="*/ 41 h 663" name="T61"/>
              <a:gd fmla="*/ 205 w 987" name="T62"/>
              <a:gd fmla="*/ 49 h 663" name="T63"/>
              <a:gd fmla="*/ 198 w 987" name="T64"/>
              <a:gd fmla="*/ 51 h 663" name="T65"/>
              <a:gd fmla="*/ 191 w 987" name="T66"/>
              <a:gd fmla="*/ 52 h 663" name="T67"/>
              <a:gd fmla="*/ 189 w 987" name="T68"/>
              <a:gd fmla="*/ 55 h 663" name="T69"/>
              <a:gd fmla="*/ 191 w 987" name="T70"/>
              <a:gd fmla="*/ 63 h 663" name="T71"/>
              <a:gd fmla="*/ 190 w 987" name="T72"/>
              <a:gd fmla="*/ 72 h 663" name="T73"/>
              <a:gd fmla="*/ 185 w 987" name="T74"/>
              <a:gd fmla="*/ 77 h 663" name="T75"/>
              <a:gd fmla="*/ 177 w 987" name="T76"/>
              <a:gd fmla="*/ 79 h 663" name="T77"/>
              <a:gd fmla="*/ 171 w 987" name="T78"/>
              <a:gd fmla="*/ 79 h 663" name="T79"/>
              <a:gd fmla="*/ 170 w 987" name="T80"/>
              <a:gd fmla="*/ 84 h 663" name="T81"/>
              <a:gd fmla="*/ 170 w 987" name="T82"/>
              <a:gd fmla="*/ 93 h 663" name="T83"/>
              <a:gd fmla="*/ 168 w 987" name="T84"/>
              <a:gd fmla="*/ 101 h 663" name="T85"/>
              <a:gd fmla="*/ 163 w 987" name="T86"/>
              <a:gd fmla="*/ 106 h 663" name="T87"/>
              <a:gd fmla="*/ 157 w 987" name="T88"/>
              <a:gd fmla="*/ 111 h 663" name="T89"/>
              <a:gd fmla="*/ 155 w 987" name="T90"/>
              <a:gd fmla="*/ 118 h 663" name="T91"/>
              <a:gd fmla="*/ 152 w 987" name="T92"/>
              <a:gd fmla="*/ 123 h 663" name="T93"/>
              <a:gd fmla="*/ 139 w 987" name="T94"/>
              <a:gd fmla="*/ 127 h 663" name="T95"/>
              <a:gd fmla="*/ 129 w 987" name="T96"/>
              <a:gd fmla="*/ 143 h 663" name="T97"/>
              <a:gd fmla="*/ 106 w 987" name="T98"/>
              <a:gd fmla="*/ 148 h 663" name="T99"/>
              <a:gd fmla="*/ 89 w 987" name="T100"/>
              <a:gd fmla="*/ 156 h 663" name="T101"/>
              <a:gd fmla="*/ 66 w 987" name="T102"/>
              <a:gd fmla="*/ 144 h 663" name="T103"/>
              <a:gd fmla="*/ 52 w 987" name="T104"/>
              <a:gd fmla="*/ 160 h 663" name="T105"/>
              <a:gd fmla="*/ 13 w 987" name="T106"/>
              <a:gd fmla="*/ 152 h 663" name="T107"/>
              <a:gd fmla="*/ 0 w 987" name="T108"/>
              <a:gd fmla="*/ 140 h 663" name="T109"/>
              <a:gd fmla="*/ 14 w 987" name="T110"/>
              <a:gd fmla="*/ 98 h 663" name="T111"/>
              <a:gd fmla="*/ 8 w 987" name="T112"/>
              <a:gd fmla="*/ 78 h 663" name="T113"/>
              <a:gd fmla="*/ 26 w 987" name="T114"/>
              <a:gd fmla="*/ 45 h 663" name="T115"/>
              <a:gd fmla="*/ 50 w 987" name="T116"/>
              <a:gd fmla="*/ 22 h 663" name="T117"/>
              <a:gd fmla="*/ 80 w 987" name="T118"/>
              <a:gd fmla="*/ 0 h 66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87" name="T180"/>
              <a:gd fmla="*/ 0 h 663" name="T181"/>
              <a:gd fmla="*/ 987 w 987" name="T182"/>
              <a:gd fmla="*/ 663 h 663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663" w="986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bIns="34297" lIns="68595" rIns="68595" tIns="34297"/>
          <a:lstStyle/>
          <a:p>
            <a:endParaRPr altLang="en-US" lang="zh-CN"/>
          </a:p>
        </p:txBody>
      </p:sp>
      <p:sp>
        <p:nvSpPr>
          <p:cNvPr id="92" name="Freeform 100"/>
          <p:cNvSpPr/>
          <p:nvPr/>
        </p:nvSpPr>
        <p:spPr bwMode="gray">
          <a:xfrm>
            <a:off x="3876292" y="1975882"/>
            <a:ext cx="512035" cy="510779"/>
          </a:xfrm>
          <a:custGeom>
            <a:gdLst>
              <a:gd fmla="*/ 182 w 860" name="T0"/>
              <a:gd fmla="*/ 145 h 858" name="T1"/>
              <a:gd fmla="*/ 179 w 860" name="T2"/>
              <a:gd fmla="*/ 149 h 858" name="T3"/>
              <a:gd fmla="*/ 174 w 860" name="T4"/>
              <a:gd fmla="*/ 152 h 858" name="T5"/>
              <a:gd fmla="*/ 166 w 860" name="T6"/>
              <a:gd fmla="*/ 154 h 858" name="T7"/>
              <a:gd fmla="*/ 156 w 860" name="T8"/>
              <a:gd fmla="*/ 157 h 858" name="T9"/>
              <a:gd fmla="*/ 149 w 860" name="T10"/>
              <a:gd fmla="*/ 163 h 858" name="T11"/>
              <a:gd fmla="*/ 140 w 860" name="T12"/>
              <a:gd fmla="*/ 170 h 858" name="T13"/>
              <a:gd fmla="*/ 133 w 860" name="T14"/>
              <a:gd fmla="*/ 176 h 858" name="T15"/>
              <a:gd fmla="*/ 129 w 860" name="T16"/>
              <a:gd fmla="*/ 180 h 858" name="T17"/>
              <a:gd fmla="*/ 123 w 860" name="T18"/>
              <a:gd fmla="*/ 186 h 858" name="T19"/>
              <a:gd fmla="*/ 119 w 860" name="T20"/>
              <a:gd fmla="*/ 194 h 858" name="T21"/>
              <a:gd fmla="*/ 113 w 860" name="T22"/>
              <a:gd fmla="*/ 201 h 858" name="T23"/>
              <a:gd fmla="*/ 107 w 860" name="T24"/>
              <a:gd fmla="*/ 204 h 858" name="T25"/>
              <a:gd fmla="*/ 103 w 860" name="T26"/>
              <a:gd fmla="*/ 208 h 858" name="T27"/>
              <a:gd fmla="*/ 95 w 860" name="T28"/>
              <a:gd fmla="*/ 213 h 858" name="T29"/>
              <a:gd fmla="*/ 89 w 860" name="T30"/>
              <a:gd fmla="*/ 215 h 858" name="T31"/>
              <a:gd fmla="*/ 88 w 860" name="T32"/>
              <a:gd fmla="*/ 210 h 858" name="T33"/>
              <a:gd fmla="*/ 92 w 860" name="T34"/>
              <a:gd fmla="*/ 204 h 858" name="T35"/>
              <a:gd fmla="*/ 98 w 860" name="T36"/>
              <a:gd fmla="*/ 198 h 858" name="T37"/>
              <a:gd fmla="*/ 103 w 860" name="T38"/>
              <a:gd fmla="*/ 191 h 858" name="T39"/>
              <a:gd fmla="*/ 101 w 860" name="T40"/>
              <a:gd fmla="*/ 187 h 858" name="T41"/>
              <a:gd fmla="*/ 95 w 860" name="T42"/>
              <a:gd fmla="*/ 184 h 858" name="T43"/>
              <a:gd fmla="*/ 91 w 860" name="T44"/>
              <a:gd fmla="*/ 179 h 858" name="T45"/>
              <a:gd fmla="*/ 93 w 860" name="T46"/>
              <a:gd fmla="*/ 170 h 858" name="T47"/>
              <a:gd fmla="*/ 100 w 860" name="T48"/>
              <a:gd fmla="*/ 159 h 858" name="T49"/>
              <a:gd fmla="*/ 107 w 860" name="T50"/>
              <a:gd fmla="*/ 148 h 858" name="T51"/>
              <a:gd fmla="*/ 110 w 860" name="T52"/>
              <a:gd fmla="*/ 140 h 858" name="T53"/>
              <a:gd fmla="*/ 110 w 860" name="T54"/>
              <a:gd fmla="*/ 135 h 858" name="T55"/>
              <a:gd fmla="*/ 105 w 860" name="T56"/>
              <a:gd fmla="*/ 129 h 858" name="T57"/>
              <a:gd fmla="*/ 99 w 860" name="T58"/>
              <a:gd fmla="*/ 123 h 858" name="T59"/>
              <a:gd fmla="*/ 94 w 860" name="T60"/>
              <a:gd fmla="*/ 122 h 858" name="T61"/>
              <a:gd fmla="*/ 87 w 860" name="T62"/>
              <a:gd fmla="*/ 123 h 858" name="T63"/>
              <a:gd fmla="*/ 78 w 860" name="T64"/>
              <a:gd fmla="*/ 123 h 858" name="T65"/>
              <a:gd fmla="*/ 74 w 860" name="T66"/>
              <a:gd fmla="*/ 124 h 858" name="T67"/>
              <a:gd fmla="*/ 70 w 860" name="T68"/>
              <a:gd fmla="*/ 134 h 858" name="T69"/>
              <a:gd fmla="*/ 66 w 860" name="T70"/>
              <a:gd fmla="*/ 145 h 858" name="T71"/>
              <a:gd fmla="*/ 60 w 860" name="T72"/>
              <a:gd fmla="*/ 152 h 858" name="T73"/>
              <a:gd fmla="*/ 53 w 860" name="T74"/>
              <a:gd fmla="*/ 163 h 858" name="T75"/>
              <a:gd fmla="*/ 46 w 860" name="T76"/>
              <a:gd fmla="*/ 169 h 858" name="T77"/>
              <a:gd fmla="*/ 41 w 860" name="T78"/>
              <a:gd fmla="*/ 172 h 858" name="T79"/>
              <a:gd fmla="*/ 34 w 860" name="T80"/>
              <a:gd fmla="*/ 167 h 858" name="T81"/>
              <a:gd fmla="*/ 14 w 860" name="T82"/>
              <a:gd fmla="*/ 147 h 858" name="T83"/>
              <a:gd fmla="*/ 5 w 860" name="T84"/>
              <a:gd fmla="*/ 127 h 858" name="T85"/>
              <a:gd fmla="*/ 7 w 860" name="T86"/>
              <a:gd fmla="*/ 101 h 858" name="T87"/>
              <a:gd fmla="*/ 3 w 860" name="T88"/>
              <a:gd fmla="*/ 79 h 858" name="T89"/>
              <a:gd fmla="*/ 21 w 860" name="T90"/>
              <a:gd fmla="*/ 80 h 858" name="T91"/>
              <a:gd fmla="*/ 43 w 860" name="T92"/>
              <a:gd fmla="*/ 78 h 858" name="T93"/>
              <a:gd fmla="*/ 69 w 860" name="T94"/>
              <a:gd fmla="*/ 53 h 858" name="T95"/>
              <a:gd fmla="*/ 94 w 860" name="T96"/>
              <a:gd fmla="*/ 44 h 858" name="T97"/>
              <a:gd fmla="*/ 108 w 860" name="T98"/>
              <a:gd fmla="*/ 37 h 858" name="T99"/>
              <a:gd fmla="*/ 131 w 860" name="T100"/>
              <a:gd fmla="*/ 12 h 858" name="T101"/>
              <a:gd fmla="*/ 149 w 860" name="T102"/>
              <a:gd fmla="*/ 6 h 858" name="T103"/>
              <a:gd fmla="*/ 182 w 860" name="T104"/>
              <a:gd fmla="*/ 30 h 858" name="T105"/>
              <a:gd fmla="*/ 194 w 860" name="T106"/>
              <a:gd fmla="*/ 60 h 858" name="T107"/>
              <a:gd fmla="*/ 215 w 860" name="T108"/>
              <a:gd fmla="*/ 101 h 858" name="T109"/>
              <a:gd fmla="*/ 183 w 860" name="T110"/>
              <a:gd fmla="*/ 134 h 85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860" name="T168"/>
              <a:gd fmla="*/ 0 h 858" name="T169"/>
              <a:gd fmla="*/ 860 w 860" name="T170"/>
              <a:gd fmla="*/ 858 h 858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bIns="34297" lIns="68595" rIns="68595" tIns="34297"/>
          <a:lstStyle/>
          <a:p>
            <a:endParaRPr altLang="en-US" lang="zh-CN"/>
          </a:p>
        </p:txBody>
      </p:sp>
      <p:cxnSp>
        <p:nvCxnSpPr>
          <p:cNvPr id="94" name="直接连接符 93"/>
          <p:cNvCxnSpPr/>
          <p:nvPr/>
        </p:nvCxnSpPr>
        <p:spPr>
          <a:xfrm>
            <a:off x="4326661" y="2296757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515994" y="2483089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166548" y="2678885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355883" y="2865218"/>
            <a:ext cx="18490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3886200" y="3362961"/>
            <a:ext cx="629793" cy="199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4515994" y="3362961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784602" y="4226759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73936" y="4413092"/>
            <a:ext cx="21460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5027553" y="2122748"/>
            <a:ext cx="1203990" cy="281954"/>
          </a:xfrm>
          <a:prstGeom prst="rect">
            <a:avLst/>
          </a:prstGeom>
        </p:spPr>
        <p:txBody>
          <a:bodyPr bIns="34297" lIns="68595" rIns="68595" tIns="342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</a:t>
            </a:r>
          </a:p>
        </p:txBody>
      </p:sp>
      <p:sp>
        <p:nvSpPr>
          <p:cNvPr id="103" name="矩形 102"/>
          <p:cNvSpPr/>
          <p:nvPr/>
        </p:nvSpPr>
        <p:spPr>
          <a:xfrm>
            <a:off x="5027553" y="2554528"/>
            <a:ext cx="1203990" cy="281954"/>
          </a:xfrm>
          <a:prstGeom prst="rect">
            <a:avLst/>
          </a:prstGeom>
        </p:spPr>
        <p:txBody>
          <a:bodyPr bIns="34297" lIns="68595" rIns="68595" tIns="342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</a:t>
            </a:r>
          </a:p>
        </p:txBody>
      </p:sp>
      <p:sp>
        <p:nvSpPr>
          <p:cNvPr id="104" name="矩形 103"/>
          <p:cNvSpPr/>
          <p:nvPr/>
        </p:nvSpPr>
        <p:spPr>
          <a:xfrm>
            <a:off x="5027553" y="3053608"/>
            <a:ext cx="1203990" cy="281954"/>
          </a:xfrm>
          <a:prstGeom prst="rect">
            <a:avLst/>
          </a:prstGeom>
        </p:spPr>
        <p:txBody>
          <a:bodyPr bIns="34297" lIns="68595" rIns="68595" tIns="342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</a:t>
            </a:r>
          </a:p>
        </p:txBody>
      </p:sp>
      <p:sp>
        <p:nvSpPr>
          <p:cNvPr id="105" name="矩形 104"/>
          <p:cNvSpPr/>
          <p:nvPr/>
        </p:nvSpPr>
        <p:spPr>
          <a:xfrm>
            <a:off x="4993600" y="4051085"/>
            <a:ext cx="1203990" cy="281954"/>
          </a:xfrm>
          <a:prstGeom prst="rect">
            <a:avLst/>
          </a:prstGeom>
        </p:spPr>
        <p:txBody>
          <a:bodyPr bIns="34297" lIns="68595" rIns="68595" tIns="34297" wrap="none">
            <a:spAutoFit/>
          </a:bodyPr>
          <a:lstStyle/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点击添加文本</a:t>
            </a:r>
          </a:p>
        </p:txBody>
      </p:sp>
      <p:sp>
        <p:nvSpPr>
          <p:cNvPr id="106" name="矩形标注 105"/>
          <p:cNvSpPr/>
          <p:nvPr/>
        </p:nvSpPr>
        <p:spPr>
          <a:xfrm>
            <a:off x="6607140" y="1688944"/>
            <a:ext cx="2175135" cy="2923856"/>
          </a:xfrm>
          <a:prstGeom prst="wedgeRectCallout">
            <a:avLst>
              <a:gd fmla="val -72333" name="adj1"/>
              <a:gd fmla="val 19715" name="adj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107" name="TextBox 106"/>
          <p:cNvSpPr txBox="1"/>
          <p:nvPr/>
        </p:nvSpPr>
        <p:spPr>
          <a:xfrm>
            <a:off x="6619691" y="1841397"/>
            <a:ext cx="2067109" cy="2570392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</a:t>
            </a:r>
          </a:p>
        </p:txBody>
      </p:sp>
      <p:sp>
        <p:nvSpPr>
          <p:cNvPr id="108" name="文本框 2"/>
          <p:cNvSpPr txBox="1"/>
          <p:nvPr/>
        </p:nvSpPr>
        <p:spPr>
          <a:xfrm>
            <a:off x="482004" y="133350"/>
            <a:ext cx="41910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389121E9-6BE9-473F-BDEF-F5365C2F944C}" type="slidenum">
              <a:rPr lang="en-US" smtClean="0"/>
              <a:t>15</a:t>
            </a:fld>
          </a:p>
        </p:txBody>
      </p:sp>
      <p:sp>
        <p:nvSpPr>
          <p:cNvPr id="112" name="Freeform 118"/>
          <p:cNvSpPr/>
          <p:nvPr/>
        </p:nvSpPr>
        <p:spPr bwMode="gray">
          <a:xfrm>
            <a:off x="3614682" y="3409950"/>
            <a:ext cx="423918" cy="584597"/>
          </a:xfrm>
          <a:custGeom>
            <a:gdLst>
              <a:gd fmla="*/ 20 w 711" name="T0"/>
              <a:gd fmla="*/ 44 h 982" name="T1"/>
              <a:gd fmla="*/ 7 w 711" name="T2"/>
              <a:gd fmla="*/ 55 h 982" name="T3"/>
              <a:gd fmla="*/ 16 w 711" name="T4"/>
              <a:gd fmla="*/ 68 h 982" name="T5"/>
              <a:gd fmla="*/ 21 w 711" name="T6"/>
              <a:gd fmla="*/ 86 h 982" name="T7"/>
              <a:gd fmla="*/ 14 w 711" name="T8"/>
              <a:gd fmla="*/ 98 h 982" name="T9"/>
              <a:gd fmla="*/ 6 w 711" name="T10"/>
              <a:gd fmla="*/ 104 h 982" name="T11"/>
              <a:gd fmla="*/ 0 w 711" name="T12"/>
              <a:gd fmla="*/ 122 h 982" name="T13"/>
              <a:gd fmla="*/ 13 w 711" name="T14"/>
              <a:gd fmla="*/ 135 h 982" name="T15"/>
              <a:gd fmla="*/ 16 w 711" name="T16"/>
              <a:gd fmla="*/ 156 h 982" name="T17"/>
              <a:gd fmla="*/ 26 w 711" name="T18"/>
              <a:gd fmla="*/ 163 h 982" name="T19"/>
              <a:gd fmla="*/ 30 w 711" name="T20"/>
              <a:gd fmla="*/ 179 h 982" name="T21"/>
              <a:gd fmla="*/ 23 w 711" name="T22"/>
              <a:gd fmla="*/ 196 h 982" name="T23"/>
              <a:gd fmla="*/ 24 w 711" name="T24"/>
              <a:gd fmla="*/ 210 h 982" name="T25"/>
              <a:gd fmla="*/ 32 w 711" name="T26"/>
              <a:gd fmla="*/ 215 h 982" name="T27"/>
              <a:gd fmla="*/ 50 w 711" name="T28"/>
              <a:gd fmla="*/ 209 h 982" name="T29"/>
              <a:gd fmla="*/ 56 w 711" name="T30"/>
              <a:gd fmla="*/ 215 h 982" name="T31"/>
              <a:gd fmla="*/ 47 w 711" name="T32"/>
              <a:gd fmla="*/ 232 h 982" name="T33"/>
              <a:gd fmla="*/ 39 w 711" name="T34"/>
              <a:gd fmla="*/ 241 h 982" name="T35"/>
              <a:gd fmla="*/ 46 w 711" name="T36"/>
              <a:gd fmla="*/ 246 h 982" name="T37"/>
              <a:gd fmla="*/ 82 w 711" name="T38"/>
              <a:gd fmla="*/ 231 h 982" name="T39"/>
              <a:gd fmla="*/ 96 w 711" name="T40"/>
              <a:gd fmla="*/ 238 h 982" name="T41"/>
              <a:gd fmla="*/ 101 w 711" name="T42"/>
              <a:gd fmla="*/ 222 h 982" name="T43"/>
              <a:gd fmla="*/ 100 w 711" name="T44"/>
              <a:gd fmla="*/ 209 h 982" name="T45"/>
              <a:gd fmla="*/ 107 w 711" name="T46"/>
              <a:gd fmla="*/ 182 h 982" name="T47"/>
              <a:gd fmla="*/ 115 w 711" name="T48"/>
              <a:gd fmla="*/ 170 h 982" name="T49"/>
              <a:gd fmla="*/ 115 w 711" name="T50"/>
              <a:gd fmla="*/ 157 h 982" name="T51"/>
              <a:gd fmla="*/ 119 w 711" name="T52"/>
              <a:gd fmla="*/ 151 h 982" name="T53"/>
              <a:gd fmla="*/ 116 w 711" name="T54"/>
              <a:gd fmla="*/ 143 h 982" name="T55"/>
              <a:gd fmla="*/ 117 w 711" name="T56"/>
              <a:gd fmla="*/ 130 h 982" name="T57"/>
              <a:gd fmla="*/ 132 w 711" name="T58"/>
              <a:gd fmla="*/ 124 h 982" name="T59"/>
              <a:gd fmla="*/ 134 w 711" name="T60"/>
              <a:gd fmla="*/ 106 h 982" name="T61"/>
              <a:gd fmla="*/ 135 w 711" name="T62"/>
              <a:gd fmla="*/ 92 h 982" name="T63"/>
              <a:gd fmla="*/ 143 w 711" name="T64"/>
              <a:gd fmla="*/ 87 h 982" name="T65"/>
              <a:gd fmla="*/ 151 w 711" name="T66"/>
              <a:gd fmla="*/ 87 h 982" name="T67"/>
              <a:gd fmla="*/ 164 w 711" name="T68"/>
              <a:gd fmla="*/ 80 h 982" name="T69"/>
              <a:gd fmla="*/ 175 w 711" name="T70"/>
              <a:gd fmla="*/ 75 h 982" name="T71"/>
              <a:gd fmla="*/ 175 w 711" name="T72"/>
              <a:gd fmla="*/ 64 h 982" name="T73"/>
              <a:gd fmla="*/ 178 w 711" name="T74"/>
              <a:gd fmla="*/ 63 h 982" name="T75"/>
              <a:gd fmla="*/ 175 w 711" name="T76"/>
              <a:gd fmla="*/ 49 h 982" name="T77"/>
              <a:gd fmla="*/ 155 w 711" name="T78"/>
              <a:gd fmla="*/ 34 h 982" name="T79"/>
              <a:gd fmla="*/ 160 w 711" name="T80"/>
              <a:gd fmla="*/ 19 h 982" name="T81"/>
              <a:gd fmla="*/ 153 w 711" name="T82"/>
              <a:gd fmla="*/ 15 h 982" name="T83"/>
              <a:gd fmla="*/ 134 w 711" name="T84"/>
              <a:gd fmla="*/ 14 h 982" name="T85"/>
              <a:gd fmla="*/ 127 w 711" name="T86"/>
              <a:gd fmla="*/ 5 h 982" name="T87"/>
              <a:gd fmla="*/ 112 w 711" name="T88"/>
              <a:gd fmla="*/ 21 h 982" name="T89"/>
              <a:gd fmla="*/ 102 w 711" name="T90"/>
              <a:gd fmla="*/ 17 h 982" name="T91"/>
              <a:gd fmla="*/ 110 w 711" name="T92"/>
              <a:gd fmla="*/ 7 h 982" name="T93"/>
              <a:gd fmla="*/ 105 w 711" name="T94"/>
              <a:gd fmla="*/ 0 h 982" name="T95"/>
              <a:gd fmla="*/ 96 w 711" name="T96"/>
              <a:gd fmla="*/ 4 h 982" name="T97"/>
              <a:gd fmla="*/ 87 w 711" name="T98"/>
              <a:gd fmla="*/ 15 h 982" name="T99"/>
              <a:gd fmla="*/ 83 w 711" name="T100"/>
              <a:gd fmla="*/ 14 h 982" name="T101"/>
              <a:gd fmla="*/ 76 w 711" name="T102"/>
              <a:gd fmla="*/ 21 h 982" name="T103"/>
              <a:gd fmla="*/ 63 w 711" name="T104"/>
              <a:gd fmla="*/ 15 h 982" name="T105"/>
              <a:gd fmla="*/ 54 w 711" name="T106"/>
              <a:gd fmla="*/ 25 h 982" name="T107"/>
              <a:gd fmla="*/ 46 w 711" name="T108"/>
              <a:gd fmla="*/ 27 h 982" name="T109"/>
              <a:gd fmla="*/ 35 w 711" name="T110"/>
              <a:gd fmla="*/ 40 h 982" name="T111"/>
              <a:gd fmla="*/ 20 w 711" name="T112"/>
              <a:gd fmla="*/ 44 h 98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711" name="T171"/>
              <a:gd fmla="*/ 0 h 982" name="T172"/>
              <a:gd fmla="*/ 711 w 711" name="T173"/>
              <a:gd fmla="*/ 982 h 98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982" w="711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8000" fill="hold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0" spid="91"/>
      <p:bldP grpId="0" spid="92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文本框 2"/>
          <p:cNvSpPr txBox="1"/>
          <p:nvPr/>
        </p:nvSpPr>
        <p:spPr>
          <a:xfrm>
            <a:off x="609600" y="198226"/>
            <a:ext cx="2465430" cy="3886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b="1" lang="zh-CN" smtClean="0" sz="21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732F01B-49FA-457B-976C-E3C0A5017CB0}" type="slidenum">
              <a:rPr lang="en-US" smtClean="0"/>
              <a:t>16</a:t>
            </a:fld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309111" y="4298604"/>
            <a:ext cx="4876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C80000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1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1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内容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19175" y="1345763"/>
            <a:ext cx="1712098" cy="1513131"/>
            <a:chOff x="1057275" y="1583888"/>
            <a:chExt cx="1712098" cy="1513131"/>
          </a:xfrm>
        </p:grpSpPr>
        <p:sp>
          <p:nvSpPr>
            <p:cNvPr id="40" name="圆角矩形 9"/>
            <p:cNvSpPr/>
            <p:nvPr/>
          </p:nvSpPr>
          <p:spPr>
            <a:xfrm>
              <a:off x="1057275" y="1583888"/>
              <a:ext cx="1712098" cy="1513131"/>
            </a:xfrm>
            <a:prstGeom prst="roundRect">
              <a:avLst>
                <a:gd fmla="val 6371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41" name="圆角矩形 10"/>
            <p:cNvSpPr/>
            <p:nvPr/>
          </p:nvSpPr>
          <p:spPr>
            <a:xfrm>
              <a:off x="1097436" y="1622223"/>
              <a:ext cx="1620675" cy="1172170"/>
            </a:xfrm>
            <a:prstGeom prst="roundRect">
              <a:avLst>
                <a:gd fmla="val 6371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1097436" y="1815163"/>
              <a:ext cx="1620675" cy="78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C8000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  <p:sp>
          <p:nvSpPr>
            <p:cNvPr id="43" name="矩形 27"/>
            <p:cNvSpPr/>
            <p:nvPr/>
          </p:nvSpPr>
          <p:spPr>
            <a:xfrm>
              <a:off x="1525938" y="2806203"/>
              <a:ext cx="7924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 Light"/>
                  <a:ea charset="-122" pitchFamily="34" typeface="微软雅黑 Light"/>
                </a:rPr>
                <a:t>添加内容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92420" y="1353176"/>
            <a:ext cx="1712098" cy="1513131"/>
            <a:chOff x="2830520" y="1591301"/>
            <a:chExt cx="1712098" cy="1513131"/>
          </a:xfrm>
        </p:grpSpPr>
        <p:sp>
          <p:nvSpPr>
            <p:cNvPr id="45" name="圆角矩形 11"/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fmla="val 6371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46" name="圆角矩形 12"/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fmla="val 6371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47" name="矩形 28"/>
            <p:cNvSpPr/>
            <p:nvPr/>
          </p:nvSpPr>
          <p:spPr>
            <a:xfrm>
              <a:off x="3297397" y="2806203"/>
              <a:ext cx="7924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 Light"/>
                  <a:ea charset="-122" pitchFamily="34" typeface="微软雅黑 Light"/>
                </a:rPr>
                <a:t>添加内容</a:t>
              </a: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2870511" y="1815163"/>
              <a:ext cx="1620675" cy="78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C8000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65664" y="1356149"/>
            <a:ext cx="1712098" cy="1513131"/>
            <a:chOff x="4603764" y="1594274"/>
            <a:chExt cx="1712098" cy="1513131"/>
          </a:xfrm>
        </p:grpSpPr>
        <p:sp>
          <p:nvSpPr>
            <p:cNvPr id="50" name="圆角矩形 13"/>
            <p:cNvSpPr/>
            <p:nvPr/>
          </p:nvSpPr>
          <p:spPr>
            <a:xfrm>
              <a:off x="4603764" y="1594274"/>
              <a:ext cx="1712098" cy="1513131"/>
            </a:xfrm>
            <a:prstGeom prst="roundRect">
              <a:avLst>
                <a:gd fmla="val 6371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51" name="圆角矩形 14"/>
            <p:cNvSpPr/>
            <p:nvPr/>
          </p:nvSpPr>
          <p:spPr>
            <a:xfrm>
              <a:off x="4643925" y="1632610"/>
              <a:ext cx="1620675" cy="1172170"/>
            </a:xfrm>
            <a:prstGeom prst="roundRect">
              <a:avLst>
                <a:gd fmla="val 6371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52" name="矩形 29"/>
            <p:cNvSpPr/>
            <p:nvPr/>
          </p:nvSpPr>
          <p:spPr>
            <a:xfrm>
              <a:off x="5038840" y="2806203"/>
              <a:ext cx="7924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 Light"/>
                  <a:ea charset="-122" pitchFamily="34" typeface="微软雅黑 Light"/>
                </a:rPr>
                <a:t>添加内容</a:t>
              </a: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4632636" y="1824688"/>
              <a:ext cx="1620675" cy="78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C8000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29026" y="1356149"/>
            <a:ext cx="1712098" cy="1513131"/>
            <a:chOff x="6367126" y="1594274"/>
            <a:chExt cx="1712098" cy="1513131"/>
          </a:xfrm>
        </p:grpSpPr>
        <p:sp>
          <p:nvSpPr>
            <p:cNvPr id="55" name="圆角矩形 15"/>
            <p:cNvSpPr/>
            <p:nvPr/>
          </p:nvSpPr>
          <p:spPr>
            <a:xfrm>
              <a:off x="6367126" y="1594274"/>
              <a:ext cx="1712098" cy="1513131"/>
            </a:xfrm>
            <a:prstGeom prst="roundRect">
              <a:avLst>
                <a:gd fmla="val 6371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56" name="圆角矩形 16"/>
            <p:cNvSpPr/>
            <p:nvPr/>
          </p:nvSpPr>
          <p:spPr>
            <a:xfrm>
              <a:off x="6407286" y="1632610"/>
              <a:ext cx="1620675" cy="1172170"/>
            </a:xfrm>
            <a:prstGeom prst="roundRect">
              <a:avLst>
                <a:gd fmla="val 6371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latin charset="-122" pitchFamily="34" typeface="微软雅黑 Light"/>
                <a:ea charset="-122" pitchFamily="34" typeface="微软雅黑 Light"/>
              </a:endParaRPr>
            </a:p>
          </p:txBody>
        </p:sp>
        <p:sp>
          <p:nvSpPr>
            <p:cNvPr id="57" name="矩形 30"/>
            <p:cNvSpPr/>
            <p:nvPr/>
          </p:nvSpPr>
          <p:spPr>
            <a:xfrm>
              <a:off x="6826934" y="2806203"/>
              <a:ext cx="7924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 Light"/>
                  <a:ea charset="-122" pitchFamily="34" typeface="微软雅黑 Light"/>
                </a:rPr>
                <a:t>添加内容</a:t>
              </a: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6458549" y="1834213"/>
              <a:ext cx="1620675" cy="78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C8000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53612" y="3349506"/>
            <a:ext cx="3123871" cy="3092138"/>
            <a:chOff x="2953610" y="3349505"/>
            <a:chExt cx="3123871" cy="3092138"/>
          </a:xfrm>
        </p:grpSpPr>
        <p:grpSp>
          <p:nvGrpSpPr>
            <p:cNvPr id="60" name="Group 109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91" name="空心弧 6"/>
              <p:cNvSpPr/>
              <p:nvPr/>
            </p:nvSpPr>
            <p:spPr>
              <a:xfrm rot="13253830">
                <a:off x="2953610" y="3349506"/>
                <a:ext cx="3123870" cy="3092137"/>
              </a:xfrm>
              <a:prstGeom prst="blockArc">
                <a:avLst>
                  <a:gd fmla="val 19149915" name="adj1"/>
                  <a:gd fmla="val 0" name="adj2"/>
                  <a:gd fmla="val 25000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chemeClr val="tx1"/>
                  </a:solidFill>
                  <a:latin charset="-122" pitchFamily="34" typeface="微软雅黑 Light"/>
                  <a:ea charset="-122" pitchFamily="34" typeface="微软雅黑 Light"/>
                </a:endParaRPr>
              </a:p>
            </p:txBody>
          </p:sp>
          <p:grpSp>
            <p:nvGrpSpPr>
              <p:cNvPr id="92" name="组合 41"/>
              <p:cNvGrpSpPr/>
              <p:nvPr/>
            </p:nvGrpSpPr>
            <p:grpSpPr>
              <a:xfrm>
                <a:off x="3241207" y="4327342"/>
                <a:ext cx="366085" cy="301752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93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4" name="Freeform 19"/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gdLst>
                    <a:gd fmla="*/ 201 w 301" name="T0"/>
                    <a:gd fmla="*/ 0 h 266" name="T1"/>
                    <a:gd fmla="*/ 151 w 301" name="T2"/>
                    <a:gd fmla="*/ 67 h 266" name="T3"/>
                    <a:gd fmla="*/ 101 w 301" name="T4"/>
                    <a:gd fmla="*/ 0 h 266" name="T5"/>
                    <a:gd fmla="*/ 0 w 301" name="T6"/>
                    <a:gd fmla="*/ 144 h 266" name="T7"/>
                    <a:gd fmla="*/ 0 w 301" name="T8"/>
                    <a:gd fmla="*/ 235 h 266" name="T9"/>
                    <a:gd fmla="*/ 0 w 301" name="T10"/>
                    <a:gd fmla="*/ 235 h 266" name="T11"/>
                    <a:gd fmla="*/ 151 w 301" name="T12"/>
                    <a:gd fmla="*/ 266 h 266" name="T13"/>
                    <a:gd fmla="*/ 301 w 301" name="T14"/>
                    <a:gd fmla="*/ 235 h 266" name="T15"/>
                    <a:gd fmla="*/ 301 w 301" name="T16"/>
                    <a:gd fmla="*/ 235 h 266" name="T17"/>
                    <a:gd fmla="*/ 301 w 301" name="T18"/>
                    <a:gd fmla="*/ 144 h 266" name="T19"/>
                    <a:gd fmla="*/ 201 w 301" name="T20"/>
                    <a:gd fmla="*/ 0 h 26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66" w="301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5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gdLst>
                    <a:gd fmla="*/ 30 w 30" name="T0"/>
                    <a:gd fmla="*/ 1 h 18" name="T1"/>
                    <a:gd fmla="*/ 15 w 30" name="T2"/>
                    <a:gd fmla="*/ 0 h 18" name="T3"/>
                    <a:gd fmla="*/ 1 w 30" name="T4"/>
                    <a:gd fmla="*/ 1 h 18" name="T5"/>
                    <a:gd fmla="*/ 7 w 30" name="T6"/>
                    <a:gd fmla="*/ 18 h 18" name="T7"/>
                    <a:gd fmla="*/ 24 w 30" name="T8"/>
                    <a:gd fmla="*/ 18 h 18" name="T9"/>
                    <a:gd fmla="*/ 30 w 30" name="T10"/>
                    <a:gd fmla="*/ 1 h 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" w="30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6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gdLst>
                    <a:gd fmla="*/ 15 w 60" name="T0"/>
                    <a:gd fmla="*/ 0 h 82" name="T1"/>
                    <a:gd fmla="*/ 47 w 60" name="T2"/>
                    <a:gd fmla="*/ 0 h 82" name="T3"/>
                    <a:gd fmla="*/ 60 w 60" name="T4"/>
                    <a:gd fmla="*/ 47 h 82" name="T5"/>
                    <a:gd fmla="*/ 31 w 60" name="T6"/>
                    <a:gd fmla="*/ 82 h 82" name="T7"/>
                    <a:gd fmla="*/ 0 w 60" name="T8"/>
                    <a:gd fmla="*/ 47 h 82" name="T9"/>
                    <a:gd fmla="*/ 15 w 60" name="T10"/>
                    <a:gd fmla="*/ 0 h 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82" w="60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7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gdLst>
                    <a:gd fmla="*/ 23 w 45" name="T0"/>
                    <a:gd fmla="*/ 61 h 61" name="T1"/>
                    <a:gd fmla="*/ 45 w 45" name="T2"/>
                    <a:gd fmla="*/ 34 h 61" name="T3"/>
                    <a:gd fmla="*/ 34 w 45" name="T4"/>
                    <a:gd fmla="*/ 0 h 61" name="T5"/>
                    <a:gd fmla="*/ 11 w 45" name="T6"/>
                    <a:gd fmla="*/ 0 h 61" name="T7"/>
                    <a:gd fmla="*/ 0 w 45" name="T8"/>
                    <a:gd fmla="*/ 34 h 61" name="T9"/>
                    <a:gd fmla="*/ 23 w 45" name="T10"/>
                    <a:gd fmla="*/ 61 h 6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1" w="45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8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gdLst>
                    <a:gd fmla="*/ 150 w 163" name="T0"/>
                    <a:gd fmla="*/ 0 h 199" name="T1"/>
                    <a:gd fmla="*/ 113 w 163" name="T2"/>
                    <a:gd fmla="*/ 50 h 199" name="T3"/>
                    <a:gd fmla="*/ 75 w 163" name="T4"/>
                    <a:gd fmla="*/ 0 h 199" name="T5"/>
                    <a:gd fmla="*/ 0 w 163" name="T6"/>
                    <a:gd fmla="*/ 108 h 199" name="T7"/>
                    <a:gd fmla="*/ 0 w 163" name="T8"/>
                    <a:gd fmla="*/ 176 h 199" name="T9"/>
                    <a:gd fmla="*/ 0 w 163" name="T10"/>
                    <a:gd fmla="*/ 176 h 199" name="T11"/>
                    <a:gd fmla="*/ 113 w 163" name="T12"/>
                    <a:gd fmla="*/ 199 h 199" name="T13"/>
                    <a:gd fmla="*/ 114 w 163" name="T14"/>
                    <a:gd fmla="*/ 199 h 199" name="T15"/>
                    <a:gd fmla="*/ 114 w 163" name="T16"/>
                    <a:gd fmla="*/ 124 h 199" name="T17"/>
                    <a:gd fmla="*/ 163 w 163" name="T18"/>
                    <a:gd fmla="*/ 6 h 199" name="T19"/>
                    <a:gd fmla="*/ 150 w 163" name="T20"/>
                    <a:gd fmla="*/ 0 h 19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9" w="163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9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gdLst>
                    <a:gd fmla="*/ 18 w 22" name="T0"/>
                    <a:gd fmla="*/ 14 h 14" name="T1"/>
                    <a:gd fmla="*/ 22 w 22" name="T2"/>
                    <a:gd fmla="*/ 1 h 14" name="T3"/>
                    <a:gd fmla="*/ 11 w 22" name="T4"/>
                    <a:gd fmla="*/ 0 h 14" name="T5"/>
                    <a:gd fmla="*/ 0 w 22" name="T6"/>
                    <a:gd fmla="*/ 1 h 14" name="T7"/>
                    <a:gd fmla="*/ 5 w 22" name="T8"/>
                    <a:gd fmla="*/ 14 h 14" name="T9"/>
                    <a:gd fmla="*/ 18 w 22" name="T10"/>
                    <a:gd fmla="*/ 14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22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0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1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gdLst>
                    <a:gd fmla="*/ 17 w 22" name="T0"/>
                    <a:gd fmla="*/ 14 h 14" name="T1"/>
                    <a:gd fmla="*/ 22 w 22" name="T2"/>
                    <a:gd fmla="*/ 1 h 14" name="T3"/>
                    <a:gd fmla="*/ 11 w 22" name="T4"/>
                    <a:gd fmla="*/ 0 h 14" name="T5"/>
                    <a:gd fmla="*/ 0 w 22" name="T6"/>
                    <a:gd fmla="*/ 1 h 14" name="T7"/>
                    <a:gd fmla="*/ 5 w 22" name="T8"/>
                    <a:gd fmla="*/ 14 h 14" name="T9"/>
                    <a:gd fmla="*/ 17 w 22" name="T10"/>
                    <a:gd fmla="*/ 14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22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2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gdLst>
                    <a:gd fmla="*/ 24 w 45" name="T0"/>
                    <a:gd fmla="*/ 61 h 61" name="T1"/>
                    <a:gd fmla="*/ 45 w 45" name="T2"/>
                    <a:gd fmla="*/ 34 h 61" name="T3"/>
                    <a:gd fmla="*/ 34 w 45" name="T4"/>
                    <a:gd fmla="*/ 0 h 61" name="T5"/>
                    <a:gd fmla="*/ 11 w 45" name="T6"/>
                    <a:gd fmla="*/ 0 h 61" name="T7"/>
                    <a:gd fmla="*/ 0 w 45" name="T8"/>
                    <a:gd fmla="*/ 34 h 61" name="T9"/>
                    <a:gd fmla="*/ 24 w 45" name="T10"/>
                    <a:gd fmla="*/ 61 h 6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1" w="45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3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4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gdLst>
                    <a:gd fmla="*/ 88 w 163" name="T0"/>
                    <a:gd fmla="*/ 0 h 199" name="T1"/>
                    <a:gd fmla="*/ 51 w 163" name="T2"/>
                    <a:gd fmla="*/ 50 h 199" name="T3"/>
                    <a:gd fmla="*/ 13 w 163" name="T4"/>
                    <a:gd fmla="*/ 0 h 199" name="T5"/>
                    <a:gd fmla="*/ 0 w 163" name="T6"/>
                    <a:gd fmla="*/ 6 h 199" name="T7"/>
                    <a:gd fmla="*/ 49 w 163" name="T8"/>
                    <a:gd fmla="*/ 124 h 199" name="T9"/>
                    <a:gd fmla="*/ 49 w 163" name="T10"/>
                    <a:gd fmla="*/ 199 h 199" name="T11"/>
                    <a:gd fmla="*/ 51 w 163" name="T12"/>
                    <a:gd fmla="*/ 199 h 199" name="T13"/>
                    <a:gd fmla="*/ 163 w 163" name="T14"/>
                    <a:gd fmla="*/ 176 h 199" name="T15"/>
                    <a:gd fmla="*/ 163 w 163" name="T16"/>
                    <a:gd fmla="*/ 176 h 199" name="T17"/>
                    <a:gd fmla="*/ 163 w 163" name="T18"/>
                    <a:gd fmla="*/ 108 h 199" name="T19"/>
                    <a:gd fmla="*/ 88 w 163" name="T20"/>
                    <a:gd fmla="*/ 0 h 19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9" w="163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61" name="Group 110"/>
            <p:cNvGrpSpPr/>
            <p:nvPr/>
          </p:nvGrpSpPr>
          <p:grpSpPr>
            <a:xfrm>
              <a:off x="2953611" y="3349505"/>
              <a:ext cx="3123870" cy="3092137"/>
              <a:chOff x="2953611" y="3349505"/>
              <a:chExt cx="3123870" cy="3092137"/>
            </a:xfrm>
          </p:grpSpPr>
          <p:sp>
            <p:nvSpPr>
              <p:cNvPr id="85" name="空心弧 5"/>
              <p:cNvSpPr/>
              <p:nvPr/>
            </p:nvSpPr>
            <p:spPr>
              <a:xfrm rot="16200000">
                <a:off x="2969477" y="3333639"/>
                <a:ext cx="3092137" cy="3123870"/>
              </a:xfrm>
              <a:prstGeom prst="blockArc">
                <a:avLst>
                  <a:gd fmla="val 18701236" name="adj1"/>
                  <a:gd fmla="val 0" name="adj2"/>
                  <a:gd fmla="val 25000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chemeClr val="tx1"/>
                  </a:solidFill>
                  <a:latin charset="-122" pitchFamily="34" typeface="微软雅黑 Light"/>
                  <a:ea charset="-122" pitchFamily="34" typeface="微软雅黑 Light"/>
                </a:endParaRPr>
              </a:p>
            </p:txBody>
          </p:sp>
          <p:grpSp>
            <p:nvGrpSpPr>
              <p:cNvPr id="86" name="组合 55"/>
              <p:cNvGrpSpPr/>
              <p:nvPr/>
            </p:nvGrpSpPr>
            <p:grpSpPr>
              <a:xfrm>
                <a:off x="3878384" y="3722355"/>
                <a:ext cx="309455" cy="281349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87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gdLst>
                    <a:gd fmla="*/ 256 w 281" name="T0"/>
                    <a:gd fmla="*/ 26 h 282" name="T1"/>
                    <a:gd fmla="*/ 163 w 281" name="T2"/>
                    <a:gd fmla="*/ 26 h 282" name="T3"/>
                    <a:gd fmla="*/ 0 w 281" name="T4"/>
                    <a:gd fmla="*/ 190 h 282" name="T5"/>
                    <a:gd fmla="*/ 92 w 281" name="T6"/>
                    <a:gd fmla="*/ 282 h 282" name="T7"/>
                    <a:gd fmla="*/ 256 w 281" name="T8"/>
                    <a:gd fmla="*/ 119 h 282" name="T9"/>
                    <a:gd fmla="*/ 256 w 281" name="T10"/>
                    <a:gd fmla="*/ 26 h 282" name="T11"/>
                    <a:gd fmla="*/ 55 w 281" name="T12"/>
                    <a:gd fmla="*/ 192 h 282" name="T13"/>
                    <a:gd fmla="*/ 44 w 281" name="T14"/>
                    <a:gd fmla="*/ 181 h 282" name="T15"/>
                    <a:gd fmla="*/ 183 w 281" name="T16"/>
                    <a:gd fmla="*/ 42 h 282" name="T17"/>
                    <a:gd fmla="*/ 194 w 281" name="T18"/>
                    <a:gd fmla="*/ 42 h 282" name="T19"/>
                    <a:gd fmla="*/ 194 w 281" name="T20"/>
                    <a:gd fmla="*/ 53 h 282" name="T21"/>
                    <a:gd fmla="*/ 55 w 281" name="T22"/>
                    <a:gd fmla="*/ 192 h 282" name="T23"/>
                    <a:gd fmla="*/ 78 w 281" name="T24"/>
                    <a:gd fmla="*/ 215 h 282" name="T25"/>
                    <a:gd fmla="*/ 67 w 281" name="T26"/>
                    <a:gd fmla="*/ 204 h 282" name="T27"/>
                    <a:gd fmla="*/ 217 w 281" name="T28"/>
                    <a:gd fmla="*/ 54 h 282" name="T29"/>
                    <a:gd fmla="*/ 228 w 281" name="T30"/>
                    <a:gd fmla="*/ 54 h 282" name="T31"/>
                    <a:gd fmla="*/ 228 w 281" name="T32"/>
                    <a:gd fmla="*/ 65 h 282" name="T33"/>
                    <a:gd fmla="*/ 78 w 281" name="T34"/>
                    <a:gd fmla="*/ 215 h 282" name="T35"/>
                    <a:gd fmla="*/ 101 w 281" name="T36"/>
                    <a:gd fmla="*/ 238 h 282" name="T37"/>
                    <a:gd fmla="*/ 90 w 281" name="T38"/>
                    <a:gd fmla="*/ 227 h 282" name="T39"/>
                    <a:gd fmla="*/ 229 w 281" name="T40"/>
                    <a:gd fmla="*/ 88 h 282" name="T41"/>
                    <a:gd fmla="*/ 240 w 281" name="T42"/>
                    <a:gd fmla="*/ 88 h 282" name="T43"/>
                    <a:gd fmla="*/ 240 w 281" name="T44"/>
                    <a:gd fmla="*/ 99 h 282" name="T45"/>
                    <a:gd fmla="*/ 101 w 281" name="T46"/>
                    <a:gd fmla="*/ 238 h 282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82" w="281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gdLst>
                    <a:gd fmla="*/ 227 w 349" name="T0"/>
                    <a:gd fmla="*/ 209 h 352" name="T1"/>
                    <a:gd fmla="*/ 210 w 349" name="T2"/>
                    <a:gd fmla="*/ 193 h 352" name="T3"/>
                    <a:gd fmla="*/ 349 w 349" name="T4"/>
                    <a:gd fmla="*/ 54 h 352" name="T5"/>
                    <a:gd fmla="*/ 295 w 349" name="T6"/>
                    <a:gd fmla="*/ 0 h 352" name="T7"/>
                    <a:gd fmla="*/ 156 w 349" name="T8"/>
                    <a:gd fmla="*/ 139 h 352" name="T9"/>
                    <a:gd fmla="*/ 142 w 349" name="T10"/>
                    <a:gd fmla="*/ 125 h 352" name="T11"/>
                    <a:gd fmla="*/ 110 w 349" name="T12"/>
                    <a:gd fmla="*/ 141 h 352" name="T13"/>
                    <a:gd fmla="*/ 0 w 349" name="T14"/>
                    <a:gd fmla="*/ 317 h 352" name="T15"/>
                    <a:gd fmla="*/ 32 w 349" name="T16"/>
                    <a:gd fmla="*/ 352 h 352" name="T17"/>
                    <a:gd fmla="*/ 207 w 349" name="T18"/>
                    <a:gd fmla="*/ 242 h 352" name="T19"/>
                    <a:gd fmla="*/ 227 w 349" name="T20"/>
                    <a:gd fmla="*/ 209 h 35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52" w="349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gdLst>
                    <a:gd fmla="*/ 104 w 207" name="T0"/>
                    <a:gd fmla="*/ 0 h 207" name="T1"/>
                    <a:gd fmla="*/ 78 w 207" name="T2"/>
                    <a:gd fmla="*/ 3 h 207" name="T3"/>
                    <a:gd fmla="*/ 81 w 207" name="T4"/>
                    <a:gd fmla="*/ 5 h 207" name="T5"/>
                    <a:gd fmla="*/ 118 w 207" name="T6"/>
                    <a:gd fmla="*/ 43 h 207" name="T7"/>
                    <a:gd fmla="*/ 118 w 207" name="T8"/>
                    <a:gd fmla="*/ 112 h 207" name="T9"/>
                    <a:gd fmla="*/ 49 w 207" name="T10"/>
                    <a:gd fmla="*/ 112 h 207" name="T11"/>
                    <a:gd fmla="*/ 12 w 207" name="T12"/>
                    <a:gd fmla="*/ 74 h 207" name="T13"/>
                    <a:gd fmla="*/ 7 w 207" name="T14"/>
                    <a:gd fmla="*/ 68 h 207" name="T15"/>
                    <a:gd fmla="*/ 0 w 207" name="T16"/>
                    <a:gd fmla="*/ 103 h 207" name="T17"/>
                    <a:gd fmla="*/ 104 w 207" name="T18"/>
                    <a:gd fmla="*/ 207 h 207" name="T19"/>
                    <a:gd fmla="*/ 207 w 207" name="T20"/>
                    <a:gd fmla="*/ 103 h 207" name="T21"/>
                    <a:gd fmla="*/ 104 w 207" name="T22"/>
                    <a:gd fmla="*/ 0 h 20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06" w="206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gdLst>
                    <a:gd fmla="*/ 164 w 186" name="T0"/>
                    <a:gd fmla="*/ 164 h 186" name="T1"/>
                    <a:gd fmla="*/ 164 w 186" name="T2"/>
                    <a:gd fmla="*/ 83 h 186" name="T3"/>
                    <a:gd fmla="*/ 81 w 186" name="T4"/>
                    <a:gd fmla="*/ 0 h 186" name="T5"/>
                    <a:gd fmla="*/ 0 w 186" name="T6"/>
                    <a:gd fmla="*/ 81 h 186" name="T7"/>
                    <a:gd fmla="*/ 82 w 186" name="T8"/>
                    <a:gd fmla="*/ 164 h 186" name="T9"/>
                    <a:gd fmla="*/ 164 w 186" name="T10"/>
                    <a:gd fmla="*/ 164 h 186" name="T11"/>
                    <a:gd fmla="*/ 109 w 186" name="T12"/>
                    <a:gd fmla="*/ 109 h 186" name="T13"/>
                    <a:gd fmla="*/ 142 w 186" name="T14"/>
                    <a:gd fmla="*/ 109 h 186" name="T15"/>
                    <a:gd fmla="*/ 142 w 186" name="T16"/>
                    <a:gd fmla="*/ 143 h 186" name="T17"/>
                    <a:gd fmla="*/ 109 w 186" name="T18"/>
                    <a:gd fmla="*/ 143 h 186" name="T19"/>
                    <a:gd fmla="*/ 109 w 186" name="T20"/>
                    <a:gd fmla="*/ 109 h 18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86" w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</p:grpSp>
        </p:grpSp>
        <p:grpSp>
          <p:nvGrpSpPr>
            <p:cNvPr id="62" name="Group 111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74" name="空心弧 4"/>
              <p:cNvSpPr/>
              <p:nvPr/>
            </p:nvSpPr>
            <p:spPr>
              <a:xfrm rot="19070820">
                <a:off x="2953610" y="3349506"/>
                <a:ext cx="3123870" cy="3092137"/>
              </a:xfrm>
              <a:prstGeom prst="blockArc">
                <a:avLst>
                  <a:gd fmla="val 18792979" name="adj1"/>
                  <a:gd fmla="val 0" name="adj2"/>
                  <a:gd fmla="val 25000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chemeClr val="tx1"/>
                  </a:solidFill>
                  <a:latin charset="-122" pitchFamily="34" typeface="微软雅黑 Light"/>
                  <a:ea charset="-122" pitchFamily="34" typeface="微软雅黑 Light"/>
                </a:endParaRPr>
              </a:p>
            </p:txBody>
          </p:sp>
          <p:grpSp>
            <p:nvGrpSpPr>
              <p:cNvPr id="75" name="组合 60"/>
              <p:cNvGrpSpPr/>
              <p:nvPr/>
            </p:nvGrpSpPr>
            <p:grpSpPr>
              <a:xfrm>
                <a:off x="4881163" y="3654428"/>
                <a:ext cx="271828" cy="348560"/>
                <a:chOff x="2951163" y="2495550"/>
                <a:chExt cx="1208088" cy="1581150"/>
              </a:xfrm>
              <a:solidFill>
                <a:schemeClr val="bg1"/>
              </a:solidFill>
            </p:grpSpPr>
            <p:sp>
              <p:nvSpPr>
                <p:cNvPr id="76" name="Freeform 29"/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gdLst>
                    <a:gd fmla="*/ 69 w 79" name="T0"/>
                    <a:gd fmla="*/ 40 h 105" name="T1"/>
                    <a:gd fmla="*/ 70 w 79" name="T2"/>
                    <a:gd fmla="*/ 3 h 105" name="T3"/>
                    <a:gd fmla="*/ 52 w 79" name="T4"/>
                    <a:gd fmla="*/ 0 h 105" name="T5"/>
                    <a:gd fmla="*/ 0 w 79" name="T6"/>
                    <a:gd fmla="*/ 52 h 105" name="T7"/>
                    <a:gd fmla="*/ 52 w 79" name="T8"/>
                    <a:gd fmla="*/ 105 h 105" name="T9"/>
                    <a:gd fmla="*/ 79 w 79" name="T10"/>
                    <a:gd fmla="*/ 97 h 105" name="T11"/>
                    <a:gd fmla="*/ 69 w 79" name="T12"/>
                    <a:gd fmla="*/ 40 h 10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5" w="79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7" name="Freeform 30"/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gdLst>
                    <a:gd fmla="*/ 10 w 79" name="T0"/>
                    <a:gd fmla="*/ 40 h 105" name="T1"/>
                    <a:gd fmla="*/ 9 w 79" name="T2"/>
                    <a:gd fmla="*/ 3 h 105" name="T3"/>
                    <a:gd fmla="*/ 27 w 79" name="T4"/>
                    <a:gd fmla="*/ 0 h 105" name="T5"/>
                    <a:gd fmla="*/ 79 w 79" name="T6"/>
                    <a:gd fmla="*/ 52 h 105" name="T7"/>
                    <a:gd fmla="*/ 27 w 79" name="T8"/>
                    <a:gd fmla="*/ 105 h 105" name="T9"/>
                    <a:gd fmla="*/ 0 w 79" name="T10"/>
                    <a:gd fmla="*/ 97 h 105" name="T11"/>
                    <a:gd fmla="*/ 10 w 79" name="T12"/>
                    <a:gd fmla="*/ 40 h 10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5" w="79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8" name="Freeform 31"/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gdLst>
                    <a:gd fmla="*/ 25 w 93" name="T0"/>
                    <a:gd fmla="*/ 0 h 207" name="T1"/>
                    <a:gd fmla="*/ 0 w 93" name="T2"/>
                    <a:gd fmla="*/ 145 h 207" name="T3"/>
                    <a:gd fmla="*/ 47 w 93" name="T4"/>
                    <a:gd fmla="*/ 207 h 207" name="T5"/>
                    <a:gd fmla="*/ 93 w 93" name="T6"/>
                    <a:gd fmla="*/ 143 h 207" name="T7"/>
                    <a:gd fmla="*/ 68 w 93" name="T8"/>
                    <a:gd fmla="*/ 0 h 207" name="T9"/>
                    <a:gd fmla="*/ 25 w 93" name="T10"/>
                    <a:gd fmla="*/ 0 h 20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06" w="93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9" name="Freeform 32"/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gdLst>
                    <a:gd fmla="*/ 21 w 57" name="T0"/>
                    <a:gd fmla="*/ 7 h 40" name="T1"/>
                    <a:gd fmla="*/ 0 w 57" name="T2"/>
                    <a:gd fmla="*/ 5 h 40" name="T3"/>
                    <a:gd fmla="*/ 0 w 57" name="T4"/>
                    <a:gd fmla="*/ 14 h 40" name="T5"/>
                    <a:gd fmla="*/ 1 w 57" name="T6"/>
                    <a:gd fmla="*/ 13 h 40" name="T7"/>
                    <a:gd fmla="*/ 18 w 57" name="T8"/>
                    <a:gd fmla="*/ 40 h 40" name="T9"/>
                    <a:gd fmla="*/ 40 w 57" name="T10"/>
                    <a:gd fmla="*/ 40 h 40" name="T11"/>
                    <a:gd fmla="*/ 56 w 57" name="T12"/>
                    <a:gd fmla="*/ 15 h 40" name="T13"/>
                    <a:gd fmla="*/ 57 w 57" name="T14"/>
                    <a:gd fmla="*/ 0 h 40" name="T15"/>
                    <a:gd fmla="*/ 21 w 57" name="T16"/>
                    <a:gd fmla="*/ 7 h 4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0" w="57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0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gdLst>
                    <a:gd fmla="*/ 0 w 284" name="T0"/>
                    <a:gd fmla="*/ 142 h 284" name="T1"/>
                    <a:gd fmla="*/ 142 w 284" name="T2"/>
                    <a:gd fmla="*/ 0 h 284" name="T3"/>
                    <a:gd fmla="*/ 142 w 284" name="T4"/>
                    <a:gd fmla="*/ 0 h 284" name="T5"/>
                    <a:gd fmla="*/ 284 w 284" name="T6"/>
                    <a:gd fmla="*/ 142 h 284" name="T7"/>
                    <a:gd fmla="*/ 284 w 284" name="T8"/>
                    <a:gd fmla="*/ 142 h 284" name="T9"/>
                    <a:gd fmla="*/ 142 w 284" name="T10"/>
                    <a:gd fmla="*/ 284 h 284" name="T11"/>
                    <a:gd fmla="*/ 142 w 284" name="T12"/>
                    <a:gd fmla="*/ 284 h 284" name="T13"/>
                    <a:gd fmla="*/ 0 w 284" name="T14"/>
                    <a:gd fmla="*/ 142 h 284" name="T15"/>
                    <a:gd fmla="*/ 25 w 284" name="T16"/>
                    <a:gd fmla="*/ 142 h 284" name="T17"/>
                    <a:gd fmla="*/ 142 w 284" name="T18"/>
                    <a:gd fmla="*/ 260 h 284" name="T19"/>
                    <a:gd fmla="*/ 142 w 284" name="T20"/>
                    <a:gd fmla="*/ 260 h 284" name="T21"/>
                    <a:gd fmla="*/ 260 w 284" name="T22"/>
                    <a:gd fmla="*/ 142 h 284" name="T23"/>
                    <a:gd fmla="*/ 260 w 284" name="T24"/>
                    <a:gd fmla="*/ 142 h 284" name="T25"/>
                    <a:gd fmla="*/ 142 w 284" name="T26"/>
                    <a:gd fmla="*/ 24 h 284" name="T27"/>
                    <a:gd fmla="*/ 142 w 284" name="T28"/>
                    <a:gd fmla="*/ 24 h 284" name="T29"/>
                    <a:gd fmla="*/ 25 w 284" name="T30"/>
                    <a:gd fmla="*/ 142 h 284" name="T31"/>
                    <a:gd fmla="*/ 25 w 284" name="T32"/>
                    <a:gd fmla="*/ 142 h 284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84" w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1" name="Freeform 34"/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gdLst>
                    <a:gd fmla="*/ 0 w 334" name="T0"/>
                    <a:gd fmla="*/ 155 h 156" name="T1"/>
                    <a:gd fmla="*/ 167 w 334" name="T2"/>
                    <a:gd fmla="*/ 0 h 156" name="T3"/>
                    <a:gd fmla="*/ 167 w 334" name="T4"/>
                    <a:gd fmla="*/ 0 h 156" name="T5"/>
                    <a:gd fmla="*/ 334 w 334" name="T6"/>
                    <a:gd fmla="*/ 155 h 156" name="T7"/>
                    <a:gd fmla="*/ 334 w 334" name="T8"/>
                    <a:gd fmla="*/ 155 h 156" name="T9"/>
                    <a:gd fmla="*/ 322 w 334" name="T10"/>
                    <a:gd fmla="*/ 155 h 156" name="T11"/>
                    <a:gd fmla="*/ 167 w 334" name="T12"/>
                    <a:gd fmla="*/ 12 h 156" name="T13"/>
                    <a:gd fmla="*/ 167 w 334" name="T14"/>
                    <a:gd fmla="*/ 12 h 156" name="T15"/>
                    <a:gd fmla="*/ 12 w 334" name="T16"/>
                    <a:gd fmla="*/ 156 h 156" name="T17"/>
                    <a:gd fmla="*/ 12 w 334" name="T18"/>
                    <a:gd fmla="*/ 156 h 156" name="T19"/>
                    <a:gd fmla="*/ 0 w 334" name="T20"/>
                    <a:gd fmla="*/ 155 h 15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6" w="334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2" name="Freeform 35"/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gdLst>
                    <a:gd fmla="*/ 382 w 415" name="T0"/>
                    <a:gd fmla="*/ 223 h 240" name="T1"/>
                    <a:gd fmla="*/ 326 w 415" name="T2"/>
                    <a:gd fmla="*/ 80 h 240" name="T3"/>
                    <a:gd fmla="*/ 326 w 415" name="T4"/>
                    <a:gd fmla="*/ 80 h 240" name="T5"/>
                    <a:gd fmla="*/ 207 w 415" name="T6"/>
                    <a:gd fmla="*/ 33 h 240" name="T7"/>
                    <a:gd fmla="*/ 207 w 415" name="T8"/>
                    <a:gd fmla="*/ 33 h 240" name="T9"/>
                    <a:gd fmla="*/ 161 w 415" name="T10"/>
                    <a:gd fmla="*/ 39 h 240" name="T11"/>
                    <a:gd fmla="*/ 161 w 415" name="T12"/>
                    <a:gd fmla="*/ 39 h 240" name="T13"/>
                    <a:gd fmla="*/ 60 w 415" name="T14"/>
                    <a:gd fmla="*/ 114 h 240" name="T15"/>
                    <a:gd fmla="*/ 60 w 415" name="T16"/>
                    <a:gd fmla="*/ 114 h 240" name="T17"/>
                    <a:gd fmla="*/ 33 w 415" name="T18"/>
                    <a:gd fmla="*/ 223 h 240" name="T19"/>
                    <a:gd fmla="*/ 33 w 415" name="T20"/>
                    <a:gd fmla="*/ 223 h 240" name="T21"/>
                    <a:gd fmla="*/ 16 w 415" name="T22"/>
                    <a:gd fmla="*/ 240 h 240" name="T23"/>
                    <a:gd fmla="*/ 16 w 415" name="T24"/>
                    <a:gd fmla="*/ 240 h 240" name="T25"/>
                    <a:gd fmla="*/ 0 w 415" name="T26"/>
                    <a:gd fmla="*/ 223 h 240" name="T27"/>
                    <a:gd fmla="*/ 0 w 415" name="T28"/>
                    <a:gd fmla="*/ 223 h 240" name="T29"/>
                    <a:gd fmla="*/ 32 w 415" name="T30"/>
                    <a:gd fmla="*/ 97 h 240" name="T31"/>
                    <a:gd fmla="*/ 32 w 415" name="T32"/>
                    <a:gd fmla="*/ 97 h 240" name="T33"/>
                    <a:gd fmla="*/ 152 w 415" name="T34"/>
                    <a:gd fmla="*/ 8 h 240" name="T35"/>
                    <a:gd fmla="*/ 152 w 415" name="T36"/>
                    <a:gd fmla="*/ 8 h 240" name="T37"/>
                    <a:gd fmla="*/ 207 w 415" name="T38"/>
                    <a:gd fmla="*/ 0 h 240" name="T39"/>
                    <a:gd fmla="*/ 207 w 415" name="T40"/>
                    <a:gd fmla="*/ 0 h 240" name="T41"/>
                    <a:gd fmla="*/ 349 w 415" name="T42"/>
                    <a:gd fmla="*/ 56 h 240" name="T43"/>
                    <a:gd fmla="*/ 349 w 415" name="T44"/>
                    <a:gd fmla="*/ 56 h 240" name="T45"/>
                    <a:gd fmla="*/ 414 w 415" name="T46"/>
                    <a:gd fmla="*/ 223 h 240" name="T47"/>
                    <a:gd fmla="*/ 414 w 415" name="T48"/>
                    <a:gd fmla="*/ 223 h 240" name="T49"/>
                    <a:gd fmla="*/ 398 w 415" name="T50"/>
                    <a:gd fmla="*/ 240 h 240" name="T51"/>
                    <a:gd fmla="*/ 398 w 415" name="T52"/>
                    <a:gd fmla="*/ 240 h 240" name="T53"/>
                    <a:gd fmla="*/ 382 w 415" name="T54"/>
                    <a:gd fmla="*/ 223 h 240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40" w="415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3" name="Freeform 36"/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gdLst>
                    <a:gd fmla="*/ 57 w 57" name="T0"/>
                    <a:gd fmla="*/ 15 h 31" name="T1"/>
                    <a:gd fmla="*/ 41 w 57" name="T2"/>
                    <a:gd fmla="*/ 31 h 31" name="T3"/>
                    <a:gd fmla="*/ 16 w 57" name="T4"/>
                    <a:gd fmla="*/ 31 h 31" name="T5"/>
                    <a:gd fmla="*/ 0 w 57" name="T6"/>
                    <a:gd fmla="*/ 15 h 31" name="T7"/>
                    <a:gd fmla="*/ 0 w 57" name="T8"/>
                    <a:gd fmla="*/ 15 h 31" name="T9"/>
                    <a:gd fmla="*/ 16 w 57" name="T10"/>
                    <a:gd fmla="*/ 0 h 31" name="T11"/>
                    <a:gd fmla="*/ 41 w 57" name="T12"/>
                    <a:gd fmla="*/ 0 h 31" name="T13"/>
                    <a:gd fmla="*/ 57 w 57" name="T14"/>
                    <a:gd fmla="*/ 15 h 3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1" w="57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4" name="Freeform 37"/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gdLst>
                    <a:gd fmla="*/ 34 w 120" name="T0"/>
                    <a:gd fmla="*/ 32 h 32" name="T1"/>
                    <a:gd fmla="*/ 0 w 120" name="T2"/>
                    <a:gd fmla="*/ 2 h 32" name="T3"/>
                    <a:gd fmla="*/ 0 w 120" name="T4"/>
                    <a:gd fmla="*/ 2 h 32" name="T5"/>
                    <a:gd fmla="*/ 12 w 120" name="T6"/>
                    <a:gd fmla="*/ 0 h 32" name="T7"/>
                    <a:gd fmla="*/ 34 w 120" name="T8"/>
                    <a:gd fmla="*/ 20 h 32" name="T9"/>
                    <a:gd fmla="*/ 34 w 120" name="T10"/>
                    <a:gd fmla="*/ 20 h 32" name="T11"/>
                    <a:gd fmla="*/ 120 w 120" name="T12"/>
                    <a:gd fmla="*/ 20 h 32" name="T13"/>
                    <a:gd fmla="*/ 120 w 120" name="T14"/>
                    <a:gd fmla="*/ 20 h 32" name="T15"/>
                    <a:gd fmla="*/ 120 w 120" name="T16"/>
                    <a:gd fmla="*/ 32 h 32" name="T17"/>
                    <a:gd fmla="*/ 34 w 120" name="T18"/>
                    <a:gd fmla="*/ 32 h 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" w="120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63" name="Group 112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64" name="空心弧 3"/>
              <p:cNvSpPr/>
              <p:nvPr/>
            </p:nvSpPr>
            <p:spPr>
              <a:xfrm>
                <a:off x="2953610" y="3349506"/>
                <a:ext cx="3123870" cy="3092137"/>
              </a:xfrm>
              <a:prstGeom prst="blockArc">
                <a:avLst>
                  <a:gd fmla="val 19121810" name="adj1"/>
                  <a:gd fmla="val 0" name="adj2"/>
                  <a:gd fmla="val 25000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>
                  <a:solidFill>
                    <a:schemeClr val="tx1"/>
                  </a:solidFill>
                  <a:latin charset="-122" pitchFamily="34" typeface="微软雅黑 Light"/>
                  <a:ea charset="-122" pitchFamily="34" typeface="微软雅黑 Light"/>
                </a:endParaRPr>
              </a:p>
            </p:txBody>
          </p:sp>
          <p:grpSp>
            <p:nvGrpSpPr>
              <p:cNvPr id="65" name="组合 75"/>
              <p:cNvGrpSpPr/>
              <p:nvPr/>
            </p:nvGrpSpPr>
            <p:grpSpPr>
              <a:xfrm>
                <a:off x="5448768" y="4312063"/>
                <a:ext cx="337639" cy="371790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66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gdLst>
                    <a:gd fmla="*/ 250 w 501" name="T0"/>
                    <a:gd fmla="*/ 0 h 501" name="T1"/>
                    <a:gd fmla="*/ 0 w 501" name="T2"/>
                    <a:gd fmla="*/ 251 h 501" name="T3"/>
                    <a:gd fmla="*/ 250 w 501" name="T4"/>
                    <a:gd fmla="*/ 501 h 501" name="T5"/>
                    <a:gd fmla="*/ 501 w 501" name="T6"/>
                    <a:gd fmla="*/ 251 h 501" name="T7"/>
                    <a:gd fmla="*/ 250 w 501" name="T8"/>
                    <a:gd fmla="*/ 0 h 501" name="T9"/>
                    <a:gd fmla="*/ 455 w 501" name="T10"/>
                    <a:gd fmla="*/ 267 h 501" name="T11"/>
                    <a:gd fmla="*/ 446 w 501" name="T12"/>
                    <a:gd fmla="*/ 267 h 501" name="T13"/>
                    <a:gd fmla="*/ 389 w 501" name="T14"/>
                    <a:gd fmla="*/ 390 h 501" name="T15"/>
                    <a:gd fmla="*/ 267 w 501" name="T16"/>
                    <a:gd fmla="*/ 447 h 501" name="T17"/>
                    <a:gd fmla="*/ 267 w 501" name="T18"/>
                    <a:gd fmla="*/ 455 h 501" name="T19"/>
                    <a:gd fmla="*/ 250 w 501" name="T20"/>
                    <a:gd fmla="*/ 471 h 501" name="T21"/>
                    <a:gd fmla="*/ 234 w 501" name="T22"/>
                    <a:gd fmla="*/ 455 h 501" name="T23"/>
                    <a:gd fmla="*/ 234 w 501" name="T24"/>
                    <a:gd fmla="*/ 447 h 501" name="T25"/>
                    <a:gd fmla="*/ 111 w 501" name="T26"/>
                    <a:gd fmla="*/ 390 h 501" name="T27"/>
                    <a:gd fmla="*/ 54 w 501" name="T28"/>
                    <a:gd fmla="*/ 267 h 501" name="T29"/>
                    <a:gd fmla="*/ 46 w 501" name="T30"/>
                    <a:gd fmla="*/ 267 h 501" name="T31"/>
                    <a:gd fmla="*/ 30 w 501" name="T32"/>
                    <a:gd fmla="*/ 251 h 501" name="T33"/>
                    <a:gd fmla="*/ 46 w 501" name="T34"/>
                    <a:gd fmla="*/ 234 h 501" name="T35"/>
                    <a:gd fmla="*/ 54 w 501" name="T36"/>
                    <a:gd fmla="*/ 234 h 501" name="T37"/>
                    <a:gd fmla="*/ 111 w 501" name="T38"/>
                    <a:gd fmla="*/ 111 h 501" name="T39"/>
                    <a:gd fmla="*/ 234 w 501" name="T40"/>
                    <a:gd fmla="*/ 54 h 501" name="T41"/>
                    <a:gd fmla="*/ 234 w 501" name="T42"/>
                    <a:gd fmla="*/ 46 h 501" name="T43"/>
                    <a:gd fmla="*/ 250 w 501" name="T44"/>
                    <a:gd fmla="*/ 30 h 501" name="T45"/>
                    <a:gd fmla="*/ 267 w 501" name="T46"/>
                    <a:gd fmla="*/ 46 h 501" name="T47"/>
                    <a:gd fmla="*/ 267 w 501" name="T48"/>
                    <a:gd fmla="*/ 54 h 501" name="T49"/>
                    <a:gd fmla="*/ 389 w 501" name="T50"/>
                    <a:gd fmla="*/ 111 h 501" name="T51"/>
                    <a:gd fmla="*/ 446 w 501" name="T52"/>
                    <a:gd fmla="*/ 234 h 501" name="T53"/>
                    <a:gd fmla="*/ 455 w 501" name="T54"/>
                    <a:gd fmla="*/ 234 h 501" name="T55"/>
                    <a:gd fmla="*/ 471 w 501" name="T56"/>
                    <a:gd fmla="*/ 251 h 501" name="T57"/>
                    <a:gd fmla="*/ 455 w 501" name="T58"/>
                    <a:gd fmla="*/ 267 h 501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501" w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7" name="Freeform 46"/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gdLst>
                    <a:gd fmla="*/ 16 w 33" name="T0"/>
                    <a:gd fmla="*/ 40 h 40" name="T1"/>
                    <a:gd fmla="*/ 33 w 33" name="T2"/>
                    <a:gd fmla="*/ 24 h 40" name="T3"/>
                    <a:gd fmla="*/ 33 w 33" name="T4"/>
                    <a:gd fmla="*/ 0 h 40" name="T5"/>
                    <a:gd fmla="*/ 16 w 33" name="T6"/>
                    <a:gd fmla="*/ 0 h 40" name="T7"/>
                    <a:gd fmla="*/ 0 w 33" name="T8"/>
                    <a:gd fmla="*/ 0 h 40" name="T9"/>
                    <a:gd fmla="*/ 0 w 33" name="T10"/>
                    <a:gd fmla="*/ 24 h 40" name="T11"/>
                    <a:gd fmla="*/ 16 w 33" name="T12"/>
                    <a:gd fmla="*/ 40 h 4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0" w="33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8" name="Freeform 47"/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gdLst>
                    <a:gd fmla="*/ 16 w 33" name="T0"/>
                    <a:gd fmla="*/ 0 h 40" name="T1"/>
                    <a:gd fmla="*/ 0 w 33" name="T2"/>
                    <a:gd fmla="*/ 17 h 40" name="T3"/>
                    <a:gd fmla="*/ 0 w 33" name="T4"/>
                    <a:gd fmla="*/ 40 h 40" name="T5"/>
                    <a:gd fmla="*/ 16 w 33" name="T6"/>
                    <a:gd fmla="*/ 40 h 40" name="T7"/>
                    <a:gd fmla="*/ 33 w 33" name="T8"/>
                    <a:gd fmla="*/ 40 h 40" name="T9"/>
                    <a:gd fmla="*/ 33 w 33" name="T10"/>
                    <a:gd fmla="*/ 17 h 40" name="T11"/>
                    <a:gd fmla="*/ 16 w 33" name="T12"/>
                    <a:gd fmla="*/ 0 h 4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0" w="3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9" name="Freeform 48"/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gdLst>
                    <a:gd fmla="*/ 41 w 41" name="T0"/>
                    <a:gd fmla="*/ 17 h 33" name="T1"/>
                    <a:gd fmla="*/ 24 w 41" name="T2"/>
                    <a:gd fmla="*/ 0 h 33" name="T3"/>
                    <a:gd fmla="*/ 1 w 41" name="T4"/>
                    <a:gd fmla="*/ 0 h 33" name="T5"/>
                    <a:gd fmla="*/ 0 w 41" name="T6"/>
                    <a:gd fmla="*/ 17 h 33" name="T7"/>
                    <a:gd fmla="*/ 1 w 41" name="T8"/>
                    <a:gd fmla="*/ 33 h 33" name="T9"/>
                    <a:gd fmla="*/ 24 w 41" name="T10"/>
                    <a:gd fmla="*/ 33 h 33" name="T11"/>
                    <a:gd fmla="*/ 41 w 41" name="T12"/>
                    <a:gd fmla="*/ 17 h 3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3" w="41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gdLst>
                    <a:gd fmla="*/ 39 w 40" name="T0"/>
                    <a:gd fmla="*/ 0 h 33" name="T1"/>
                    <a:gd fmla="*/ 16 w 40" name="T2"/>
                    <a:gd fmla="*/ 0 h 33" name="T3"/>
                    <a:gd fmla="*/ 0 w 40" name="T4"/>
                    <a:gd fmla="*/ 17 h 33" name="T5"/>
                    <a:gd fmla="*/ 16 w 40" name="T6"/>
                    <a:gd fmla="*/ 33 h 33" name="T7"/>
                    <a:gd fmla="*/ 39 w 40" name="T8"/>
                    <a:gd fmla="*/ 33 h 33" name="T9"/>
                    <a:gd fmla="*/ 40 w 40" name="T10"/>
                    <a:gd fmla="*/ 17 h 33" name="T11"/>
                    <a:gd fmla="*/ 39 w 40" name="T12"/>
                    <a:gd fmla="*/ 0 h 3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3" w="40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1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2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gdLst>
                    <a:gd fmla="*/ 106 w 246" name="T0"/>
                    <a:gd fmla="*/ 86 h 249" name="T1"/>
                    <a:gd fmla="*/ 109 w 246" name="T2"/>
                    <a:gd fmla="*/ 89 h 249" name="T3"/>
                    <a:gd fmla="*/ 123 w 246" name="T4"/>
                    <a:gd fmla="*/ 86 h 249" name="T5"/>
                    <a:gd fmla="*/ 162 w 246" name="T6"/>
                    <a:gd fmla="*/ 125 h 249" name="T7"/>
                    <a:gd fmla="*/ 159 w 246" name="T8"/>
                    <a:gd fmla="*/ 139 h 249" name="T9"/>
                    <a:gd fmla="*/ 162 w 246" name="T10"/>
                    <a:gd fmla="*/ 142 h 249" name="T11"/>
                    <a:gd fmla="*/ 246 w 246" name="T12"/>
                    <a:gd fmla="*/ 0 h 249" name="T13"/>
                    <a:gd fmla="*/ 106 w 246" name="T14"/>
                    <a:gd fmla="*/ 86 h 249" name="T15"/>
                    <a:gd fmla="*/ 123 w 246" name="T16"/>
                    <a:gd fmla="*/ 163 h 249" name="T17"/>
                    <a:gd fmla="*/ 84 w 246" name="T18"/>
                    <a:gd fmla="*/ 125 h 249" name="T19"/>
                    <a:gd fmla="*/ 87 w 246" name="T20"/>
                    <a:gd fmla="*/ 110 h 249" name="T21"/>
                    <a:gd fmla="*/ 85 w 246" name="T22"/>
                    <a:gd fmla="*/ 107 h 249" name="T23"/>
                    <a:gd fmla="*/ 0 w 246" name="T24"/>
                    <a:gd fmla="*/ 249 h 249" name="T25"/>
                    <a:gd fmla="*/ 140 w 246" name="T26"/>
                    <a:gd fmla="*/ 163 h 249" name="T27"/>
                    <a:gd fmla="*/ 138 w 246" name="T28"/>
                    <a:gd fmla="*/ 160 h 249" name="T29"/>
                    <a:gd fmla="*/ 123 w 246" name="T30"/>
                    <a:gd fmla="*/ 163 h 249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49" w="246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3" name="Freeform 52"/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gdLst>
                    <a:gd fmla="*/ 27 w 54" name="T0"/>
                    <a:gd fmla="*/ 0 h 54" name="T1"/>
                    <a:gd fmla="*/ 0 w 54" name="T2"/>
                    <a:gd fmla="*/ 27 h 54" name="T3"/>
                    <a:gd fmla="*/ 0 w 54" name="T4"/>
                    <a:gd fmla="*/ 54 h 54" name="T5"/>
                    <a:gd fmla="*/ 29 w 54" name="T6"/>
                    <a:gd fmla="*/ 52 h 54" name="T7"/>
                    <a:gd fmla="*/ 29 w 54" name="T8"/>
                    <a:gd fmla="*/ 52 h 54" name="T9"/>
                    <a:gd fmla="*/ 54 w 54" name="T10"/>
                    <a:gd fmla="*/ 53 h 54" name="T11"/>
                    <a:gd fmla="*/ 54 w 54" name="T12"/>
                    <a:gd fmla="*/ 27 h 54" name="T13"/>
                    <a:gd fmla="*/ 27 w 54" name="T14"/>
                    <a:gd fmla="*/ 0 h 5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4" w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2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  <p:cxnSp>
        <p:nvCxnSpPr>
          <p:cNvPr id="33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accent5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gdLst>
                <a:gd fmla="*/ 1653 w 3306" name="T0"/>
                <a:gd fmla="*/ 0 h 3306" name="T1"/>
                <a:gd fmla="*/ 3306 w 3306" name="T2"/>
                <a:gd fmla="*/ 1653 h 3306" name="T3"/>
                <a:gd fmla="*/ 1653 w 3306" name="T4"/>
                <a:gd fmla="*/ 3306 h 3306" name="T5"/>
                <a:gd fmla="*/ 0 w 3306" name="T6"/>
                <a:gd fmla="*/ 1653 h 3306" name="T7"/>
                <a:gd fmla="*/ 1653 w 3306" name="T8"/>
                <a:gd fmla="*/ 0 h 3306" name="T9"/>
                <a:gd fmla="*/ 1653 w 3306" name="T10"/>
                <a:gd fmla="*/ 112 h 3306" name="T11"/>
                <a:gd fmla="*/ 3193 w 3306" name="T12"/>
                <a:gd fmla="*/ 1653 h 3306" name="T13"/>
                <a:gd fmla="*/ 1653 w 3306" name="T14"/>
                <a:gd fmla="*/ 3193 h 3306" name="T15"/>
                <a:gd fmla="*/ 112 w 3306" name="T16"/>
                <a:gd fmla="*/ 1653 h 3306" name="T17"/>
                <a:gd fmla="*/ 1653 w 3306" name="T18"/>
                <a:gd fmla="*/ 112 h 3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06" w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1720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accent5"/>
                </a:solidFill>
              </a:rPr>
              <a:t>产品&amp;运营</a:t>
            </a:r>
          </a:p>
        </p:txBody>
      </p:sp>
      <p:sp>
        <p:nvSpPr>
          <p:cNvPr id="38" name="Oval 39"/>
          <p:cNvSpPr>
            <a:spLocks noChangeArrowheads="1" noChangeAspect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rrowheads="1" noChangeAspect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0" name="Oval 41"/>
          <p:cNvSpPr>
            <a:spLocks noChangeArrowheads="1" noChangeAspect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1" name="Oval 42"/>
          <p:cNvSpPr>
            <a:spLocks noChangeArrowheads="1" noChangeAspect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1620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产品概述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51620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营销方案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51620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mtClean="0" sz="1500">
                <a:solidFill>
                  <a:schemeClr val="tx1"/>
                </a:solidFill>
              </a:rPr>
              <a:t>代理推广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6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利润分析</a:t>
            </a:r>
          </a:p>
        </p:txBody>
      </p:sp>
      <p:sp>
        <p:nvSpPr>
          <p:cNvPr id="46" name="Oval 42"/>
          <p:cNvSpPr>
            <a:spLocks noChangeArrowheads="1" noChangeAspect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0996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产品展示</a:t>
            </a:r>
          </a:p>
        </p:txBody>
      </p:sp>
      <p:sp>
        <p:nvSpPr>
          <p:cNvPr id="48" name="Oval 42"/>
          <p:cNvSpPr>
            <a:spLocks noChangeArrowheads="1" noChangeAspect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40996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推广计划</a:t>
            </a:r>
          </a:p>
        </p:txBody>
      </p:sp>
      <p:sp>
        <p:nvSpPr>
          <p:cNvPr id="50" name="Freeform 12"/>
          <p:cNvSpPr>
            <a:spLocks noEditPoints="1"/>
          </p:cNvSpPr>
          <p:nvPr/>
        </p:nvSpPr>
        <p:spPr bwMode="auto">
          <a:xfrm>
            <a:off x="1187068" y="2161745"/>
            <a:ext cx="870531" cy="867205"/>
          </a:xfrm>
          <a:custGeom>
            <a:gdLst>
              <a:gd fmla="*/ 862 w 954" name="T0"/>
              <a:gd fmla="*/ 813 h 944" name="T1"/>
              <a:gd fmla="*/ 763 w 954" name="T2"/>
              <a:gd fmla="*/ 813 h 944" name="T3"/>
              <a:gd fmla="*/ 625 w 954" name="T4"/>
              <a:gd fmla="*/ 549 h 944" name="T5"/>
              <a:gd fmla="*/ 611 w 954" name="T6"/>
              <a:gd fmla="*/ 601 h 944" name="T7"/>
              <a:gd fmla="*/ 535 w 954" name="T8"/>
              <a:gd fmla="*/ 658 h 944" name="T9"/>
              <a:gd fmla="*/ 782 w 954" name="T10"/>
              <a:gd fmla="*/ 932 h 944" name="T11"/>
              <a:gd fmla="*/ 941 w 954" name="T12"/>
              <a:gd fmla="*/ 826 h 944" name="T13"/>
              <a:gd fmla="*/ 824 w 954" name="T14"/>
              <a:gd fmla="*/ 704 h 944" name="T15"/>
              <a:gd fmla="*/ 650 w 954" name="T16"/>
              <a:gd fmla="*/ 561 h 944" name="T17"/>
              <a:gd fmla="*/ 345 w 954" name="T18"/>
              <a:gd fmla="*/ 335 h 944" name="T19"/>
              <a:gd fmla="*/ 397 w 954" name="T20"/>
              <a:gd fmla="*/ 321 h 944" name="T21"/>
              <a:gd fmla="*/ 411 w 954" name="T22"/>
              <a:gd fmla="*/ 269 h 944" name="T23"/>
              <a:gd fmla="*/ 423 w 954" name="T24"/>
              <a:gd fmla="*/ 221 h 944" name="T25"/>
              <a:gd fmla="*/ 184 w 954" name="T26"/>
              <a:gd fmla="*/ 21 h 944" name="T27"/>
              <a:gd fmla="*/ 151 w 954" name="T28"/>
              <a:gd fmla="*/ 267 h 944" name="T29"/>
              <a:gd fmla="*/ 1 w 954" name="T30"/>
              <a:gd fmla="*/ 204 h 944" name="T31"/>
              <a:gd fmla="*/ 284 w 954" name="T32"/>
              <a:gd fmla="*/ 406 h 944" name="T33"/>
              <a:gd fmla="*/ 320 w 954" name="T34"/>
              <a:gd fmla="*/ 360 h 944" name="T35"/>
              <a:gd fmla="*/ 920 w 954" name="T36"/>
              <a:gd fmla="*/ 91 h 944" name="T37"/>
              <a:gd fmla="*/ 791 w 954" name="T38"/>
              <a:gd fmla="*/ 0 h 944" name="T39"/>
              <a:gd fmla="*/ 448 w 954" name="T40"/>
              <a:gd fmla="*/ 306 h 944" name="T41"/>
              <a:gd fmla="*/ 399 w 954" name="T42"/>
              <a:gd fmla="*/ 376 h 944" name="T43"/>
              <a:gd fmla="*/ 357 w 954" name="T44"/>
              <a:gd fmla="*/ 397 h 944" name="T45"/>
              <a:gd fmla="*/ 362 w 954" name="T46"/>
              <a:gd fmla="*/ 527 h 944" name="T47"/>
              <a:gd fmla="*/ 85 w 954" name="T48"/>
              <a:gd fmla="*/ 768 h 944" name="T49"/>
              <a:gd fmla="*/ 55 w 954" name="T50"/>
              <a:gd fmla="*/ 944 h 944" name="T51"/>
              <a:gd fmla="*/ 198 w 954" name="T52"/>
              <a:gd fmla="*/ 800 h 944" name="T53"/>
              <a:gd fmla="*/ 423 w 954" name="T54"/>
              <a:gd fmla="*/ 588 h 944" name="T55"/>
              <a:gd fmla="*/ 549 w 954" name="T56"/>
              <a:gd fmla="*/ 588 h 944" name="T57"/>
              <a:gd fmla="*/ 585 w 954" name="T58"/>
              <a:gd fmla="*/ 509 h 944" name="T59"/>
              <a:gd fmla="*/ 639 w 954" name="T60"/>
              <a:gd fmla="*/ 498 h 944" name="T61"/>
              <a:gd fmla="*/ 920 w 954" name="T62"/>
              <a:gd fmla="*/ 91 h 944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944" w="954">
                <a:moveTo>
                  <a:pt x="813" y="764"/>
                </a:moveTo>
                <a:cubicBezTo>
                  <a:pt x="840" y="764"/>
                  <a:pt x="862" y="786"/>
                  <a:pt x="862" y="813"/>
                </a:cubicBezTo>
                <a:cubicBezTo>
                  <a:pt x="862" y="841"/>
                  <a:pt x="840" y="863"/>
                  <a:pt x="813" y="863"/>
                </a:cubicBezTo>
                <a:cubicBezTo>
                  <a:pt x="786" y="863"/>
                  <a:pt x="763" y="841"/>
                  <a:pt x="763" y="813"/>
                </a:cubicBezTo>
                <a:cubicBezTo>
                  <a:pt x="763" y="786"/>
                  <a:pt x="786" y="764"/>
                  <a:pt x="813" y="764"/>
                </a:cubicBezTo>
                <a:close/>
                <a:moveTo>
                  <a:pt x="625" y="549"/>
                </a:moveTo>
                <a:lnTo>
                  <a:pt x="637" y="574"/>
                </a:lnTo>
                <a:lnTo>
                  <a:pt x="611" y="601"/>
                </a:lnTo>
                <a:lnTo>
                  <a:pt x="586" y="625"/>
                </a:lnTo>
                <a:cubicBezTo>
                  <a:pt x="571" y="640"/>
                  <a:pt x="554" y="651"/>
                  <a:pt x="535" y="658"/>
                </a:cubicBezTo>
                <a:lnTo>
                  <a:pt x="703" y="826"/>
                </a:lnTo>
                <a:lnTo>
                  <a:pt x="782" y="932"/>
                </a:lnTo>
                <a:lnTo>
                  <a:pt x="824" y="943"/>
                </a:lnTo>
                <a:lnTo>
                  <a:pt x="941" y="826"/>
                </a:lnTo>
                <a:lnTo>
                  <a:pt x="930" y="783"/>
                </a:lnTo>
                <a:lnTo>
                  <a:pt x="824" y="704"/>
                </a:lnTo>
                <a:lnTo>
                  <a:pt x="666" y="546"/>
                </a:lnTo>
                <a:lnTo>
                  <a:pt x="650" y="561"/>
                </a:lnTo>
                <a:lnTo>
                  <a:pt x="625" y="549"/>
                </a:lnTo>
                <a:close/>
                <a:moveTo>
                  <a:pt x="345" y="335"/>
                </a:moveTo>
                <a:lnTo>
                  <a:pt x="372" y="308"/>
                </a:lnTo>
                <a:lnTo>
                  <a:pt x="397" y="321"/>
                </a:lnTo>
                <a:lnTo>
                  <a:pt x="384" y="296"/>
                </a:lnTo>
                <a:lnTo>
                  <a:pt x="411" y="269"/>
                </a:lnTo>
                <a:lnTo>
                  <a:pt x="414" y="266"/>
                </a:lnTo>
                <a:cubicBezTo>
                  <a:pt x="420" y="251"/>
                  <a:pt x="423" y="235"/>
                  <a:pt x="423" y="221"/>
                </a:cubicBezTo>
                <a:cubicBezTo>
                  <a:pt x="423" y="108"/>
                  <a:pt x="316" y="0"/>
                  <a:pt x="204" y="1"/>
                </a:cubicBezTo>
                <a:cubicBezTo>
                  <a:pt x="203" y="1"/>
                  <a:pt x="191" y="14"/>
                  <a:pt x="184" y="21"/>
                </a:cubicBezTo>
                <a:cubicBezTo>
                  <a:pt x="274" y="111"/>
                  <a:pt x="266" y="96"/>
                  <a:pt x="266" y="151"/>
                </a:cubicBezTo>
                <a:cubicBezTo>
                  <a:pt x="266" y="196"/>
                  <a:pt x="195" y="267"/>
                  <a:pt x="151" y="267"/>
                </a:cubicBezTo>
                <a:cubicBezTo>
                  <a:pt x="94" y="267"/>
                  <a:pt x="112" y="276"/>
                  <a:pt x="20" y="184"/>
                </a:cubicBezTo>
                <a:cubicBezTo>
                  <a:pt x="13" y="191"/>
                  <a:pt x="1" y="204"/>
                  <a:pt x="1" y="204"/>
                </a:cubicBezTo>
                <a:cubicBezTo>
                  <a:pt x="2" y="316"/>
                  <a:pt x="108" y="424"/>
                  <a:pt x="220" y="424"/>
                </a:cubicBezTo>
                <a:cubicBezTo>
                  <a:pt x="240" y="424"/>
                  <a:pt x="262" y="417"/>
                  <a:pt x="284" y="406"/>
                </a:cubicBezTo>
                <a:lnTo>
                  <a:pt x="288" y="411"/>
                </a:lnTo>
                <a:cubicBezTo>
                  <a:pt x="295" y="392"/>
                  <a:pt x="305" y="375"/>
                  <a:pt x="320" y="360"/>
                </a:cubicBezTo>
                <a:lnTo>
                  <a:pt x="345" y="335"/>
                </a:lnTo>
                <a:close/>
                <a:moveTo>
                  <a:pt x="920" y="91"/>
                </a:moveTo>
                <a:lnTo>
                  <a:pt x="854" y="26"/>
                </a:lnTo>
                <a:cubicBezTo>
                  <a:pt x="837" y="9"/>
                  <a:pt x="814" y="0"/>
                  <a:pt x="791" y="0"/>
                </a:cubicBezTo>
                <a:cubicBezTo>
                  <a:pt x="768" y="0"/>
                  <a:pt x="746" y="9"/>
                  <a:pt x="728" y="26"/>
                </a:cubicBezTo>
                <a:lnTo>
                  <a:pt x="448" y="306"/>
                </a:lnTo>
                <a:cubicBezTo>
                  <a:pt x="457" y="323"/>
                  <a:pt x="450" y="348"/>
                  <a:pt x="437" y="361"/>
                </a:cubicBezTo>
                <a:cubicBezTo>
                  <a:pt x="428" y="370"/>
                  <a:pt x="413" y="376"/>
                  <a:pt x="399" y="376"/>
                </a:cubicBezTo>
                <a:cubicBezTo>
                  <a:pt x="393" y="376"/>
                  <a:pt x="387" y="375"/>
                  <a:pt x="382" y="372"/>
                </a:cubicBezTo>
                <a:lnTo>
                  <a:pt x="357" y="397"/>
                </a:lnTo>
                <a:cubicBezTo>
                  <a:pt x="323" y="432"/>
                  <a:pt x="323" y="488"/>
                  <a:pt x="357" y="523"/>
                </a:cubicBezTo>
                <a:lnTo>
                  <a:pt x="362" y="527"/>
                </a:lnTo>
                <a:lnTo>
                  <a:pt x="143" y="746"/>
                </a:lnTo>
                <a:lnTo>
                  <a:pt x="85" y="768"/>
                </a:lnTo>
                <a:lnTo>
                  <a:pt x="0" y="889"/>
                </a:lnTo>
                <a:lnTo>
                  <a:pt x="55" y="944"/>
                </a:lnTo>
                <a:lnTo>
                  <a:pt x="176" y="859"/>
                </a:lnTo>
                <a:lnTo>
                  <a:pt x="198" y="800"/>
                </a:lnTo>
                <a:lnTo>
                  <a:pt x="416" y="582"/>
                </a:lnTo>
                <a:lnTo>
                  <a:pt x="423" y="588"/>
                </a:lnTo>
                <a:cubicBezTo>
                  <a:pt x="440" y="606"/>
                  <a:pt x="463" y="614"/>
                  <a:pt x="486" y="614"/>
                </a:cubicBezTo>
                <a:cubicBezTo>
                  <a:pt x="509" y="614"/>
                  <a:pt x="531" y="606"/>
                  <a:pt x="549" y="588"/>
                </a:cubicBezTo>
                <a:lnTo>
                  <a:pt x="574" y="564"/>
                </a:lnTo>
                <a:cubicBezTo>
                  <a:pt x="565" y="547"/>
                  <a:pt x="572" y="522"/>
                  <a:pt x="585" y="509"/>
                </a:cubicBezTo>
                <a:cubicBezTo>
                  <a:pt x="594" y="500"/>
                  <a:pt x="609" y="494"/>
                  <a:pt x="622" y="494"/>
                </a:cubicBezTo>
                <a:cubicBezTo>
                  <a:pt x="629" y="494"/>
                  <a:pt x="634" y="495"/>
                  <a:pt x="639" y="498"/>
                </a:cubicBezTo>
                <a:lnTo>
                  <a:pt x="920" y="217"/>
                </a:lnTo>
                <a:cubicBezTo>
                  <a:pt x="954" y="183"/>
                  <a:pt x="954" y="126"/>
                  <a:pt x="92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文本框 2"/>
          <p:cNvSpPr txBox="1"/>
          <p:nvPr/>
        </p:nvSpPr>
        <p:spPr>
          <a:xfrm>
            <a:off x="482004" y="123795"/>
            <a:ext cx="39624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AB094F2D-8A19-47CF-9D22-4DE6876FFCC1}" type="slidenum">
              <a:rPr lang="en-US" smtClean="0"/>
              <a:t>18</a:t>
            </a:fld>
          </a:p>
        </p:txBody>
      </p:sp>
      <p:sp>
        <p:nvSpPr>
          <p:cNvPr id="34" name="Freeform 6"/>
          <p:cNvSpPr/>
          <p:nvPr/>
        </p:nvSpPr>
        <p:spPr bwMode="auto">
          <a:xfrm>
            <a:off x="4420294" y="1790973"/>
            <a:ext cx="586124" cy="931969"/>
          </a:xfrm>
          <a:custGeom>
            <a:gdLst>
              <a:gd fmla="*/ 647 w 647" name="T0"/>
              <a:gd fmla="*/ 0 h 1043" name="T1"/>
              <a:gd fmla="*/ 0 w 647" name="T2"/>
              <a:gd fmla="*/ 290 h 1043" name="T3"/>
              <a:gd fmla="*/ 0 w 647" name="T4"/>
              <a:gd fmla="*/ 1043 h 1043" name="T5"/>
              <a:gd fmla="*/ 647 w 647" name="T6"/>
              <a:gd fmla="*/ 396 h 1043" name="T7"/>
              <a:gd fmla="*/ 647 w 647" name="T8"/>
              <a:gd fmla="*/ 0 h 10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3" w="647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35" name="Freeform 8"/>
          <p:cNvSpPr/>
          <p:nvPr/>
        </p:nvSpPr>
        <p:spPr bwMode="auto">
          <a:xfrm>
            <a:off x="3834171" y="1790973"/>
            <a:ext cx="586124" cy="931969"/>
          </a:xfrm>
          <a:custGeom>
            <a:gdLst>
              <a:gd fmla="*/ 0 w 647" name="T0"/>
              <a:gd fmla="*/ 0 h 1043" name="T1"/>
              <a:gd fmla="*/ 647 w 647" name="T2"/>
              <a:gd fmla="*/ 290 h 1043" name="T3"/>
              <a:gd fmla="*/ 647 w 647" name="T4"/>
              <a:gd fmla="*/ 1043 h 1043" name="T5"/>
              <a:gd fmla="*/ 0 w 647" name="T6"/>
              <a:gd fmla="*/ 396 h 1043" name="T7"/>
              <a:gd fmla="*/ 0 w 647" name="T8"/>
              <a:gd fmla="*/ 0 h 10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3" w="647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36" name="Freeform 10"/>
          <p:cNvSpPr/>
          <p:nvPr/>
        </p:nvSpPr>
        <p:spPr bwMode="auto">
          <a:xfrm>
            <a:off x="4510888" y="2812297"/>
            <a:ext cx="942147" cy="578125"/>
          </a:xfrm>
          <a:custGeom>
            <a:gdLst>
              <a:gd fmla="*/ 1040 w 1040" name="T0"/>
              <a:gd fmla="*/ 647 h 647" name="T1"/>
              <a:gd fmla="*/ 753 w 1040" name="T2"/>
              <a:gd fmla="*/ 0 h 647" name="T3"/>
              <a:gd fmla="*/ 0 w 1040" name="T4"/>
              <a:gd fmla="*/ 0 h 647" name="T5"/>
              <a:gd fmla="*/ 647 w 1040" name="T6"/>
              <a:gd fmla="*/ 647 h 647" name="T7"/>
              <a:gd fmla="*/ 1040 w 1040" name="T8"/>
              <a:gd fmla="*/ 647 h 6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7" w="1040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37" name="Freeform 12"/>
          <p:cNvSpPr/>
          <p:nvPr/>
        </p:nvSpPr>
        <p:spPr bwMode="auto">
          <a:xfrm>
            <a:off x="4510888" y="2231491"/>
            <a:ext cx="942147" cy="580805"/>
          </a:xfrm>
          <a:custGeom>
            <a:gdLst>
              <a:gd fmla="*/ 1040 w 1040" name="T0"/>
              <a:gd fmla="*/ 0 h 650" name="T1"/>
              <a:gd fmla="*/ 753 w 1040" name="T2"/>
              <a:gd fmla="*/ 650 h 650" name="T3"/>
              <a:gd fmla="*/ 0 w 1040" name="T4"/>
              <a:gd fmla="*/ 650 h 650" name="T5"/>
              <a:gd fmla="*/ 647 w 1040" name="T6"/>
              <a:gd fmla="*/ 0 h 650" name="T7"/>
              <a:gd fmla="*/ 1040 w 1040" name="T8"/>
              <a:gd fmla="*/ 0 h 6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50" w="104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38" name="Freeform 14"/>
          <p:cNvSpPr/>
          <p:nvPr/>
        </p:nvSpPr>
        <p:spPr bwMode="auto">
          <a:xfrm>
            <a:off x="3834171" y="2899864"/>
            <a:ext cx="586124" cy="931076"/>
          </a:xfrm>
          <a:custGeom>
            <a:gdLst>
              <a:gd fmla="*/ 0 w 647" name="T0"/>
              <a:gd fmla="*/ 1042 h 1042" name="T1"/>
              <a:gd fmla="*/ 647 w 647" name="T2"/>
              <a:gd fmla="*/ 752 h 1042" name="T3"/>
              <a:gd fmla="*/ 647 w 647" name="T4"/>
              <a:gd fmla="*/ 0 h 1042" name="T5"/>
              <a:gd fmla="*/ 0 w 647" name="T6"/>
              <a:gd fmla="*/ 649 h 1042" name="T7"/>
              <a:gd fmla="*/ 0 w 647" name="T8"/>
              <a:gd fmla="*/ 1042 h 10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2" w="647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39" name="Freeform 16"/>
          <p:cNvSpPr/>
          <p:nvPr/>
        </p:nvSpPr>
        <p:spPr bwMode="auto">
          <a:xfrm>
            <a:off x="4420294" y="2899864"/>
            <a:ext cx="586124" cy="931076"/>
          </a:xfrm>
          <a:custGeom>
            <a:gdLst>
              <a:gd fmla="*/ 647 w 647" name="T0"/>
              <a:gd fmla="*/ 1042 h 1042" name="T1"/>
              <a:gd fmla="*/ 0 w 647" name="T2"/>
              <a:gd fmla="*/ 752 h 1042" name="T3"/>
              <a:gd fmla="*/ 0 w 647" name="T4"/>
              <a:gd fmla="*/ 0 h 1042" name="T5"/>
              <a:gd fmla="*/ 647 w 647" name="T6"/>
              <a:gd fmla="*/ 649 h 1042" name="T7"/>
              <a:gd fmla="*/ 647 w 647" name="T8"/>
              <a:gd fmla="*/ 1042 h 10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2" w="647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0" name="Freeform 20"/>
          <p:cNvSpPr/>
          <p:nvPr/>
        </p:nvSpPr>
        <p:spPr bwMode="auto">
          <a:xfrm>
            <a:off x="3387559" y="2812297"/>
            <a:ext cx="942147" cy="578125"/>
          </a:xfrm>
          <a:custGeom>
            <a:gdLst>
              <a:gd fmla="*/ 0 w 1040" name="T0"/>
              <a:gd fmla="*/ 647 h 647" name="T1"/>
              <a:gd fmla="*/ 287 w 1040" name="T2"/>
              <a:gd fmla="*/ 0 h 647" name="T3"/>
              <a:gd fmla="*/ 1040 w 1040" name="T4"/>
              <a:gd fmla="*/ 0 h 647" name="T5"/>
              <a:gd fmla="*/ 393 w 1040" name="T6"/>
              <a:gd fmla="*/ 647 h 647" name="T7"/>
              <a:gd fmla="*/ 0 w 1040" name="T8"/>
              <a:gd fmla="*/ 647 h 64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7" w="1040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1" name="Freeform 22"/>
          <p:cNvSpPr/>
          <p:nvPr/>
        </p:nvSpPr>
        <p:spPr bwMode="auto">
          <a:xfrm>
            <a:off x="3869504" y="1870498"/>
            <a:ext cx="1172249" cy="931969"/>
          </a:xfrm>
          <a:custGeom>
            <a:gdLst>
              <a:gd fmla="*/ 1294 w 1294" name="T0"/>
              <a:gd fmla="*/ 0 h 1043" name="T1"/>
              <a:gd fmla="*/ 1255 w 1294" name="T2"/>
              <a:gd fmla="*/ 20 h 1043" name="T3"/>
              <a:gd fmla="*/ 1255 w 1294" name="T4"/>
              <a:gd fmla="*/ 307 h 1043" name="T5"/>
              <a:gd fmla="*/ 608 w 1294" name="T6"/>
              <a:gd fmla="*/ 954 h 1043" name="T7"/>
              <a:gd fmla="*/ 0 w 1294" name="T8"/>
              <a:gd fmla="*/ 346 h 1043" name="T9"/>
              <a:gd fmla="*/ 0 w 1294" name="T10"/>
              <a:gd fmla="*/ 396 h 1043" name="T11"/>
              <a:gd fmla="*/ 647 w 1294" name="T12"/>
              <a:gd fmla="*/ 1043 h 1043" name="T13"/>
              <a:gd fmla="*/ 1294 w 1294" name="T14"/>
              <a:gd fmla="*/ 396 h 1043" name="T15"/>
              <a:gd fmla="*/ 1294 w 1294" name="T16"/>
              <a:gd fmla="*/ 0 h 104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43" w="1294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3422887" y="2311910"/>
            <a:ext cx="2065476" cy="1158037"/>
          </a:xfrm>
          <a:custGeom>
            <a:gdLst>
              <a:gd fmla="*/ 1265 w 2280" name="T0"/>
              <a:gd fmla="*/ 624 h 1296" name="T1"/>
              <a:gd fmla="*/ 1240 w 2280" name="T2"/>
              <a:gd fmla="*/ 649 h 1296" name="T3"/>
              <a:gd fmla="*/ 1887 w 2280" name="T4"/>
              <a:gd fmla="*/ 1296 h 1296" name="T5"/>
              <a:gd fmla="*/ 2280 w 2280" name="T6"/>
              <a:gd fmla="*/ 1296 h 1296" name="T7"/>
              <a:gd fmla="*/ 2241 w 2280" name="T8"/>
              <a:gd fmla="*/ 1207 h 1296" name="T9"/>
              <a:gd fmla="*/ 1848 w 2280" name="T10"/>
              <a:gd fmla="*/ 1207 h 1296" name="T11"/>
              <a:gd fmla="*/ 1265 w 2280" name="T12"/>
              <a:gd fmla="*/ 624 h 1296" name="T13"/>
              <a:gd fmla="*/ 975 w 2280" name="T14"/>
              <a:gd fmla="*/ 585 h 1296" name="T15"/>
              <a:gd fmla="*/ 354 w 2280" name="T16"/>
              <a:gd fmla="*/ 1207 h 1296" name="T17"/>
              <a:gd fmla="*/ 39 w 2280" name="T18"/>
              <a:gd fmla="*/ 1207 h 1296" name="T19"/>
              <a:gd fmla="*/ 0 w 2280" name="T20"/>
              <a:gd fmla="*/ 1296 h 1296" name="T21"/>
              <a:gd fmla="*/ 393 w 2280" name="T22"/>
              <a:gd fmla="*/ 1296 h 1296" name="T23"/>
              <a:gd fmla="*/ 1040 w 2280" name="T24"/>
              <a:gd fmla="*/ 649 h 1296" name="T25"/>
              <a:gd fmla="*/ 975 w 2280" name="T26"/>
              <a:gd fmla="*/ 585 h 1296" name="T27"/>
              <a:gd fmla="*/ 0 w 2280" name="T28"/>
              <a:gd fmla="*/ 0 h 1296" name="T29"/>
              <a:gd fmla="*/ 0 w 2280" name="T30"/>
              <a:gd fmla="*/ 0 h 1296" name="T31"/>
              <a:gd fmla="*/ 248 w 2280" name="T32"/>
              <a:gd fmla="*/ 560 h 1296" name="T33"/>
              <a:gd fmla="*/ 248 w 2280" name="T34"/>
              <a:gd fmla="*/ 560 h 1296" name="T35"/>
              <a:gd fmla="*/ 0 w 2280" name="T36"/>
              <a:gd fmla="*/ 0 h 129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96" w="2280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3" name="Freeform 27"/>
          <p:cNvSpPr/>
          <p:nvPr/>
        </p:nvSpPr>
        <p:spPr bwMode="auto">
          <a:xfrm>
            <a:off x="4568866" y="2869483"/>
            <a:ext cx="884169" cy="520938"/>
          </a:xfrm>
          <a:custGeom>
            <a:gdLst>
              <a:gd fmla="*/ 0 w 976" name="T0"/>
              <a:gd fmla="*/ 0 h 583" name="T1"/>
              <a:gd fmla="*/ 0 w 976" name="T2"/>
              <a:gd fmla="*/ 0 h 583" name="T3"/>
              <a:gd fmla="*/ 583 w 976" name="T4"/>
              <a:gd fmla="*/ 583 h 583" name="T5"/>
              <a:gd fmla="*/ 976 w 976" name="T6"/>
              <a:gd fmla="*/ 583 h 583" name="T7"/>
              <a:gd fmla="*/ 583 w 976" name="T8"/>
              <a:gd fmla="*/ 583 h 583" name="T9"/>
              <a:gd fmla="*/ 0 w 976" name="T10"/>
              <a:gd fmla="*/ 0 h 58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83" w="976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4" name="Freeform 28"/>
          <p:cNvSpPr/>
          <p:nvPr/>
        </p:nvSpPr>
        <p:spPr bwMode="auto">
          <a:xfrm>
            <a:off x="4568866" y="2869483"/>
            <a:ext cx="884169" cy="520938"/>
          </a:xfrm>
          <a:custGeom>
            <a:gdLst>
              <a:gd fmla="*/ 0 w 976" name="T0"/>
              <a:gd fmla="*/ 0 h 583" name="T1"/>
              <a:gd fmla="*/ 0 w 976" name="T2"/>
              <a:gd fmla="*/ 0 h 583" name="T3"/>
              <a:gd fmla="*/ 583 w 976" name="T4"/>
              <a:gd fmla="*/ 583 h 583" name="T5"/>
              <a:gd fmla="*/ 976 w 976" name="T6"/>
              <a:gd fmla="*/ 583 h 583" name="T7"/>
              <a:gd fmla="*/ 583 w 976" name="T8"/>
              <a:gd fmla="*/ 583 h 583" name="T9"/>
              <a:gd fmla="*/ 0 w 976" name="T10"/>
              <a:gd fmla="*/ 0 h 58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83" w="976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sp>
        <p:nvSpPr>
          <p:cNvPr id="45" name="Freeform 31"/>
          <p:cNvSpPr/>
          <p:nvPr/>
        </p:nvSpPr>
        <p:spPr bwMode="auto">
          <a:xfrm>
            <a:off x="3458218" y="2834634"/>
            <a:ext cx="847932" cy="555786"/>
          </a:xfrm>
          <a:custGeom>
            <a:gdLst>
              <a:gd fmla="*/ 936 w 936" name="T0"/>
              <a:gd fmla="*/ 0 h 622" name="T1"/>
              <a:gd fmla="*/ 315 w 936" name="T2"/>
              <a:gd fmla="*/ 622 h 622" name="T3"/>
              <a:gd fmla="*/ 0 w 936" name="T4"/>
              <a:gd fmla="*/ 622 h 622" name="T5"/>
              <a:gd fmla="*/ 315 w 936" name="T6"/>
              <a:gd fmla="*/ 622 h 622" name="T7"/>
              <a:gd fmla="*/ 936 w 936" name="T8"/>
              <a:gd fmla="*/ 0 h 622" name="T9"/>
              <a:gd fmla="*/ 936 w 936" name="T10"/>
              <a:gd fmla="*/ 0 h 6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2" w="936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/>
          </a:p>
        </p:txBody>
      </p:sp>
      <p:grpSp>
        <p:nvGrpSpPr>
          <p:cNvPr id="46" name="Group 45"/>
          <p:cNvGrpSpPr/>
          <p:nvPr/>
        </p:nvGrpSpPr>
        <p:grpSpPr>
          <a:xfrm>
            <a:off x="3722743" y="835988"/>
            <a:ext cx="2581890" cy="926408"/>
            <a:chOff x="336640" y="2982432"/>
            <a:chExt cx="2581890" cy="926408"/>
          </a:xfrm>
        </p:grpSpPr>
        <p:sp>
          <p:nvSpPr>
            <p:cNvPr id="47" name="文本框 11"/>
            <p:cNvSpPr txBox="1"/>
            <p:nvPr/>
          </p:nvSpPr>
          <p:spPr>
            <a:xfrm>
              <a:off x="398742" y="2982432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48" name="矩形 9"/>
            <p:cNvSpPr/>
            <p:nvPr/>
          </p:nvSpPr>
          <p:spPr>
            <a:xfrm>
              <a:off x="336640" y="3290209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7421" y="2388237"/>
            <a:ext cx="2711321" cy="962490"/>
            <a:chOff x="803868" y="2946350"/>
            <a:chExt cx="2711321" cy="962490"/>
          </a:xfrm>
        </p:grpSpPr>
        <p:sp>
          <p:nvSpPr>
            <p:cNvPr id="50" name="文本框 11"/>
            <p:cNvSpPr txBox="1"/>
            <p:nvPr/>
          </p:nvSpPr>
          <p:spPr>
            <a:xfrm>
              <a:off x="803869" y="2946350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1" name="矩形 9"/>
            <p:cNvSpPr/>
            <p:nvPr/>
          </p:nvSpPr>
          <p:spPr>
            <a:xfrm>
              <a:off x="803868" y="3290208"/>
              <a:ext cx="2711321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0694" y="2433097"/>
            <a:ext cx="2513985" cy="957323"/>
            <a:chOff x="580847" y="2982432"/>
            <a:chExt cx="2513985" cy="957323"/>
          </a:xfrm>
        </p:grpSpPr>
        <p:sp>
          <p:nvSpPr>
            <p:cNvPr id="53" name="文本框 11"/>
            <p:cNvSpPr txBox="1"/>
            <p:nvPr/>
          </p:nvSpPr>
          <p:spPr>
            <a:xfrm>
              <a:off x="1692801" y="2982432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4" name="矩形 9"/>
            <p:cNvSpPr/>
            <p:nvPr/>
          </p:nvSpPr>
          <p:spPr>
            <a:xfrm>
              <a:off x="580847" y="3321124"/>
              <a:ext cx="2513985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6546" y="3872937"/>
            <a:ext cx="2581890" cy="926408"/>
            <a:chOff x="336640" y="2982432"/>
            <a:chExt cx="2581890" cy="926408"/>
          </a:xfrm>
        </p:grpSpPr>
        <p:sp>
          <p:nvSpPr>
            <p:cNvPr id="56" name="文本框 11"/>
            <p:cNvSpPr txBox="1"/>
            <p:nvPr/>
          </p:nvSpPr>
          <p:spPr>
            <a:xfrm>
              <a:off x="398742" y="2982432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7" name="矩形 9"/>
            <p:cNvSpPr/>
            <p:nvPr/>
          </p:nvSpPr>
          <p:spPr>
            <a:xfrm>
              <a:off x="336640" y="3290208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34173" y="1790973"/>
            <a:ext cx="1172247" cy="931969"/>
            <a:chOff x="3834171" y="1790972"/>
            <a:chExt cx="1172247" cy="931969"/>
          </a:xfrm>
        </p:grpSpPr>
        <p:sp>
          <p:nvSpPr>
            <p:cNvPr id="59" name="Freeform 5"/>
            <p:cNvSpPr/>
            <p:nvPr/>
          </p:nvSpPr>
          <p:spPr bwMode="auto">
            <a:xfrm>
              <a:off x="4420294" y="1790972"/>
              <a:ext cx="586124" cy="931969"/>
            </a:xfrm>
            <a:custGeom>
              <a:gdLst>
                <a:gd fmla="*/ 647 w 647" name="T0"/>
                <a:gd fmla="*/ 0 h 1043" name="T1"/>
                <a:gd fmla="*/ 0 w 647" name="T2"/>
                <a:gd fmla="*/ 290 h 1043" name="T3"/>
                <a:gd fmla="*/ 0 w 647" name="T4"/>
                <a:gd fmla="*/ 1043 h 1043" name="T5"/>
                <a:gd fmla="*/ 647 w 647" name="T6"/>
                <a:gd fmla="*/ 396 h 1043" name="T7"/>
                <a:gd fmla="*/ 647 w 647" name="T8"/>
                <a:gd fmla="*/ 0 h 10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3" w="647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834171" y="1790972"/>
              <a:ext cx="586124" cy="931969"/>
            </a:xfrm>
            <a:custGeom>
              <a:gdLst>
                <a:gd fmla="*/ 0 w 647" name="T0"/>
                <a:gd fmla="*/ 0 h 1043" name="T1"/>
                <a:gd fmla="*/ 647 w 647" name="T2"/>
                <a:gd fmla="*/ 290 h 1043" name="T3"/>
                <a:gd fmla="*/ 647 w 647" name="T4"/>
                <a:gd fmla="*/ 1043 h 1043" name="T5"/>
                <a:gd fmla="*/ 0 w 647" name="T6"/>
                <a:gd fmla="*/ 396 h 1043" name="T7"/>
                <a:gd fmla="*/ 0 w 647" name="T8"/>
                <a:gd fmla="*/ 0 h 10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3" w="647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4033471" y="2057249"/>
              <a:ext cx="313445" cy="281467"/>
            </a:xfrm>
            <a:custGeom>
              <a:gdLst>
                <a:gd fmla="*/ 23 w 124" name="T0"/>
                <a:gd fmla="*/ 38 h 113" name="T1"/>
                <a:gd fmla="*/ 0 w 124" name="T2"/>
                <a:gd fmla="*/ 66 h 113" name="T3"/>
                <a:gd fmla="*/ 47 w 124" name="T4"/>
                <a:gd fmla="*/ 98 h 113" name="T5"/>
                <a:gd fmla="*/ 61 w 124" name="T6"/>
                <a:gd fmla="*/ 96 h 113" name="T7"/>
                <a:gd fmla="*/ 78 w 124" name="T8"/>
                <a:gd fmla="*/ 113 h 113" name="T9"/>
                <a:gd fmla="*/ 74 w 124" name="T10"/>
                <a:gd fmla="*/ 92 h 113" name="T11"/>
                <a:gd fmla="*/ 93 w 124" name="T12"/>
                <a:gd fmla="*/ 71 h 113" name="T13"/>
                <a:gd fmla="*/ 74 w 124" name="T14"/>
                <a:gd fmla="*/ 74 h 113" name="T15"/>
                <a:gd fmla="*/ 61 w 124" name="T16"/>
                <a:gd fmla="*/ 73 h 113" name="T17"/>
                <a:gd fmla="*/ 43 w 124" name="T18"/>
                <a:gd fmla="*/ 85 h 113" name="T19"/>
                <a:gd fmla="*/ 43 w 124" name="T20"/>
                <a:gd fmla="*/ 66 h 113" name="T21"/>
                <a:gd fmla="*/ 23 w 124" name="T22"/>
                <a:gd fmla="*/ 38 h 113" name="T23"/>
                <a:gd fmla="*/ 77 w 124" name="T24"/>
                <a:gd fmla="*/ 0 h 113" name="T25"/>
                <a:gd fmla="*/ 30 w 124" name="T26"/>
                <a:gd fmla="*/ 33 h 113" name="T27"/>
                <a:gd fmla="*/ 50 w 124" name="T28"/>
                <a:gd fmla="*/ 59 h 113" name="T29"/>
                <a:gd fmla="*/ 50 w 124" name="T30"/>
                <a:gd fmla="*/ 72 h 113" name="T31"/>
                <a:gd fmla="*/ 63 w 124" name="T32"/>
                <a:gd fmla="*/ 64 h 113" name="T33"/>
                <a:gd fmla="*/ 77 w 124" name="T34"/>
                <a:gd fmla="*/ 65 h 113" name="T35"/>
                <a:gd fmla="*/ 124 w 124" name="T36"/>
                <a:gd fmla="*/ 33 h 113" name="T37"/>
                <a:gd fmla="*/ 77 w 124" name="T38"/>
                <a:gd fmla="*/ 0 h 1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3" w="124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05771" y="2053960"/>
              <a:ext cx="370205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97082" y="2228084"/>
            <a:ext cx="948902" cy="1158930"/>
            <a:chOff x="3397082" y="2228084"/>
            <a:chExt cx="948902" cy="1158930"/>
          </a:xfrm>
        </p:grpSpPr>
        <p:sp>
          <p:nvSpPr>
            <p:cNvPr id="64" name="Freeform 19"/>
            <p:cNvSpPr/>
            <p:nvPr/>
          </p:nvSpPr>
          <p:spPr bwMode="auto">
            <a:xfrm>
              <a:off x="3397082" y="2802771"/>
              <a:ext cx="942147" cy="578125"/>
            </a:xfrm>
            <a:custGeom>
              <a:gdLst>
                <a:gd fmla="*/ 0 w 1040" name="T0"/>
                <a:gd fmla="*/ 647 h 647" name="T1"/>
                <a:gd fmla="*/ 287 w 1040" name="T2"/>
                <a:gd fmla="*/ 0 h 647" name="T3"/>
                <a:gd fmla="*/ 1040 w 1040" name="T4"/>
                <a:gd fmla="*/ 0 h 647" name="T5"/>
                <a:gd fmla="*/ 393 w 1040" name="T6"/>
                <a:gd fmla="*/ 647 h 647" name="T7"/>
                <a:gd fmla="*/ 0 w 1040" name="T8"/>
                <a:gd fmla="*/ 647 h 6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7" w="1040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65" name="Group 90"/>
            <p:cNvGrpSpPr/>
            <p:nvPr/>
          </p:nvGrpSpPr>
          <p:grpSpPr>
            <a:xfrm>
              <a:off x="3403837" y="2228084"/>
              <a:ext cx="942147" cy="1158930"/>
              <a:chOff x="3387557" y="2231490"/>
              <a:chExt cx="942147" cy="1158930"/>
            </a:xfrm>
          </p:grpSpPr>
          <p:sp>
            <p:nvSpPr>
              <p:cNvPr id="66" name="Freeform 18"/>
              <p:cNvSpPr/>
              <p:nvPr/>
            </p:nvSpPr>
            <p:spPr bwMode="auto">
              <a:xfrm>
                <a:off x="3387557" y="2231490"/>
                <a:ext cx="942147" cy="580805"/>
              </a:xfrm>
              <a:custGeom>
                <a:gdLst>
                  <a:gd fmla="*/ 0 w 1040" name="T0"/>
                  <a:gd fmla="*/ 0 h 650" name="T1"/>
                  <a:gd fmla="*/ 287 w 1040" name="T2"/>
                  <a:gd fmla="*/ 650 h 650" name="T3"/>
                  <a:gd fmla="*/ 1040 w 1040" name="T4"/>
                  <a:gd fmla="*/ 650 h 650" name="T5"/>
                  <a:gd fmla="*/ 393 w 1040" name="T6"/>
                  <a:gd fmla="*/ 0 h 650" name="T7"/>
                  <a:gd fmla="*/ 0 w 1040" name="T8"/>
                  <a:gd fmla="*/ 0 h 6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50" w="1040">
                    <a:moveTo>
                      <a:pt x="0" y="0"/>
                    </a:moveTo>
                    <a:lnTo>
                      <a:pt x="287" y="650"/>
                    </a:lnTo>
                    <a:lnTo>
                      <a:pt x="1040" y="650"/>
                    </a:lnTo>
                    <a:lnTo>
                      <a:pt x="39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/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3458218" y="2834634"/>
                <a:ext cx="847932" cy="555786"/>
              </a:xfrm>
              <a:custGeom>
                <a:gdLst>
                  <a:gd fmla="*/ 936 w 936" name="T0"/>
                  <a:gd fmla="*/ 0 h 622" name="T1"/>
                  <a:gd fmla="*/ 315 w 936" name="T2"/>
                  <a:gd fmla="*/ 622 h 622" name="T3"/>
                  <a:gd fmla="*/ 0 w 936" name="T4"/>
                  <a:gd fmla="*/ 622 h 622" name="T5"/>
                  <a:gd fmla="*/ 315 w 936" name="T6"/>
                  <a:gd fmla="*/ 622 h 622" name="T7"/>
                  <a:gd fmla="*/ 936 w 936" name="T8"/>
                  <a:gd fmla="*/ 0 h 622" name="T9"/>
                  <a:gd fmla="*/ 936 w 936" name="T10"/>
                  <a:gd fmla="*/ 0 h 6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2" w="936">
                    <a:moveTo>
                      <a:pt x="936" y="0"/>
                    </a:moveTo>
                    <a:lnTo>
                      <a:pt x="315" y="622"/>
                    </a:lnTo>
                    <a:lnTo>
                      <a:pt x="0" y="622"/>
                    </a:lnTo>
                    <a:lnTo>
                      <a:pt x="315" y="622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/>
              </a:p>
            </p:txBody>
          </p:sp>
          <p:sp>
            <p:nvSpPr>
              <p:cNvPr id="72" name="Freeform 33"/>
              <p:cNvSpPr>
                <a:spLocks noEditPoints="1"/>
              </p:cNvSpPr>
              <p:nvPr/>
            </p:nvSpPr>
            <p:spPr bwMode="auto">
              <a:xfrm>
                <a:off x="3722743" y="2463811"/>
                <a:ext cx="265432" cy="296658"/>
              </a:xfrm>
              <a:custGeom>
                <a:gdLst>
                  <a:gd fmla="*/ 54 w 105" name="T0"/>
                  <a:gd fmla="*/ 33 h 119" name="T1"/>
                  <a:gd fmla="*/ 51 w 105" name="T2"/>
                  <a:gd fmla="*/ 33 h 119" name="T3"/>
                  <a:gd fmla="*/ 51 w 105" name="T4"/>
                  <a:gd fmla="*/ 66 h 119" name="T5"/>
                  <a:gd fmla="*/ 49 w 105" name="T6"/>
                  <a:gd fmla="*/ 69 h 119" name="T7"/>
                  <a:gd fmla="*/ 50 w 105" name="T8"/>
                  <a:gd fmla="*/ 71 h 119" name="T9"/>
                  <a:gd fmla="*/ 51 w 105" name="T10"/>
                  <a:gd fmla="*/ 70 h 119" name="T11"/>
                  <a:gd fmla="*/ 51 w 105" name="T12"/>
                  <a:gd fmla="*/ 73 h 119" name="T13"/>
                  <a:gd fmla="*/ 54 w 105" name="T14"/>
                  <a:gd fmla="*/ 73 h 119" name="T15"/>
                  <a:gd fmla="*/ 54 w 105" name="T16"/>
                  <a:gd fmla="*/ 67 h 119" name="T17"/>
                  <a:gd fmla="*/ 72 w 105" name="T18"/>
                  <a:gd fmla="*/ 49 h 119" name="T19"/>
                  <a:gd fmla="*/ 71 w 105" name="T20"/>
                  <a:gd fmla="*/ 47 h 119" name="T21"/>
                  <a:gd fmla="*/ 54 w 105" name="T22"/>
                  <a:gd fmla="*/ 64 h 119" name="T23"/>
                  <a:gd fmla="*/ 54 w 105" name="T24"/>
                  <a:gd fmla="*/ 33 h 119" name="T25"/>
                  <a:gd fmla="*/ 51 w 105" name="T26"/>
                  <a:gd fmla="*/ 31 h 119" name="T27"/>
                  <a:gd fmla="*/ 54 w 105" name="T28"/>
                  <a:gd fmla="*/ 31 h 119" name="T29"/>
                  <a:gd fmla="*/ 54 w 105" name="T30"/>
                  <a:gd fmla="*/ 21 h 119" name="T31"/>
                  <a:gd fmla="*/ 84 w 105" name="T32"/>
                  <a:gd fmla="*/ 34 h 119" name="T33"/>
                  <a:gd fmla="*/ 77 w 105" name="T34"/>
                  <a:gd fmla="*/ 40 h 119" name="T35"/>
                  <a:gd fmla="*/ 79 w 105" name="T36"/>
                  <a:gd fmla="*/ 42 h 119" name="T37"/>
                  <a:gd fmla="*/ 86 w 105" name="T38"/>
                  <a:gd fmla="*/ 35 h 119" name="T39"/>
                  <a:gd fmla="*/ 98 w 105" name="T40"/>
                  <a:gd fmla="*/ 65 h 119" name="T41"/>
                  <a:gd fmla="*/ 89 w 105" name="T42"/>
                  <a:gd fmla="*/ 65 h 119" name="T43"/>
                  <a:gd fmla="*/ 89 w 105" name="T44"/>
                  <a:gd fmla="*/ 68 h 119" name="T45"/>
                  <a:gd fmla="*/ 98 w 105" name="T46"/>
                  <a:gd fmla="*/ 68 h 119" name="T47"/>
                  <a:gd fmla="*/ 86 w 105" name="T48"/>
                  <a:gd fmla="*/ 98 h 119" name="T49"/>
                  <a:gd fmla="*/ 79 w 105" name="T50"/>
                  <a:gd fmla="*/ 91 h 119" name="T51"/>
                  <a:gd fmla="*/ 77 w 105" name="T52"/>
                  <a:gd fmla="*/ 93 h 119" name="T53"/>
                  <a:gd fmla="*/ 84 w 105" name="T54"/>
                  <a:gd fmla="*/ 100 h 119" name="T55"/>
                  <a:gd fmla="*/ 54 w 105" name="T56"/>
                  <a:gd fmla="*/ 112 h 119" name="T57"/>
                  <a:gd fmla="*/ 54 w 105" name="T58"/>
                  <a:gd fmla="*/ 103 h 119" name="T59"/>
                  <a:gd fmla="*/ 51 w 105" name="T60"/>
                  <a:gd fmla="*/ 103 h 119" name="T61"/>
                  <a:gd fmla="*/ 51 w 105" name="T62"/>
                  <a:gd fmla="*/ 112 h 119" name="T63"/>
                  <a:gd fmla="*/ 21 w 105" name="T64"/>
                  <a:gd fmla="*/ 100 h 119" name="T65"/>
                  <a:gd fmla="*/ 28 w 105" name="T66"/>
                  <a:gd fmla="*/ 93 h 119" name="T67"/>
                  <a:gd fmla="*/ 26 w 105" name="T68"/>
                  <a:gd fmla="*/ 91 h 119" name="T69"/>
                  <a:gd fmla="*/ 20 w 105" name="T70"/>
                  <a:gd fmla="*/ 98 h 119" name="T71"/>
                  <a:gd fmla="*/ 7 w 105" name="T72"/>
                  <a:gd fmla="*/ 68 h 119" name="T73"/>
                  <a:gd fmla="*/ 17 w 105" name="T74"/>
                  <a:gd fmla="*/ 68 h 119" name="T75"/>
                  <a:gd fmla="*/ 17 w 105" name="T76"/>
                  <a:gd fmla="*/ 65 h 119" name="T77"/>
                  <a:gd fmla="*/ 7 w 105" name="T78"/>
                  <a:gd fmla="*/ 65 h 119" name="T79"/>
                  <a:gd fmla="*/ 20 w 105" name="T80"/>
                  <a:gd fmla="*/ 35 h 119" name="T81"/>
                  <a:gd fmla="*/ 26 w 105" name="T82"/>
                  <a:gd fmla="*/ 42 h 119" name="T83"/>
                  <a:gd fmla="*/ 28 w 105" name="T84"/>
                  <a:gd fmla="*/ 40 h 119" name="T85"/>
                  <a:gd fmla="*/ 21 w 105" name="T86"/>
                  <a:gd fmla="*/ 34 h 119" name="T87"/>
                  <a:gd fmla="*/ 51 w 105" name="T88"/>
                  <a:gd fmla="*/ 21 h 119" name="T89"/>
                  <a:gd fmla="*/ 51 w 105" name="T90"/>
                  <a:gd fmla="*/ 31 h 119" name="T91"/>
                  <a:gd fmla="*/ 65 w 105" name="T92"/>
                  <a:gd fmla="*/ 0 h 119" name="T93"/>
                  <a:gd fmla="*/ 40 w 105" name="T94"/>
                  <a:gd fmla="*/ 0 h 119" name="T95"/>
                  <a:gd fmla="*/ 40 w 105" name="T96"/>
                  <a:gd fmla="*/ 10 h 119" name="T97"/>
                  <a:gd fmla="*/ 50 w 105" name="T98"/>
                  <a:gd fmla="*/ 10 h 119" name="T99"/>
                  <a:gd fmla="*/ 50 w 105" name="T100"/>
                  <a:gd fmla="*/ 14 h 119" name="T101"/>
                  <a:gd fmla="*/ 0 w 105" name="T102"/>
                  <a:gd fmla="*/ 67 h 119" name="T103"/>
                  <a:gd fmla="*/ 53 w 105" name="T104"/>
                  <a:gd fmla="*/ 119 h 119" name="T105"/>
                  <a:gd fmla="*/ 105 w 105" name="T106"/>
                  <a:gd fmla="*/ 67 h 119" name="T107"/>
                  <a:gd fmla="*/ 56 w 105" name="T108"/>
                  <a:gd fmla="*/ 14 h 119" name="T109"/>
                  <a:gd fmla="*/ 56 w 105" name="T110"/>
                  <a:gd fmla="*/ 10 h 119" name="T111"/>
                  <a:gd fmla="*/ 65 w 105" name="T112"/>
                  <a:gd fmla="*/ 10 h 119" name="T113"/>
                  <a:gd fmla="*/ 65 w 105" name="T114"/>
                  <a:gd fmla="*/ 0 h 119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19" w="105">
                    <a:moveTo>
                      <a:pt x="54" y="33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1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66" y="21"/>
                      <a:pt x="76" y="26"/>
                      <a:pt x="84" y="34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93" y="43"/>
                      <a:pt x="98" y="54"/>
                      <a:pt x="9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79"/>
                      <a:pt x="93" y="90"/>
                      <a:pt x="86" y="98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76" y="107"/>
                      <a:pt x="66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40" y="112"/>
                      <a:pt x="29" y="107"/>
                      <a:pt x="21" y="100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2" y="90"/>
                      <a:pt x="8" y="79"/>
                      <a:pt x="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8" y="54"/>
                      <a:pt x="12" y="43"/>
                      <a:pt x="20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9" y="26"/>
                      <a:pt x="40" y="21"/>
                      <a:pt x="51" y="21"/>
                    </a:cubicBezTo>
                    <a:cubicBezTo>
                      <a:pt x="51" y="31"/>
                      <a:pt x="51" y="31"/>
                      <a:pt x="51" y="31"/>
                    </a:cubicBezTo>
                    <a:moveTo>
                      <a:pt x="6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6"/>
                      <a:pt x="0" y="39"/>
                      <a:pt x="0" y="67"/>
                    </a:cubicBezTo>
                    <a:cubicBezTo>
                      <a:pt x="0" y="96"/>
                      <a:pt x="24" y="119"/>
                      <a:pt x="53" y="119"/>
                    </a:cubicBezTo>
                    <a:cubicBezTo>
                      <a:pt x="82" y="119"/>
                      <a:pt x="105" y="96"/>
                      <a:pt x="105" y="67"/>
                    </a:cubicBezTo>
                    <a:cubicBezTo>
                      <a:pt x="105" y="39"/>
                      <a:pt x="83" y="16"/>
                      <a:pt x="56" y="14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09161" y="2909388"/>
                <a:ext cx="370205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b="1" lang="en-US" smtClean="0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834173" y="2899864"/>
            <a:ext cx="1172247" cy="931076"/>
            <a:chOff x="3834171" y="2899863"/>
            <a:chExt cx="1172247" cy="931076"/>
          </a:xfrm>
        </p:grpSpPr>
        <p:sp>
          <p:nvSpPr>
            <p:cNvPr id="82" name="Freeform 13"/>
            <p:cNvSpPr/>
            <p:nvPr/>
          </p:nvSpPr>
          <p:spPr bwMode="auto">
            <a:xfrm>
              <a:off x="3834171" y="2899863"/>
              <a:ext cx="586124" cy="931076"/>
            </a:xfrm>
            <a:custGeom>
              <a:gdLst>
                <a:gd fmla="*/ 0 w 647" name="T0"/>
                <a:gd fmla="*/ 1042 h 1042" name="T1"/>
                <a:gd fmla="*/ 647 w 647" name="T2"/>
                <a:gd fmla="*/ 752 h 1042" name="T3"/>
                <a:gd fmla="*/ 647 w 647" name="T4"/>
                <a:gd fmla="*/ 0 h 1042" name="T5"/>
                <a:gd fmla="*/ 0 w 647" name="T6"/>
                <a:gd fmla="*/ 649 h 1042" name="T7"/>
                <a:gd fmla="*/ 0 w 647" name="T8"/>
                <a:gd fmla="*/ 1042 h 10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2" w="647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420294" y="2899863"/>
              <a:ext cx="586124" cy="931076"/>
            </a:xfrm>
            <a:custGeom>
              <a:gdLst>
                <a:gd fmla="*/ 647 w 647" name="T0"/>
                <a:gd fmla="*/ 1042 h 1042" name="T1"/>
                <a:gd fmla="*/ 0 w 647" name="T2"/>
                <a:gd fmla="*/ 752 h 1042" name="T3"/>
                <a:gd fmla="*/ 0 w 647" name="T4"/>
                <a:gd fmla="*/ 0 h 1042" name="T5"/>
                <a:gd fmla="*/ 647 w 647" name="T6"/>
                <a:gd fmla="*/ 649 h 1042" name="T7"/>
                <a:gd fmla="*/ 647 w 647" name="T8"/>
                <a:gd fmla="*/ 1042 h 10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2" w="647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87" name="Freeform 36"/>
            <p:cNvSpPr>
              <a:spLocks noEditPoints="1"/>
            </p:cNvSpPr>
            <p:nvPr/>
          </p:nvSpPr>
          <p:spPr bwMode="auto">
            <a:xfrm>
              <a:off x="4056119" y="3255495"/>
              <a:ext cx="303480" cy="302019"/>
            </a:xfrm>
            <a:custGeom>
              <a:gdLst>
                <a:gd fmla="*/ 67 w 120" name="T0"/>
                <a:gd fmla="*/ 53 h 121" name="T1"/>
                <a:gd fmla="*/ 67 w 120" name="T2"/>
                <a:gd fmla="*/ 26 h 121" name="T3"/>
                <a:gd fmla="*/ 53 w 120" name="T4"/>
                <a:gd fmla="*/ 26 h 121" name="T5"/>
                <a:gd fmla="*/ 53 w 120" name="T6"/>
                <a:gd fmla="*/ 53 h 121" name="T7"/>
                <a:gd fmla="*/ 27 w 120" name="T8"/>
                <a:gd fmla="*/ 53 h 121" name="T9"/>
                <a:gd fmla="*/ 27 w 120" name="T10"/>
                <a:gd fmla="*/ 68 h 121" name="T11"/>
                <a:gd fmla="*/ 53 w 120" name="T12"/>
                <a:gd fmla="*/ 68 h 121" name="T13"/>
                <a:gd fmla="*/ 53 w 120" name="T14"/>
                <a:gd fmla="*/ 94 h 121" name="T15"/>
                <a:gd fmla="*/ 67 w 120" name="T16"/>
                <a:gd fmla="*/ 94 h 121" name="T17"/>
                <a:gd fmla="*/ 67 w 120" name="T18"/>
                <a:gd fmla="*/ 68 h 121" name="T19"/>
                <a:gd fmla="*/ 93 w 120" name="T20"/>
                <a:gd fmla="*/ 68 h 121" name="T21"/>
                <a:gd fmla="*/ 93 w 120" name="T22"/>
                <a:gd fmla="*/ 53 h 121" name="T23"/>
                <a:gd fmla="*/ 67 w 120" name="T24"/>
                <a:gd fmla="*/ 53 h 121" name="T25"/>
                <a:gd fmla="*/ 60 w 120" name="T26"/>
                <a:gd fmla="*/ 0 h 121" name="T27"/>
                <a:gd fmla="*/ 0 w 120" name="T28"/>
                <a:gd fmla="*/ 61 h 121" name="T29"/>
                <a:gd fmla="*/ 60 w 120" name="T30"/>
                <a:gd fmla="*/ 121 h 121" name="T31"/>
                <a:gd fmla="*/ 120 w 120" name="T32"/>
                <a:gd fmla="*/ 61 h 121" name="T33"/>
                <a:gd fmla="*/ 60 w 120" name="T34"/>
                <a:gd fmla="*/ 0 h 121" name="T35"/>
                <a:gd fmla="*/ 60 w 120" name="T36"/>
                <a:gd fmla="*/ 107 h 121" name="T37"/>
                <a:gd fmla="*/ 13 w 120" name="T38"/>
                <a:gd fmla="*/ 61 h 121" name="T39"/>
                <a:gd fmla="*/ 60 w 120" name="T40"/>
                <a:gd fmla="*/ 14 h 121" name="T41"/>
                <a:gd fmla="*/ 107 w 120" name="T42"/>
                <a:gd fmla="*/ 61 h 121" name="T43"/>
                <a:gd fmla="*/ 60 w 120" name="T44"/>
                <a:gd fmla="*/ 107 h 1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0" w="120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42446" y="3270970"/>
              <a:ext cx="370205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10888" y="2231491"/>
            <a:ext cx="942147" cy="1158931"/>
            <a:chOff x="4510886" y="2231490"/>
            <a:chExt cx="942147" cy="1158931"/>
          </a:xfrm>
        </p:grpSpPr>
        <p:sp>
          <p:nvSpPr>
            <p:cNvPr id="97" name="Freeform 9"/>
            <p:cNvSpPr/>
            <p:nvPr/>
          </p:nvSpPr>
          <p:spPr bwMode="auto">
            <a:xfrm>
              <a:off x="4510886" y="2812296"/>
              <a:ext cx="942147" cy="578125"/>
            </a:xfrm>
            <a:custGeom>
              <a:gdLst>
                <a:gd fmla="*/ 1040 w 1040" name="T0"/>
                <a:gd fmla="*/ 647 h 647" name="T1"/>
                <a:gd fmla="*/ 753 w 1040" name="T2"/>
                <a:gd fmla="*/ 0 h 647" name="T3"/>
                <a:gd fmla="*/ 0 w 1040" name="T4"/>
                <a:gd fmla="*/ 0 h 647" name="T5"/>
                <a:gd fmla="*/ 647 w 1040" name="T6"/>
                <a:gd fmla="*/ 647 h 647" name="T7"/>
                <a:gd fmla="*/ 1040 w 1040" name="T8"/>
                <a:gd fmla="*/ 647 h 6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7" w="1040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4510886" y="2231490"/>
              <a:ext cx="942147" cy="580805"/>
            </a:xfrm>
            <a:custGeom>
              <a:gdLst>
                <a:gd fmla="*/ 1040 w 1040" name="T0"/>
                <a:gd fmla="*/ 0 h 650" name="T1"/>
                <a:gd fmla="*/ 753 w 1040" name="T2"/>
                <a:gd fmla="*/ 650 h 650" name="T3"/>
                <a:gd fmla="*/ 0 w 1040" name="T4"/>
                <a:gd fmla="*/ 650 h 650" name="T5"/>
                <a:gd fmla="*/ 647 w 1040" name="T6"/>
                <a:gd fmla="*/ 0 h 650" name="T7"/>
                <a:gd fmla="*/ 1040 w 1040" name="T8"/>
                <a:gd fmla="*/ 0 h 6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0" w="104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99" name="Freeform 35"/>
            <p:cNvSpPr>
              <a:spLocks noEditPoints="1"/>
            </p:cNvSpPr>
            <p:nvPr/>
          </p:nvSpPr>
          <p:spPr bwMode="auto">
            <a:xfrm>
              <a:off x="4879591" y="2423603"/>
              <a:ext cx="343340" cy="278787"/>
            </a:xfrm>
            <a:custGeom>
              <a:gdLst>
                <a:gd fmla="*/ 18 w 136" name="T0"/>
                <a:gd fmla="*/ 63 h 112" name="T1"/>
                <a:gd fmla="*/ 80 w 136" name="T2"/>
                <a:gd fmla="*/ 63 h 112" name="T3"/>
                <a:gd fmla="*/ 56 w 136" name="T4"/>
                <a:gd fmla="*/ 14 h 112" name="T5"/>
                <a:gd fmla="*/ 41 w 136" name="T6"/>
                <a:gd fmla="*/ 23 h 112" name="T7"/>
                <a:gd fmla="*/ 19 w 136" name="T8"/>
                <a:gd fmla="*/ 23 h 112" name="T9"/>
                <a:gd fmla="*/ 15 w 136" name="T10"/>
                <a:gd fmla="*/ 40 h 112" name="T11"/>
                <a:gd fmla="*/ 0 w 136" name="T12"/>
                <a:gd fmla="*/ 55 h 112" name="T13"/>
                <a:gd fmla="*/ 9 w 136" name="T14"/>
                <a:gd fmla="*/ 70 h 112" name="T15"/>
                <a:gd fmla="*/ 9 w 136" name="T16"/>
                <a:gd fmla="*/ 92 h 112" name="T17"/>
                <a:gd fmla="*/ 26 w 136" name="T18"/>
                <a:gd fmla="*/ 97 h 112" name="T19"/>
                <a:gd fmla="*/ 41 w 136" name="T20"/>
                <a:gd fmla="*/ 112 h 112" name="T21"/>
                <a:gd fmla="*/ 56 w 136" name="T22"/>
                <a:gd fmla="*/ 103 h 112" name="T23"/>
                <a:gd fmla="*/ 78 w 136" name="T24"/>
                <a:gd fmla="*/ 103 h 112" name="T25"/>
                <a:gd fmla="*/ 83 w 136" name="T26"/>
                <a:gd fmla="*/ 86 h 112" name="T27"/>
                <a:gd fmla="*/ 98 w 136" name="T28"/>
                <a:gd fmla="*/ 70 h 112" name="T29"/>
                <a:gd fmla="*/ 89 w 136" name="T30"/>
                <a:gd fmla="*/ 55 h 112" name="T31"/>
                <a:gd fmla="*/ 89 w 136" name="T32"/>
                <a:gd fmla="*/ 33 h 112" name="T33"/>
                <a:gd fmla="*/ 72 w 136" name="T34"/>
                <a:gd fmla="*/ 29 h 112" name="T35"/>
                <a:gd fmla="*/ 56 w 136" name="T36"/>
                <a:gd fmla="*/ 14 h 112" name="T37"/>
                <a:gd fmla="*/ 100 w 136" name="T38"/>
                <a:gd fmla="*/ 23 h 112" name="T39"/>
                <a:gd fmla="*/ 124 w 136" name="T40"/>
                <a:gd fmla="*/ 23 h 112" name="T41"/>
                <a:gd fmla="*/ 116 w 136" name="T42"/>
                <a:gd fmla="*/ 0 h 112" name="T43"/>
                <a:gd fmla="*/ 108 w 136" name="T44"/>
                <a:gd fmla="*/ 4 h 112" name="T45"/>
                <a:gd fmla="*/ 98 w 136" name="T46"/>
                <a:gd fmla="*/ 4 h 112" name="T47"/>
                <a:gd fmla="*/ 96 w 136" name="T48"/>
                <a:gd fmla="*/ 12 h 112" name="T49"/>
                <a:gd fmla="*/ 88 w 136" name="T50"/>
                <a:gd fmla="*/ 20 h 112" name="T51"/>
                <a:gd fmla="*/ 93 w 136" name="T52"/>
                <a:gd fmla="*/ 27 h 112" name="T53"/>
                <a:gd fmla="*/ 93 w 136" name="T54"/>
                <a:gd fmla="*/ 37 h 112" name="T55"/>
                <a:gd fmla="*/ 101 w 136" name="T56"/>
                <a:gd fmla="*/ 39 h 112" name="T57"/>
                <a:gd fmla="*/ 108 w 136" name="T58"/>
                <a:gd fmla="*/ 47 h 112" name="T59"/>
                <a:gd fmla="*/ 116 w 136" name="T60"/>
                <a:gd fmla="*/ 42 h 112" name="T61"/>
                <a:gd fmla="*/ 126 w 136" name="T62"/>
                <a:gd fmla="*/ 43 h 112" name="T63"/>
                <a:gd fmla="*/ 128 w 136" name="T64"/>
                <a:gd fmla="*/ 34 h 112" name="T65"/>
                <a:gd fmla="*/ 136 w 136" name="T66"/>
                <a:gd fmla="*/ 27 h 112" name="T67"/>
                <a:gd fmla="*/ 131 w 136" name="T68"/>
                <a:gd fmla="*/ 20 h 112" name="T69"/>
                <a:gd fmla="*/ 131 w 136" name="T70"/>
                <a:gd fmla="*/ 9 h 112" name="T71"/>
                <a:gd fmla="*/ 123 w 136" name="T72"/>
                <a:gd fmla="*/ 7 h 112" name="T73"/>
                <a:gd fmla="*/ 116 w 136" name="T74"/>
                <a:gd fmla="*/ 0 h 11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2" w="136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3417" y="2920359"/>
              <a:ext cx="370205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4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899114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47" name="矩形 46"/>
          <p:cNvSpPr/>
          <p:nvPr/>
        </p:nvSpPr>
        <p:spPr>
          <a:xfrm>
            <a:off x="899114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389405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49" name="矩形 48"/>
          <p:cNvSpPr/>
          <p:nvPr/>
        </p:nvSpPr>
        <p:spPr>
          <a:xfrm>
            <a:off x="2389405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3879697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51" name="矩形 50"/>
          <p:cNvSpPr/>
          <p:nvPr/>
        </p:nvSpPr>
        <p:spPr>
          <a:xfrm>
            <a:off x="3879697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369990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53" name="矩形 52"/>
          <p:cNvSpPr/>
          <p:nvPr/>
        </p:nvSpPr>
        <p:spPr>
          <a:xfrm>
            <a:off x="5369990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860281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55" name="矩形 54"/>
          <p:cNvSpPr/>
          <p:nvPr/>
        </p:nvSpPr>
        <p:spPr>
          <a:xfrm>
            <a:off x="6860281" y="2651501"/>
            <a:ext cx="1318842" cy="794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点击添加标题</a:t>
            </a:r>
          </a:p>
        </p:txBody>
      </p:sp>
      <p:grpSp>
        <p:nvGrpSpPr>
          <p:cNvPr id="2" name="组合 55"/>
          <p:cNvGrpSpPr/>
          <p:nvPr/>
        </p:nvGrpSpPr>
        <p:grpSpPr>
          <a:xfrm>
            <a:off x="1321338" y="1485912"/>
            <a:ext cx="474396" cy="612440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gdLst>
                <a:gd fmla="*/ 0 w 32" name="T0"/>
                <a:gd fmla="*/ 32 h 32" name="T1"/>
                <a:gd fmla="*/ 16 w 32" name="T2"/>
                <a:gd fmla="*/ 32 h 32" name="T3"/>
                <a:gd fmla="*/ 32 w 32" name="T4"/>
                <a:gd fmla="*/ 16 h 32" name="T5"/>
                <a:gd fmla="*/ 32 w 32" name="T6"/>
                <a:gd fmla="*/ 0 h 32" name="T7"/>
                <a:gd fmla="*/ 0 w 32" name="T8"/>
                <a:gd fmla="*/ 0 h 32" name="T9"/>
                <a:gd fmla="*/ 0 w 32" name="T10"/>
                <a:gd fmla="*/ 32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gdLst>
                <a:gd fmla="*/ 208 w 224" name="T0"/>
                <a:gd fmla="*/ 0 h 288" name="T1"/>
                <a:gd fmla="*/ 16 w 224" name="T2"/>
                <a:gd fmla="*/ 0 h 288" name="T3"/>
                <a:gd fmla="*/ 0 w 224" name="T4"/>
                <a:gd fmla="*/ 16 h 288" name="T5"/>
                <a:gd fmla="*/ 0 w 224" name="T6"/>
                <a:gd fmla="*/ 272 h 288" name="T7"/>
                <a:gd fmla="*/ 16 w 224" name="T8"/>
                <a:gd fmla="*/ 288 h 288" name="T9"/>
                <a:gd fmla="*/ 176 w 224" name="T10"/>
                <a:gd fmla="*/ 288 h 288" name="T11"/>
                <a:gd fmla="*/ 176 w 224" name="T12"/>
                <a:gd fmla="*/ 144 h 288" name="T13"/>
                <a:gd fmla="*/ 224 w 224" name="T14"/>
                <a:gd fmla="*/ 144 h 288" name="T15"/>
                <a:gd fmla="*/ 224 w 224" name="T16"/>
                <a:gd fmla="*/ 16 h 288" name="T17"/>
                <a:gd fmla="*/ 208 w 224" name="T18"/>
                <a:gd fmla="*/ 0 h 288" name="T19"/>
                <a:gd fmla="*/ 168 w 224" name="T20"/>
                <a:gd fmla="*/ 104 h 288" name="T21"/>
                <a:gd fmla="*/ 56 w 224" name="T22"/>
                <a:gd fmla="*/ 104 h 288" name="T23"/>
                <a:gd fmla="*/ 56 w 224" name="T24"/>
                <a:gd fmla="*/ 88 h 288" name="T25"/>
                <a:gd fmla="*/ 168 w 224" name="T26"/>
                <a:gd fmla="*/ 88 h 288" name="T27"/>
                <a:gd fmla="*/ 168 w 224" name="T28"/>
                <a:gd fmla="*/ 104 h 288" name="T29"/>
                <a:gd fmla="*/ 168 w 224" name="T30"/>
                <a:gd fmla="*/ 72 h 288" name="T31"/>
                <a:gd fmla="*/ 56 w 224" name="T32"/>
                <a:gd fmla="*/ 72 h 288" name="T33"/>
                <a:gd fmla="*/ 56 w 224" name="T34"/>
                <a:gd fmla="*/ 56 h 288" name="T35"/>
                <a:gd fmla="*/ 168 w 224" name="T36"/>
                <a:gd fmla="*/ 56 h 288" name="T37"/>
                <a:gd fmla="*/ 168 w 224" name="T38"/>
                <a:gd fmla="*/ 72 h 2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8" w="224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2722293" y="1520258"/>
            <a:ext cx="653068" cy="543748"/>
          </a:xfrm>
          <a:custGeom>
            <a:gdLst>
              <a:gd fmla="*/ 188 w 308" name="T0"/>
              <a:gd fmla="*/ 19 h 256" name="T1"/>
              <a:gd fmla="*/ 154 w 308" name="T2"/>
              <a:gd fmla="*/ 0 h 256" name="T3"/>
              <a:gd fmla="*/ 120 w 308" name="T4"/>
              <a:gd fmla="*/ 19 h 256" name="T5"/>
              <a:gd fmla="*/ 8 w 308" name="T6"/>
              <a:gd fmla="*/ 195 h 256" name="T7"/>
              <a:gd fmla="*/ 7 w 308" name="T8"/>
              <a:gd fmla="*/ 235 h 256" name="T9"/>
              <a:gd fmla="*/ 42 w 308" name="T10"/>
              <a:gd fmla="*/ 256 h 256" name="T11"/>
              <a:gd fmla="*/ 266 w 308" name="T12"/>
              <a:gd fmla="*/ 256 h 256" name="T13"/>
              <a:gd fmla="*/ 301 w 308" name="T14"/>
              <a:gd fmla="*/ 235 h 256" name="T15"/>
              <a:gd fmla="*/ 300 w 308" name="T16"/>
              <a:gd fmla="*/ 195 h 256" name="T17"/>
              <a:gd fmla="*/ 188 w 308" name="T18"/>
              <a:gd fmla="*/ 19 h 256" name="T19"/>
              <a:gd fmla="*/ 154 w 308" name="T20"/>
              <a:gd fmla="*/ 216 h 256" name="T21"/>
              <a:gd fmla="*/ 138 w 308" name="T22"/>
              <a:gd fmla="*/ 200 h 256" name="T23"/>
              <a:gd fmla="*/ 154 w 308" name="T24"/>
              <a:gd fmla="*/ 184 h 256" name="T25"/>
              <a:gd fmla="*/ 170 w 308" name="T26"/>
              <a:gd fmla="*/ 200 h 256" name="T27"/>
              <a:gd fmla="*/ 154 w 308" name="T28"/>
              <a:gd fmla="*/ 216 h 256" name="T29"/>
              <a:gd fmla="*/ 170 w 308" name="T30"/>
              <a:gd fmla="*/ 152 h 256" name="T31"/>
              <a:gd fmla="*/ 154 w 308" name="T32"/>
              <a:gd fmla="*/ 168 h 256" name="T33"/>
              <a:gd fmla="*/ 138 w 308" name="T34"/>
              <a:gd fmla="*/ 152 h 256" name="T35"/>
              <a:gd fmla="*/ 138 w 308" name="T36"/>
              <a:gd fmla="*/ 96 h 256" name="T37"/>
              <a:gd fmla="*/ 154 w 308" name="T38"/>
              <a:gd fmla="*/ 80 h 256" name="T39"/>
              <a:gd fmla="*/ 170 w 308" name="T40"/>
              <a:gd fmla="*/ 96 h 256" name="T41"/>
              <a:gd fmla="*/ 170 w 308" name="T42"/>
              <a:gd fmla="*/ 152 h 256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56" w="308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3549" compatLnSpc="1" lIns="67099" numCol="1" rIns="67099" tIns="33549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altLang="en-US" lang="zh-CN" sz="1200">
              <a:solidFill>
                <a:sysClr lastClr="000000" val="windowText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4335276" y="1494180"/>
            <a:ext cx="407684" cy="595906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gdLst>
                <a:gd fmla="*/ 73 w 80" name="T0"/>
                <a:gd fmla="*/ 2 h 48" name="T1"/>
                <a:gd fmla="*/ 44 w 80" name="T2"/>
                <a:gd fmla="*/ 8 h 48" name="T3"/>
                <a:gd fmla="*/ 40 w 80" name="T4"/>
                <a:gd fmla="*/ 8 h 48" name="T5"/>
                <a:gd fmla="*/ 36 w 80" name="T6"/>
                <a:gd fmla="*/ 8 h 48" name="T7"/>
                <a:gd fmla="*/ 7 w 80" name="T8"/>
                <a:gd fmla="*/ 2 h 48" name="T9"/>
                <a:gd fmla="*/ 0 w 80" name="T10"/>
                <a:gd fmla="*/ 0 h 48" name="T11"/>
                <a:gd fmla="*/ 0 w 80" name="T12"/>
                <a:gd fmla="*/ 0 h 48" name="T13"/>
                <a:gd fmla="*/ 40 w 80" name="T14"/>
                <a:gd fmla="*/ 48 h 48" name="T15"/>
                <a:gd fmla="*/ 80 w 80" name="T16"/>
                <a:gd fmla="*/ 0 h 48" name="T17"/>
                <a:gd fmla="*/ 80 w 80" name="T18"/>
                <a:gd fmla="*/ 0 h 48" name="T19"/>
                <a:gd fmla="*/ 73 w 80" name="T20"/>
                <a:gd fmla="*/ 2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80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gdLst>
                <a:gd fmla="*/ 96 w 192" name="T0"/>
                <a:gd fmla="*/ 0 h 224" name="T1"/>
                <a:gd fmla="*/ 0 w 192" name="T2"/>
                <a:gd fmla="*/ 96 h 224" name="T3"/>
                <a:gd fmla="*/ 48 w 192" name="T4"/>
                <a:gd fmla="*/ 200 h 224" name="T5"/>
                <a:gd fmla="*/ 67 w 192" name="T6"/>
                <a:gd fmla="*/ 219 h 224" name="T7"/>
                <a:gd fmla="*/ 90 w 192" name="T8"/>
                <a:gd fmla="*/ 224 h 224" name="T9"/>
                <a:gd fmla="*/ 96 w 192" name="T10"/>
                <a:gd fmla="*/ 224 h 224" name="T11"/>
                <a:gd fmla="*/ 125 w 192" name="T12"/>
                <a:gd fmla="*/ 218 h 224" name="T13"/>
                <a:gd fmla="*/ 144 w 192" name="T14"/>
                <a:gd fmla="*/ 200 h 224" name="T15"/>
                <a:gd fmla="*/ 192 w 192" name="T16"/>
                <a:gd fmla="*/ 96 h 224" name="T17"/>
                <a:gd fmla="*/ 96 w 192" name="T18"/>
                <a:gd fmla="*/ 0 h 224" name="T19"/>
                <a:gd fmla="*/ 113 w 192" name="T20"/>
                <a:gd fmla="*/ 40 h 224" name="T21"/>
                <a:gd fmla="*/ 31 w 192" name="T22"/>
                <a:gd fmla="*/ 121 h 224" name="T23"/>
                <a:gd fmla="*/ 31 w 192" name="T24"/>
                <a:gd fmla="*/ 128 h 224" name="T25"/>
                <a:gd fmla="*/ 24 w 192" name="T26"/>
                <a:gd fmla="*/ 98 h 224" name="T27"/>
                <a:gd fmla="*/ 99 w 192" name="T28"/>
                <a:gd fmla="*/ 24 h 224" name="T29"/>
                <a:gd fmla="*/ 160 w 192" name="T30"/>
                <a:gd fmla="*/ 54 h 224" name="T31"/>
                <a:gd fmla="*/ 113 w 192" name="T32"/>
                <a:gd fmla="*/ 40 h 22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4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690544" y="1578936"/>
            <a:ext cx="677736" cy="426393"/>
          </a:xfrm>
          <a:custGeom>
            <a:gdLst>
              <a:gd fmla="*/ 262 w 320" name="T0"/>
              <a:gd fmla="*/ 70 h 200" name="T1"/>
              <a:gd fmla="*/ 163 w 320" name="T2"/>
              <a:gd fmla="*/ 0 h 200" name="T3"/>
              <a:gd fmla="*/ 63 w 320" name="T4"/>
              <a:gd fmla="*/ 94 h 200" name="T5"/>
              <a:gd fmla="*/ 54 w 320" name="T6"/>
              <a:gd fmla="*/ 93 h 200" name="T7"/>
              <a:gd fmla="*/ 0 w 320" name="T8"/>
              <a:gd fmla="*/ 146 h 200" name="T9"/>
              <a:gd fmla="*/ 43 w 320" name="T10"/>
              <a:gd fmla="*/ 200 h 200" name="T11"/>
              <a:gd fmla="*/ 251 w 320" name="T12"/>
              <a:gd fmla="*/ 200 h 200" name="T13"/>
              <a:gd fmla="*/ 320 w 320" name="T14"/>
              <a:gd fmla="*/ 134 h 200" name="T15"/>
              <a:gd fmla="*/ 262 w 320" name="T16"/>
              <a:gd fmla="*/ 70 h 2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00" w="32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3549" compatLnSpc="1" lIns="67099" numCol="1" rIns="67099" tIns="33549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0560">
              <a:defRPr/>
            </a:pPr>
            <a:endParaRPr altLang="en-US" lang="zh-CN" sz="1200">
              <a:solidFill>
                <a:sysClr lastClr="000000" val="windowText"/>
              </a:solidFill>
              <a:latin panose="020f0502020204030204" typeface="Calibri"/>
              <a:ea charset="-122" panose="02010600030101010101" pitchFamily="2" typeface="宋体"/>
            </a:endParaRPr>
          </a:p>
        </p:txBody>
      </p:sp>
      <p:grpSp>
        <p:nvGrpSpPr>
          <p:cNvPr id="4" name="组合 65"/>
          <p:cNvGrpSpPr/>
          <p:nvPr/>
        </p:nvGrpSpPr>
        <p:grpSpPr>
          <a:xfrm>
            <a:off x="7230822" y="1519606"/>
            <a:ext cx="577765" cy="545054"/>
            <a:chOff x="1784487" y="2486066"/>
            <a:chExt cx="446032" cy="418971"/>
          </a:xfrm>
          <a:solidFill>
            <a:schemeClr val="bg1"/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gdLst>
                <a:gd fmla="*/ 24 w 40" name="T0"/>
                <a:gd fmla="*/ 0 h 144" name="T1"/>
                <a:gd fmla="*/ 0 w 40" name="T2"/>
                <a:gd fmla="*/ 0 h 144" name="T3"/>
                <a:gd fmla="*/ 0 w 40" name="T4"/>
                <a:gd fmla="*/ 100 h 144" name="T5"/>
                <a:gd fmla="*/ 9 w 40" name="T6"/>
                <a:gd fmla="*/ 108 h 144" name="T7"/>
                <a:gd fmla="*/ 9 w 40" name="T8"/>
                <a:gd fmla="*/ 109 h 144" name="T9"/>
                <a:gd fmla="*/ 11 w 40" name="T10"/>
                <a:gd fmla="*/ 111 h 144" name="T11"/>
                <a:gd fmla="*/ 12 w 40" name="T12"/>
                <a:gd fmla="*/ 113 h 144" name="T13"/>
                <a:gd fmla="*/ 13 w 40" name="T14"/>
                <a:gd fmla="*/ 115 h 144" name="T15"/>
                <a:gd fmla="*/ 14 w 40" name="T16"/>
                <a:gd fmla="*/ 117 h 144" name="T17"/>
                <a:gd fmla="*/ 15 w 40" name="T18"/>
                <a:gd fmla="*/ 119 h 144" name="T19"/>
                <a:gd fmla="*/ 15 w 40" name="T20"/>
                <a:gd fmla="*/ 122 h 144" name="T21"/>
                <a:gd fmla="*/ 16 w 40" name="T22"/>
                <a:gd fmla="*/ 123 h 144" name="T23"/>
                <a:gd fmla="*/ 16 w 40" name="T24"/>
                <a:gd fmla="*/ 128 h 144" name="T25"/>
                <a:gd fmla="*/ 15 w 40" name="T26"/>
                <a:gd fmla="*/ 133 h 144" name="T27"/>
                <a:gd fmla="*/ 15 w 40" name="T28"/>
                <a:gd fmla="*/ 136 h 144" name="T29"/>
                <a:gd fmla="*/ 14 w 40" name="T30"/>
                <a:gd fmla="*/ 138 h 144" name="T31"/>
                <a:gd fmla="*/ 12 w 40" name="T32"/>
                <a:gd fmla="*/ 144 h 144" name="T33"/>
                <a:gd fmla="*/ 24 w 40" name="T34"/>
                <a:gd fmla="*/ 144 h 144" name="T35"/>
                <a:gd fmla="*/ 40 w 40" name="T36"/>
                <a:gd fmla="*/ 128 h 144" name="T37"/>
                <a:gd fmla="*/ 40 w 40" name="T38"/>
                <a:gd fmla="*/ 16 h 144" name="T39"/>
                <a:gd fmla="*/ 24 w 40" name="T40"/>
                <a:gd fmla="*/ 0 h 1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44" w="4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gdLst>
                <a:gd fmla="*/ 191 w 192" name="T0"/>
                <a:gd fmla="*/ 10 h 32" name="T1"/>
                <a:gd fmla="*/ 189 w 192" name="T2"/>
                <a:gd fmla="*/ 8 h 32" name="T3"/>
                <a:gd fmla="*/ 188 w 192" name="T4"/>
                <a:gd fmla="*/ 6 h 32" name="T5"/>
                <a:gd fmla="*/ 187 w 192" name="T6"/>
                <a:gd fmla="*/ 4 h 32" name="T7"/>
                <a:gd fmla="*/ 184 w 192" name="T8"/>
                <a:gd fmla="*/ 3 h 32" name="T9"/>
                <a:gd fmla="*/ 181 w 192" name="T10"/>
                <a:gd fmla="*/ 1 h 32" name="T11"/>
                <a:gd fmla="*/ 176 w 192" name="T12"/>
                <a:gd fmla="*/ 0 h 32" name="T13"/>
                <a:gd fmla="*/ 16 w 192" name="T14"/>
                <a:gd fmla="*/ 0 h 32" name="T15"/>
                <a:gd fmla="*/ 11 w 192" name="T16"/>
                <a:gd fmla="*/ 1 h 32" name="T17"/>
                <a:gd fmla="*/ 8 w 192" name="T18"/>
                <a:gd fmla="*/ 3 h 32" name="T19"/>
                <a:gd fmla="*/ 5 w 192" name="T20"/>
                <a:gd fmla="*/ 4 h 32" name="T21"/>
                <a:gd fmla="*/ 4 w 192" name="T22"/>
                <a:gd fmla="*/ 6 h 32" name="T23"/>
                <a:gd fmla="*/ 3 w 192" name="T24"/>
                <a:gd fmla="*/ 8 h 32" name="T25"/>
                <a:gd fmla="*/ 1 w 192" name="T26"/>
                <a:gd fmla="*/ 10 h 32" name="T27"/>
                <a:gd fmla="*/ 1 w 192" name="T28"/>
                <a:gd fmla="*/ 11 h 32" name="T29"/>
                <a:gd fmla="*/ 0 w 192" name="T30"/>
                <a:gd fmla="*/ 16 h 32" name="T31"/>
                <a:gd fmla="*/ 2 w 192" name="T32"/>
                <a:gd fmla="*/ 24 h 32" name="T33"/>
                <a:gd fmla="*/ 3 w 192" name="T34"/>
                <a:gd fmla="*/ 25 h 32" name="T35"/>
                <a:gd fmla="*/ 16 w 192" name="T36"/>
                <a:gd fmla="*/ 32 h 32" name="T37"/>
                <a:gd fmla="*/ 176 w 192" name="T38"/>
                <a:gd fmla="*/ 32 h 32" name="T39"/>
                <a:gd fmla="*/ 189 w 192" name="T40"/>
                <a:gd fmla="*/ 25 h 32" name="T41"/>
                <a:gd fmla="*/ 190 w 192" name="T42"/>
                <a:gd fmla="*/ 24 h 32" name="T43"/>
                <a:gd fmla="*/ 192 w 192" name="T44"/>
                <a:gd fmla="*/ 16 h 32" name="T45"/>
                <a:gd fmla="*/ 191 w 192" name="T46"/>
                <a:gd fmla="*/ 11 h 32" name="T47"/>
                <a:gd fmla="*/ 191 w 192" name="T48"/>
                <a:gd fmla="*/ 10 h 3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2" w="19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gdLst>
                <a:gd fmla="*/ 40 w 40" name="T0"/>
                <a:gd fmla="*/ 96 h 144" name="T1"/>
                <a:gd fmla="*/ 40 w 40" name="T2"/>
                <a:gd fmla="*/ 64 h 144" name="T3"/>
                <a:gd fmla="*/ 24 w 40" name="T4"/>
                <a:gd fmla="*/ 64 h 144" name="T5"/>
                <a:gd fmla="*/ 24 w 40" name="T6"/>
                <a:gd fmla="*/ 48 h 144" name="T7"/>
                <a:gd fmla="*/ 40 w 40" name="T8"/>
                <a:gd fmla="*/ 48 h 144" name="T9"/>
                <a:gd fmla="*/ 40 w 40" name="T10"/>
                <a:gd fmla="*/ 32 h 144" name="T11"/>
                <a:gd fmla="*/ 24 w 40" name="T12"/>
                <a:gd fmla="*/ 32 h 144" name="T13"/>
                <a:gd fmla="*/ 24 w 40" name="T14"/>
                <a:gd fmla="*/ 16 h 144" name="T15"/>
                <a:gd fmla="*/ 40 w 40" name="T16"/>
                <a:gd fmla="*/ 16 h 144" name="T17"/>
                <a:gd fmla="*/ 40 w 40" name="T18"/>
                <a:gd fmla="*/ 0 h 144" name="T19"/>
                <a:gd fmla="*/ 16 w 40" name="T20"/>
                <a:gd fmla="*/ 0 h 144" name="T21"/>
                <a:gd fmla="*/ 0 w 40" name="T22"/>
                <a:gd fmla="*/ 16 h 144" name="T23"/>
                <a:gd fmla="*/ 0 w 40" name="T24"/>
                <a:gd fmla="*/ 128 h 144" name="T25"/>
                <a:gd fmla="*/ 16 w 40" name="T26"/>
                <a:gd fmla="*/ 144 h 144" name="T27"/>
                <a:gd fmla="*/ 28 w 40" name="T28"/>
                <a:gd fmla="*/ 144 h 144" name="T29"/>
                <a:gd fmla="*/ 26 w 40" name="T30"/>
                <a:gd fmla="*/ 138 h 144" name="T31"/>
                <a:gd fmla="*/ 25 w 40" name="T32"/>
                <a:gd fmla="*/ 136 h 144" name="T33"/>
                <a:gd fmla="*/ 25 w 40" name="T34"/>
                <a:gd fmla="*/ 133 h 144" name="T35"/>
                <a:gd fmla="*/ 24 w 40" name="T36"/>
                <a:gd fmla="*/ 128 h 144" name="T37"/>
                <a:gd fmla="*/ 24 w 40" name="T38"/>
                <a:gd fmla="*/ 123 h 144" name="T39"/>
                <a:gd fmla="*/ 25 w 40" name="T40"/>
                <a:gd fmla="*/ 122 h 144" name="T41"/>
                <a:gd fmla="*/ 25 w 40" name="T42"/>
                <a:gd fmla="*/ 119 h 144" name="T43"/>
                <a:gd fmla="*/ 26 w 40" name="T44"/>
                <a:gd fmla="*/ 117 h 144" name="T45"/>
                <a:gd fmla="*/ 27 w 40" name="T46"/>
                <a:gd fmla="*/ 115 h 144" name="T47"/>
                <a:gd fmla="*/ 28 w 40" name="T48"/>
                <a:gd fmla="*/ 113 h 144" name="T49"/>
                <a:gd fmla="*/ 29 w 40" name="T50"/>
                <a:gd fmla="*/ 111 h 144" name="T51"/>
                <a:gd fmla="*/ 31 w 40" name="T52"/>
                <a:gd fmla="*/ 109 h 144" name="T53"/>
                <a:gd fmla="*/ 31 w 40" name="T54"/>
                <a:gd fmla="*/ 108 h 144" name="T55"/>
                <a:gd fmla="*/ 40 w 40" name="T56"/>
                <a:gd fmla="*/ 100 h 144" name="T57"/>
                <a:gd fmla="*/ 40 w 40" name="T58"/>
                <a:gd fmla="*/ 96 h 14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4" w="40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gdLst>
                <a:gd fmla="*/ 16 w 56" name="T0"/>
                <a:gd fmla="*/ 56 h 56" name="T1"/>
                <a:gd fmla="*/ 56 w 56" name="T2"/>
                <a:gd fmla="*/ 56 h 56" name="T3"/>
                <a:gd fmla="*/ 0 w 56" name="T4"/>
                <a:gd fmla="*/ 0 h 56" name="T5"/>
                <a:gd fmla="*/ 0 w 56" name="T6"/>
                <a:gd fmla="*/ 40 h 56" name="T7"/>
                <a:gd fmla="*/ 16 w 56" name="T8"/>
                <a:gd fmla="*/ 5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gdLst>
                <a:gd fmla="*/ 176 w 176" name="T0"/>
                <a:gd fmla="*/ 72 h 96" name="T1"/>
                <a:gd fmla="*/ 120 w 176" name="T2"/>
                <a:gd fmla="*/ 72 h 96" name="T3"/>
                <a:gd fmla="*/ 104 w 176" name="T4"/>
                <a:gd fmla="*/ 56 h 96" name="T5"/>
                <a:gd fmla="*/ 104 w 176" name="T6"/>
                <a:gd fmla="*/ 40 h 96" name="T7"/>
                <a:gd fmla="*/ 104 w 176" name="T8"/>
                <a:gd fmla="*/ 0 h 96" name="T9"/>
                <a:gd fmla="*/ 16 w 176" name="T10"/>
                <a:gd fmla="*/ 0 h 96" name="T11"/>
                <a:gd fmla="*/ 0 w 176" name="T12"/>
                <a:gd fmla="*/ 16 h 96" name="T13"/>
                <a:gd fmla="*/ 0 w 176" name="T14"/>
                <a:gd fmla="*/ 96 h 96" name="T15"/>
                <a:gd fmla="*/ 176 w 176" name="T16"/>
                <a:gd fmla="*/ 96 h 96" name="T17"/>
                <a:gd fmla="*/ 176 w 176" name="T18"/>
                <a:gd fmla="*/ 72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7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0560">
                <a:defRPr/>
              </a:pPr>
              <a:endParaRPr altLang="en-US" lang="zh-CN" sz="1200">
                <a:solidFill>
                  <a:sysClr lastClr="000000" val="windowText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5" name="组合 72"/>
          <p:cNvGrpSpPr/>
          <p:nvPr/>
        </p:nvGrpSpPr>
        <p:grpSpPr>
          <a:xfrm>
            <a:off x="1479406" y="2280631"/>
            <a:ext cx="6119428" cy="158944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466744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81" name="等腰三角形 80"/>
          <p:cNvSpPr/>
          <p:nvPr/>
        </p:nvSpPr>
        <p:spPr>
          <a:xfrm flipV="1">
            <a:off x="2957036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82" name="等腰三角形 81"/>
          <p:cNvSpPr/>
          <p:nvPr/>
        </p:nvSpPr>
        <p:spPr>
          <a:xfrm flipV="1">
            <a:off x="4447328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83" name="等腰三角形 82"/>
          <p:cNvSpPr/>
          <p:nvPr/>
        </p:nvSpPr>
        <p:spPr>
          <a:xfrm flipV="1">
            <a:off x="5937619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84" name="等腰三角形 83"/>
          <p:cNvSpPr/>
          <p:nvPr/>
        </p:nvSpPr>
        <p:spPr>
          <a:xfrm flipV="1">
            <a:off x="7427913" y="3446218"/>
            <a:ext cx="183583" cy="1589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endParaRPr altLang="en-US" lang="zh-CN" sz="1600"/>
          </a:p>
        </p:txBody>
      </p:sp>
      <p:sp>
        <p:nvSpPr>
          <p:cNvPr id="85" name="TextBox 84"/>
          <p:cNvSpPr txBox="1"/>
          <p:nvPr/>
        </p:nvSpPr>
        <p:spPr>
          <a:xfrm>
            <a:off x="1085037" y="3704288"/>
            <a:ext cx="946998" cy="310938"/>
          </a:xfrm>
          <a:prstGeom prst="rect">
            <a:avLst/>
          </a:prstGeom>
          <a:noFill/>
        </p:spPr>
        <p:txBody>
          <a:bodyPr bIns="33549" lIns="67099" rIns="67099" rtlCol="0" tIns="33549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5328" y="3704288"/>
            <a:ext cx="946998" cy="310938"/>
          </a:xfrm>
          <a:prstGeom prst="rect">
            <a:avLst/>
          </a:prstGeom>
          <a:noFill/>
        </p:spPr>
        <p:txBody>
          <a:bodyPr bIns="33549" lIns="67099" rIns="67099" rtlCol="0" tIns="33549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65621" y="3704288"/>
            <a:ext cx="946998" cy="310938"/>
          </a:xfrm>
          <a:prstGeom prst="rect">
            <a:avLst/>
          </a:prstGeom>
          <a:noFill/>
        </p:spPr>
        <p:txBody>
          <a:bodyPr bIns="33549" lIns="67099" rIns="67099" rtlCol="0" tIns="33549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55914" y="3704288"/>
            <a:ext cx="946998" cy="310938"/>
          </a:xfrm>
          <a:prstGeom prst="rect">
            <a:avLst/>
          </a:prstGeom>
          <a:noFill/>
        </p:spPr>
        <p:txBody>
          <a:bodyPr bIns="33549" lIns="67099" rIns="67099" rtlCol="0" tIns="33549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6204" y="3704288"/>
            <a:ext cx="946998" cy="310938"/>
          </a:xfrm>
          <a:prstGeom prst="rect">
            <a:avLst/>
          </a:prstGeom>
          <a:noFill/>
        </p:spPr>
        <p:txBody>
          <a:bodyPr bIns="33549" lIns="67099" rIns="67099" rtlCol="0" tIns="33549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899115" y="4081995"/>
            <a:ext cx="7280010" cy="433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3549" lIns="67099" rIns="67099" rtlCol="0" tIns="33549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92" name="文本框 2"/>
          <p:cNvSpPr txBox="1"/>
          <p:nvPr/>
        </p:nvSpPr>
        <p:spPr>
          <a:xfrm>
            <a:off x="482004" y="133350"/>
            <a:ext cx="32766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786D27A2-E38B-4CD7-A30F-A64550CD0AD0}" type="slidenum">
              <a:rPr lang="en-US" smtClean="0"/>
              <a:t>19</a:t>
            </a:fld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2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61"/>
      <p:bldP grpId="0" spid="65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1417644"/>
            <a:ext cx="1429394" cy="2754306"/>
            <a:chOff x="609600" y="1417644"/>
            <a:chExt cx="1429394" cy="2754306"/>
          </a:xfrm>
        </p:grpSpPr>
        <p:sp>
          <p:nvSpPr>
            <p:cNvPr id="22" name="Pentagon 78"/>
            <p:cNvSpPr/>
            <p:nvPr/>
          </p:nvSpPr>
          <p:spPr>
            <a:xfrm rot="5400000">
              <a:off x="42537" y="1984707"/>
              <a:ext cx="2484276" cy="1350150"/>
            </a:xfrm>
            <a:prstGeom prst="homePlate">
              <a:avLst>
                <a:gd fmla="val 31766" name="adj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23" name="Oval 76"/>
            <p:cNvSpPr/>
            <p:nvPr/>
          </p:nvSpPr>
          <p:spPr>
            <a:xfrm>
              <a:off x="6096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24" name="TextBox 79"/>
            <p:cNvSpPr txBox="1"/>
            <p:nvPr/>
          </p:nvSpPr>
          <p:spPr>
            <a:xfrm>
              <a:off x="823984" y="2884885"/>
              <a:ext cx="921385" cy="83058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zh-CN" b="1" lang="en-US" smtClean="0" sz="5000">
                  <a:solidFill>
                    <a:schemeClr val="accent5"/>
                  </a:solidFill>
                </a:rPr>
                <a:t>01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809694" y="3543105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en-US" cap="small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  <p:grpSp>
          <p:nvGrpSpPr>
            <p:cNvPr id="26" name="组合 30"/>
            <p:cNvGrpSpPr/>
            <p:nvPr/>
          </p:nvGrpSpPr>
          <p:grpSpPr>
            <a:xfrm>
              <a:off x="660027" y="1725182"/>
              <a:ext cx="1378967" cy="811492"/>
              <a:chOff x="3658206" y="2768280"/>
              <a:chExt cx="1838623" cy="1081987"/>
            </a:xfrm>
          </p:grpSpPr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6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b0604020202020204" pitchFamily="34" typeface="Arial Unicode MS"/>
                    <a:sym charset="0" panose="020f0502020204030204" pitchFamily="34" typeface="Calibri"/>
                  </a:rPr>
                  <a:t>点击输入文字说明细节内容</a:t>
                </a:r>
              </a:p>
            </p:txBody>
          </p:sp>
          <p:sp>
            <p:nvSpPr>
              <p:cNvPr id="2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8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10600030101010101" pitchFamily="2" typeface="宋体"/>
                  </a:rPr>
                  <a:t>公司介绍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200925" y="1417644"/>
            <a:ext cx="1448125" cy="2754306"/>
            <a:chOff x="2200925" y="1417644"/>
            <a:chExt cx="1448125" cy="2754306"/>
          </a:xfrm>
        </p:grpSpPr>
        <p:sp>
          <p:nvSpPr>
            <p:cNvPr id="30" name="Pentagon 143"/>
            <p:cNvSpPr/>
            <p:nvPr/>
          </p:nvSpPr>
          <p:spPr>
            <a:xfrm rot="5400000">
              <a:off x="1633862" y="1984707"/>
              <a:ext cx="2484276" cy="1350150"/>
            </a:xfrm>
            <a:prstGeom prst="homePlate">
              <a:avLst>
                <a:gd fmla="val 31766" name="adj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31" name="Oval 147"/>
            <p:cNvSpPr/>
            <p:nvPr/>
          </p:nvSpPr>
          <p:spPr>
            <a:xfrm>
              <a:off x="2200925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32" name="TextBox 145"/>
            <p:cNvSpPr txBox="1"/>
            <p:nvPr/>
          </p:nvSpPr>
          <p:spPr>
            <a:xfrm>
              <a:off x="2415307" y="2884885"/>
              <a:ext cx="921385" cy="83058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zh-CN" b="1" lang="en-US" smtClean="0" sz="5000">
                  <a:solidFill>
                    <a:schemeClr val="accent5"/>
                  </a:solidFill>
                </a:rPr>
                <a:t>02</a:t>
              </a:r>
            </a:p>
          </p:txBody>
        </p:sp>
        <p:sp>
          <p:nvSpPr>
            <p:cNvPr id="33" name="TextBox 146"/>
            <p:cNvSpPr txBox="1"/>
            <p:nvPr/>
          </p:nvSpPr>
          <p:spPr>
            <a:xfrm>
              <a:off x="2401017" y="3543105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en-US" cap="small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70083" y="1725183"/>
              <a:ext cx="1378967" cy="811492"/>
              <a:chOff x="3658206" y="2768280"/>
              <a:chExt cx="1838623" cy="1081987"/>
            </a:xfrm>
          </p:grpSpPr>
          <p:sp>
            <p:nvSpPr>
              <p:cNvPr id="35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6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b0604020202020204" pitchFamily="34" typeface="Arial Unicode MS"/>
                    <a:sym charset="0" panose="020f0502020204030204" pitchFamily="34" typeface="Calibri"/>
                  </a:rPr>
                  <a:t>点击输入文字说明细节内容</a:t>
                </a:r>
              </a:p>
            </p:txBody>
          </p: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8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10600030101010101" pitchFamily="2" typeface="宋体"/>
                  </a:rPr>
                  <a:t>项目简介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792249" y="1417644"/>
            <a:ext cx="1383035" cy="2754306"/>
            <a:chOff x="3792249" y="1417644"/>
            <a:chExt cx="1383035" cy="2754306"/>
          </a:xfrm>
        </p:grpSpPr>
        <p:sp>
          <p:nvSpPr>
            <p:cNvPr id="42" name="Pentagon 150"/>
            <p:cNvSpPr/>
            <p:nvPr/>
          </p:nvSpPr>
          <p:spPr>
            <a:xfrm rot="5400000">
              <a:off x="3225186" y="1984707"/>
              <a:ext cx="2484276" cy="1350150"/>
            </a:xfrm>
            <a:prstGeom prst="homePlate">
              <a:avLst>
                <a:gd fmla="val 31766" name="adj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43" name="Oval 154"/>
            <p:cNvSpPr/>
            <p:nvPr/>
          </p:nvSpPr>
          <p:spPr>
            <a:xfrm>
              <a:off x="3792249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44" name="TextBox 152"/>
            <p:cNvSpPr txBox="1"/>
            <p:nvPr/>
          </p:nvSpPr>
          <p:spPr>
            <a:xfrm>
              <a:off x="4006632" y="2884885"/>
              <a:ext cx="921385" cy="83058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zh-CN" b="1" lang="en-US" smtClean="0" sz="5000">
                  <a:solidFill>
                    <a:schemeClr val="accent5"/>
                  </a:solidFill>
                </a:rPr>
                <a:t>03</a:t>
              </a:r>
            </a:p>
          </p:txBody>
        </p:sp>
        <p:sp>
          <p:nvSpPr>
            <p:cNvPr id="45" name="TextBox 153"/>
            <p:cNvSpPr txBox="1"/>
            <p:nvPr/>
          </p:nvSpPr>
          <p:spPr>
            <a:xfrm>
              <a:off x="3992344" y="3543105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en-US" cap="small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  <p:grpSp>
          <p:nvGrpSpPr>
            <p:cNvPr id="49" name="组合 37"/>
            <p:cNvGrpSpPr/>
            <p:nvPr/>
          </p:nvGrpSpPr>
          <p:grpSpPr>
            <a:xfrm>
              <a:off x="3810000" y="1725183"/>
              <a:ext cx="1365284" cy="811492"/>
              <a:chOff x="3564687" y="2768280"/>
              <a:chExt cx="1820379" cy="1081987"/>
            </a:xfrm>
          </p:grpSpPr>
          <p:sp>
            <p:nvSpPr>
              <p:cNvPr id="50" name="矩形 47"/>
              <p:cNvSpPr>
                <a:spLocks noChangeArrowheads="1"/>
              </p:cNvSpPr>
              <p:nvPr/>
            </p:nvSpPr>
            <p:spPr bwMode="auto">
              <a:xfrm>
                <a:off x="3658207" y="3275752"/>
                <a:ext cx="1711816" cy="56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b0604020202020204" pitchFamily="34" typeface="Arial Unicode MS"/>
                    <a:sym charset="0" panose="020f0502020204030204" pitchFamily="34" typeface="Calibri"/>
                  </a:rPr>
                  <a:t>点击输入文字说明细节内容. </a:t>
                </a:r>
              </a:p>
            </p:txBody>
          </p:sp>
          <p:sp>
            <p:nvSpPr>
              <p:cNvPr id="52" name="文本框 48"/>
              <p:cNvSpPr>
                <a:spLocks noChangeArrowheads="1"/>
              </p:cNvSpPr>
              <p:nvPr/>
            </p:nvSpPr>
            <p:spPr bwMode="auto">
              <a:xfrm>
                <a:off x="3564688" y="2768280"/>
                <a:ext cx="1820379" cy="48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10600030101010101" pitchFamily="2" typeface="宋体"/>
                  </a:rPr>
                  <a:t>产品&amp;营运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383575" y="1417644"/>
            <a:ext cx="1485586" cy="2754306"/>
            <a:chOff x="5383575" y="1417644"/>
            <a:chExt cx="1485586" cy="2754306"/>
          </a:xfrm>
        </p:grpSpPr>
        <p:grpSp>
          <p:nvGrpSpPr>
            <p:cNvPr id="55" name="Group 40"/>
            <p:cNvGrpSpPr/>
            <p:nvPr/>
          </p:nvGrpSpPr>
          <p:grpSpPr>
            <a:xfrm>
              <a:off x="5383575" y="1417644"/>
              <a:ext cx="1350150" cy="2754306"/>
              <a:chOff x="5383575" y="1417644"/>
              <a:chExt cx="1350150" cy="2754306"/>
            </a:xfrm>
          </p:grpSpPr>
          <p:sp>
            <p:nvSpPr>
              <p:cNvPr id="68" name="Pentagon 157"/>
              <p:cNvSpPr/>
              <p:nvPr/>
            </p:nvSpPr>
            <p:spPr>
              <a:xfrm rot="5400000">
                <a:off x="4816512" y="1984707"/>
                <a:ext cx="2484276" cy="1350150"/>
              </a:xfrm>
              <a:prstGeom prst="homePlate">
                <a:avLst>
                  <a:gd fmla="val 31766" name="adj"/>
                </a:avLst>
              </a:prstGeom>
              <a:solidFill>
                <a:schemeClr val="accent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rtlCol="0" tIns="34290"/>
              <a:lstStyle/>
              <a:p>
                <a:pPr algn="ctr"/>
                <a:endParaRPr lang="en-US"/>
              </a:p>
            </p:txBody>
          </p:sp>
          <p:sp>
            <p:nvSpPr>
              <p:cNvPr id="69" name="Oval 161"/>
              <p:cNvSpPr/>
              <p:nvPr/>
            </p:nvSpPr>
            <p:spPr>
              <a:xfrm>
                <a:off x="5383575" y="2821800"/>
                <a:ext cx="1350150" cy="1350150"/>
              </a:xfrm>
              <a:prstGeom prst="ellipse">
                <a:avLst/>
              </a:prstGeom>
              <a:solidFill>
                <a:srgbClr val="EEF0F0"/>
              </a:solidFill>
              <a:ln w="28575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</a:gradFill>
              </a:ln>
              <a:effectLst>
                <a:outerShdw algn="tl" blurRad="279400" dir="2700000" dist="76200" rotWithShape="0" sx="101000" sy="10100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290" lIns="68580" rIns="68580" rtlCol="0" tIns="34290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159"/>
              <p:cNvSpPr txBox="1"/>
              <p:nvPr/>
            </p:nvSpPr>
            <p:spPr>
              <a:xfrm>
                <a:off x="5597958" y="2884885"/>
                <a:ext cx="921385" cy="83058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none">
                <a:spAutoFit/>
              </a:bodyPr>
              <a:lstStyle/>
              <a:p>
                <a:pPr algn="ctr"/>
                <a:r>
                  <a:rPr altLang="zh-CN" b="1" lang="en-US" smtClean="0" sz="5000">
                    <a:solidFill>
                      <a:schemeClr val="accent5"/>
                    </a:solidFill>
                  </a:rPr>
                  <a:t>04</a:t>
                </a:r>
              </a:p>
            </p:txBody>
          </p:sp>
          <p:sp>
            <p:nvSpPr>
              <p:cNvPr id="71" name="TextBox 160"/>
              <p:cNvSpPr txBox="1"/>
              <p:nvPr/>
            </p:nvSpPr>
            <p:spPr>
              <a:xfrm>
                <a:off x="5583667" y="3543105"/>
                <a:ext cx="949960" cy="312420"/>
              </a:xfrm>
              <a:prstGeom prst="rect">
                <a:avLst/>
              </a:prstGeom>
              <a:noFill/>
            </p:spPr>
            <p:txBody>
              <a:bodyPr bIns="34290" lIns="68580" rIns="68580" rtlCol="0" tIns="34290" wrap="none">
                <a:spAutoFit/>
              </a:bodyPr>
              <a:lstStyle/>
              <a:p>
                <a:pPr algn="ctr"/>
                <a:r>
                  <a:rPr altLang="en-US" cap="small" lang="zh-CN" smtClean="0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文字说明</a:t>
                </a:r>
              </a:p>
            </p:txBody>
          </p:sp>
        </p:grpSp>
        <p:grpSp>
          <p:nvGrpSpPr>
            <p:cNvPr id="56" name="组合 40"/>
            <p:cNvGrpSpPr/>
            <p:nvPr/>
          </p:nvGrpSpPr>
          <p:grpSpPr>
            <a:xfrm>
              <a:off x="5490194" y="1725183"/>
              <a:ext cx="1378967" cy="811492"/>
              <a:chOff x="3658206" y="2768280"/>
              <a:chExt cx="1838623" cy="1081987"/>
            </a:xfrm>
          </p:grpSpPr>
          <p:sp>
            <p:nvSpPr>
              <p:cNvPr id="5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6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b0604020202020204" pitchFamily="34" typeface="Arial Unicode MS"/>
                    <a:sym charset="0" panose="020f0502020204030204" pitchFamily="34" typeface="Calibri"/>
                  </a:rPr>
                  <a:t>点击输入文字说明细节内容</a:t>
                </a:r>
              </a:p>
            </p:txBody>
          </p:sp>
          <p:sp>
            <p:nvSpPr>
              <p:cNvPr id="59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8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10600030101010101" pitchFamily="2" typeface="宋体"/>
                  </a:rPr>
                  <a:t>发展计划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045685" y="1417644"/>
            <a:ext cx="1390481" cy="2754306"/>
            <a:chOff x="6934200" y="1417644"/>
            <a:chExt cx="1390481" cy="2754306"/>
          </a:xfrm>
        </p:grpSpPr>
        <p:sp>
          <p:nvSpPr>
            <p:cNvPr id="73" name="Pentagon 157"/>
            <p:cNvSpPr/>
            <p:nvPr/>
          </p:nvSpPr>
          <p:spPr>
            <a:xfrm rot="5400000">
              <a:off x="6367137" y="1984707"/>
              <a:ext cx="2484276" cy="1350150"/>
            </a:xfrm>
            <a:prstGeom prst="homePlate">
              <a:avLst>
                <a:gd fmla="val 31766" name="adj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74" name="Oval 161"/>
            <p:cNvSpPr/>
            <p:nvPr/>
          </p:nvSpPr>
          <p:spPr>
            <a:xfrm>
              <a:off x="69342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lang="en-US"/>
            </a:p>
          </p:txBody>
        </p:sp>
        <p:sp>
          <p:nvSpPr>
            <p:cNvPr id="75" name="TextBox 159"/>
            <p:cNvSpPr txBox="1"/>
            <p:nvPr/>
          </p:nvSpPr>
          <p:spPr>
            <a:xfrm>
              <a:off x="7148583" y="2884885"/>
              <a:ext cx="921385" cy="83058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zh-CN" b="1" lang="en-US" smtClean="0" sz="5000">
                  <a:solidFill>
                    <a:schemeClr val="accent5"/>
                  </a:solidFill>
                </a:rPr>
                <a:t>05</a:t>
              </a:r>
            </a:p>
          </p:txBody>
        </p:sp>
        <p:sp>
          <p:nvSpPr>
            <p:cNvPr id="76" name="TextBox 160"/>
            <p:cNvSpPr txBox="1"/>
            <p:nvPr/>
          </p:nvSpPr>
          <p:spPr>
            <a:xfrm>
              <a:off x="7134292" y="3543105"/>
              <a:ext cx="949960" cy="312420"/>
            </a:xfrm>
            <a:prstGeom prst="rect">
              <a:avLst/>
            </a:prstGeom>
            <a:noFill/>
          </p:spPr>
          <p:txBody>
            <a:bodyPr bIns="34290" lIns="68580" rIns="68580" rtlCol="0" tIns="34290" wrap="none">
              <a:spAutoFit/>
            </a:bodyPr>
            <a:lstStyle/>
            <a:p>
              <a:pPr algn="ctr"/>
              <a:r>
                <a:rPr altLang="en-US" cap="small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文字说明</a:t>
              </a:r>
            </a:p>
          </p:txBody>
        </p:sp>
        <p:grpSp>
          <p:nvGrpSpPr>
            <p:cNvPr id="77" name="组合 40"/>
            <p:cNvGrpSpPr/>
            <p:nvPr/>
          </p:nvGrpSpPr>
          <p:grpSpPr>
            <a:xfrm>
              <a:off x="6934200" y="1725183"/>
              <a:ext cx="1390481" cy="811492"/>
              <a:chOff x="3516047" y="2768280"/>
              <a:chExt cx="1853975" cy="1081987"/>
            </a:xfrm>
          </p:grpSpPr>
          <p:sp>
            <p:nvSpPr>
              <p:cNvPr id="78" name="矩形 47"/>
              <p:cNvSpPr>
                <a:spLocks noChangeArrowheads="1"/>
              </p:cNvSpPr>
              <p:nvPr/>
            </p:nvSpPr>
            <p:spPr bwMode="auto">
              <a:xfrm>
                <a:off x="3658205" y="3275752"/>
                <a:ext cx="1711816" cy="56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b0604020202020204" pitchFamily="34" typeface="Arial Unicode MS"/>
                    <a:sym charset="0" panose="020f0502020204030204" pitchFamily="34" typeface="Calibri"/>
                  </a:rPr>
                  <a:t>点击输入文字说明细节内容</a:t>
                </a:r>
              </a:p>
            </p:txBody>
          </p:sp>
          <p:sp>
            <p:nvSpPr>
              <p:cNvPr id="79" name="文本框 48"/>
              <p:cNvSpPr>
                <a:spLocks noChangeArrowheads="1"/>
              </p:cNvSpPr>
              <p:nvPr/>
            </p:nvSpPr>
            <p:spPr bwMode="auto">
              <a:xfrm>
                <a:off x="3516045" y="2768280"/>
                <a:ext cx="1820379" cy="48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10600030101010101" pitchFamily="2" typeface="宋体"/>
                  </a:rPr>
                  <a:t>财务&amp;融资</a:t>
                </a:r>
              </a:p>
            </p:txBody>
          </p:sp>
        </p:grpSp>
      </p:grpSp>
      <p:sp>
        <p:nvSpPr>
          <p:cNvPr id="80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4419599" y="2824686"/>
            <a:ext cx="2956429" cy="7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2087401" y="1307374"/>
            <a:ext cx="2953512" cy="82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3128" y="1059932"/>
            <a:ext cx="1244209" cy="1243536"/>
          </a:xfrm>
          <a:prstGeom prst="ellipse">
            <a:avLst/>
          </a:prstGeom>
          <a:solidFill>
            <a:schemeClr val="accent5"/>
          </a:solidFill>
          <a:ln cap="sq" cmpd="sng" w="190500">
            <a:solidFill>
              <a:schemeClr val="bg1">
                <a:lumMod val="65000"/>
              </a:schemeClr>
            </a:solidFill>
            <a:round/>
          </a:ln>
        </p:spPr>
        <p:txBody>
          <a:bodyPr anchor="ctr" bIns="34297" lIns="68595" rIns="68595" tIns="34297"/>
          <a:lstStyle/>
          <a:p>
            <a:pPr algn="ctr"/>
            <a:r>
              <a:rPr altLang="en-US" b="1" lang="zh-CN" smtClean="0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6039" y="1432206"/>
            <a:ext cx="2364561" cy="902527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213991" y="2343150"/>
            <a:ext cx="1244209" cy="1243536"/>
          </a:xfrm>
          <a:prstGeom prst="ellipse">
            <a:avLst/>
          </a:prstGeom>
          <a:solidFill>
            <a:schemeClr val="accent5"/>
          </a:solidFill>
          <a:ln cap="sq" cmpd="sng" w="190500">
            <a:solidFill>
              <a:schemeClr val="bg1">
                <a:lumMod val="65000"/>
              </a:schemeClr>
            </a:solidFill>
            <a:round/>
          </a:ln>
        </p:spPr>
        <p:txBody>
          <a:bodyPr anchor="ctr" bIns="34297" lIns="68595" rIns="68595" tIns="34297"/>
          <a:lstStyle/>
          <a:p>
            <a:pPr algn="ctr"/>
            <a:r>
              <a:rPr altLang="en-US" b="1" lang="zh-CN" smtClean="0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19600" y="2964920"/>
            <a:ext cx="2602899" cy="902527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609600" y="198226"/>
            <a:ext cx="2465430" cy="3886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b="1" lang="zh-CN" smtClean="0" sz="21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9E4C1F74-E155-4E15-A786-54CDEDCAC728}" type="slidenum">
              <a:rPr lang="en-US" smtClean="0"/>
              <a:t>20</a:t>
            </a:fld>
          </a:p>
        </p:txBody>
      </p:sp>
      <p:pic>
        <p:nvPicPr>
          <p:cNvPr descr="D:\cecy\PPT template download\PPT管理软件\picture for PPT\PNG\image38 (3).png" id="1026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2800350"/>
            <a:ext cx="4038600" cy="2228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1" spid="32"/>
      <p:bldP grpId="0" spid="33"/>
      <p:bldP grpId="0" spid="34"/>
      <p:bldP grpId="1" spid="34"/>
      <p:bldP grpId="0" spid="62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fld id="{9DACE98B-49A9-4398-9F66-D117A0BCDB94}" type="slidenum">
              <a:rPr lang="uk-UA" smtClean="0"/>
              <a:t>21</a:t>
            </a:fld>
          </a:p>
        </p:txBody>
      </p:sp>
      <p:pic>
        <p:nvPicPr>
          <p:cNvPr descr="image6.jpeg" id="9" name="Picture Placeholder 8"/>
          <p:cNvPicPr>
            <a:picLocks noChangeAspect="1" noGrp="1"/>
          </p:cNvPicPr>
          <p:nvPr>
            <p:ph idx="12" sz="quarter" type="pic"/>
          </p:nvPr>
        </p:nvPicPr>
        <p:blipFill>
          <a:blip r:embed="rId3"/>
          <a:srcRect l="18750" r="18750"/>
          <a:stretch>
            <a:fillRect/>
          </a:stretch>
        </p:blipFill>
        <p:spPr/>
      </p:pic>
      <p:pic>
        <p:nvPicPr>
          <p:cNvPr descr="image1 (9).jpeg" id="11" name="Picture Placeholder 10"/>
          <p:cNvPicPr>
            <a:picLocks noChangeAspect="1" noGrp="1"/>
          </p:cNvPicPr>
          <p:nvPr>
            <p:ph idx="13" sz="quarter" type="pic"/>
          </p:nvPr>
        </p:nvPicPr>
        <p:blipFill>
          <a:blip r:embed="rId4"/>
          <a:srcRect l="12838" r="12838"/>
          <a:stretch>
            <a:fillRect/>
          </a:stretch>
        </p:blipFill>
        <p:spPr/>
      </p:pic>
      <p:pic>
        <p:nvPicPr>
          <p:cNvPr descr="image1 (17).jpeg" id="10" name="Picture Placeholder 9"/>
          <p:cNvPicPr>
            <a:picLocks noChangeAspect="1" noGrp="1"/>
          </p:cNvPicPr>
          <p:nvPr>
            <p:ph idx="14" sz="quarter" type="pic"/>
          </p:nvPr>
        </p:nvPicPr>
        <p:blipFill>
          <a:blip r:embed="rId5"/>
          <a:srcRect l="27266" r="27266"/>
          <a:stretch>
            <a:fillRect/>
          </a:stretch>
        </p:blipFill>
        <p:spPr/>
      </p:pic>
      <p:pic>
        <p:nvPicPr>
          <p:cNvPr descr="image34 (15).jpeg" id="12" name="Picture Placeholder 11"/>
          <p:cNvPicPr>
            <a:picLocks noChangeAspect="1" noGrp="1"/>
          </p:cNvPicPr>
          <p:nvPr>
            <p:ph idx="15" sz="quarter" type="pic"/>
          </p:nvPr>
        </p:nvPicPr>
        <p:blipFill>
          <a:blip r:embed="rId6"/>
          <a:srcRect l="16132" r="16132"/>
          <a:stretch>
            <a:fillRect/>
          </a:stretch>
        </p:blipFill>
        <p:spPr/>
      </p:pic>
      <p:sp>
        <p:nvSpPr>
          <p:cNvPr id="8" name="文本框 2"/>
          <p:cNvSpPr txBox="1"/>
          <p:nvPr/>
        </p:nvSpPr>
        <p:spPr>
          <a:xfrm>
            <a:off x="609600" y="198226"/>
            <a:ext cx="2465430" cy="3886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b="1" lang="zh-CN" smtClean="0" sz="21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grpSp>
        <p:nvGrpSpPr>
          <p:cNvPr id="26" name="组合 24"/>
          <p:cNvGrpSpPr/>
          <p:nvPr/>
        </p:nvGrpSpPr>
        <p:grpSpPr>
          <a:xfrm>
            <a:off x="4038600" y="1276350"/>
            <a:ext cx="4724400" cy="3352800"/>
            <a:chOff x="5377507" y="2387517"/>
            <a:chExt cx="5898811" cy="3636192"/>
          </a:xfrm>
        </p:grpSpPr>
        <p:grpSp>
          <p:nvGrpSpPr>
            <p:cNvPr id="27" name="组合 19"/>
            <p:cNvGrpSpPr/>
            <p:nvPr/>
          </p:nvGrpSpPr>
          <p:grpSpPr>
            <a:xfrm>
              <a:off x="5391317" y="2387517"/>
              <a:ext cx="5885001" cy="3636192"/>
              <a:chOff x="5449514" y="1883461"/>
              <a:chExt cx="5885001" cy="3636192"/>
            </a:xfrm>
          </p:grpSpPr>
          <p:sp>
            <p:nvSpPr>
              <p:cNvPr id="32" name="矩形 3"/>
              <p:cNvSpPr>
                <a:spLocks noChangeArrowheads="1"/>
              </p:cNvSpPr>
              <p:nvPr/>
            </p:nvSpPr>
            <p:spPr bwMode="auto">
              <a:xfrm>
                <a:off x="5809555" y="2663679"/>
                <a:ext cx="5524961" cy="220948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altLang="en-US" lang="zh-CN" smtClean="0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轻点此处输入文字内容，PPT模板所有文字图片都可编辑，数据图表都可以修改颜色大小形状轻点此处输入文字内容</a:t>
                </a:r>
              </a:p>
              <a:p>
                <a:pPr algn="just">
                  <a:lnSpc>
                    <a:spcPct val="114000"/>
                  </a:lnSpc>
                </a:pPr>
                <a:endPara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altLang="en-US" lang="zh-CN" smtClean="0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轻点此处输入文字内容，PPT模板所有文字图片都可编辑，数据图表都可以修改颜色大小形状轻点此处输入文字内容</a:t>
                </a:r>
              </a:p>
            </p:txBody>
          </p:sp>
          <p:sp>
            <p:nvSpPr>
              <p:cNvPr id="33" name="矩形 17"/>
              <p:cNvSpPr>
                <a:spLocks noChangeArrowheads="1"/>
              </p:cNvSpPr>
              <p:nvPr/>
            </p:nvSpPr>
            <p:spPr bwMode="auto">
              <a:xfrm>
                <a:off x="5449514" y="1883461"/>
                <a:ext cx="5885001" cy="64293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r>
                  <a:rPr altLang="en-US" b="1" lang="zh-CN" smtClean="0" sz="2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点击此处输入标题</a:t>
                </a:r>
              </a:p>
            </p:txBody>
          </p:sp>
          <p:sp>
            <p:nvSpPr>
              <p:cNvPr id="34" name="矩形 4"/>
              <p:cNvSpPr/>
              <p:nvPr/>
            </p:nvSpPr>
            <p:spPr>
              <a:xfrm>
                <a:off x="5449515" y="1883461"/>
                <a:ext cx="5885000" cy="36361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8" name="等腰三角形 20"/>
            <p:cNvSpPr/>
            <p:nvPr/>
          </p:nvSpPr>
          <p:spPr>
            <a:xfrm rot="5400000">
              <a:off x="5373317" y="4431133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等腰三角形 21"/>
            <p:cNvSpPr/>
            <p:nvPr/>
          </p:nvSpPr>
          <p:spPr>
            <a:xfrm rot="5400000">
              <a:off x="5359507" y="3903075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等腰三角形 22"/>
            <p:cNvSpPr/>
            <p:nvPr/>
          </p:nvSpPr>
          <p:spPr>
            <a:xfrm rot="5400000">
              <a:off x="5373317" y="4959192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等腰三角形 23"/>
            <p:cNvSpPr/>
            <p:nvPr/>
          </p:nvSpPr>
          <p:spPr>
            <a:xfrm rot="5400000">
              <a:off x="5373328" y="3375006"/>
              <a:ext cx="216000" cy="18002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762000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62000" y="1069720"/>
            <a:ext cx="2776526" cy="592586"/>
          </a:xfrm>
          <a:prstGeom prst="homePlate">
            <a:avLst>
              <a:gd fmla="val 63872" name="adj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anchor="ctr" bIns="34297" lIns="68595" rIns="68595" tIns="34297" wrap="none"/>
          <a:lstStyle/>
          <a:p>
            <a:pPr algn="ctr"/>
            <a:r>
              <a:rPr altLang="en-US" b="1" lang="zh-CN" smtClean="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026" y="1869197"/>
            <a:ext cx="2482774" cy="1736460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5529274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5529274" y="1069720"/>
            <a:ext cx="2776526" cy="592586"/>
          </a:xfrm>
          <a:prstGeom prst="homePlate">
            <a:avLst>
              <a:gd fmla="val 63872" name="adj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anchor="ctr" bIns="34297" lIns="68595" rIns="68595" tIns="34297" wrap="none"/>
          <a:lstStyle/>
          <a:p>
            <a:pPr algn="ctr"/>
            <a:r>
              <a:rPr altLang="en-US" b="1" lang="zh-CN" smtClean="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3500" y="1869197"/>
            <a:ext cx="2439900" cy="1736460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82004" y="133350"/>
            <a:ext cx="35814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1D7F7FD-661C-4DE9-A13B-A05CB6C9D3C1}" type="slidenum">
              <a:rPr lang="en-US" smtClean="0"/>
              <a:t>22</a:t>
            </a:fld>
          </a:p>
        </p:txBody>
      </p:sp>
      <p:sp>
        <p:nvSpPr>
          <p:cNvPr id="12" name="Freeform 49"/>
          <p:cNvSpPr/>
          <p:nvPr/>
        </p:nvSpPr>
        <p:spPr bwMode="auto">
          <a:xfrm>
            <a:off x="3810000" y="2647950"/>
            <a:ext cx="1423981" cy="1799632"/>
          </a:xfrm>
          <a:custGeom>
            <a:cxnLst>
              <a:cxn ang="0">
                <a:pos x="202" y="190"/>
              </a:cxn>
              <a:cxn ang="0">
                <a:pos x="197" y="170"/>
              </a:cxn>
              <a:cxn ang="0">
                <a:pos x="200" y="121"/>
              </a:cxn>
              <a:cxn ang="0">
                <a:pos x="250" y="145"/>
              </a:cxn>
              <a:cxn ang="0">
                <a:pos x="287" y="141"/>
              </a:cxn>
              <a:cxn ang="0">
                <a:pos x="313" y="143"/>
              </a:cxn>
              <a:cxn ang="0">
                <a:pos x="323" y="141"/>
              </a:cxn>
              <a:cxn ang="0">
                <a:pos x="319" y="133"/>
              </a:cxn>
              <a:cxn ang="0">
                <a:pos x="306" y="127"/>
              </a:cxn>
              <a:cxn ang="0">
                <a:pos x="312" y="123"/>
              </a:cxn>
              <a:cxn ang="0">
                <a:pos x="316" y="117"/>
              </a:cxn>
              <a:cxn ang="0">
                <a:pos x="304" y="119"/>
              </a:cxn>
              <a:cxn ang="0">
                <a:pos x="287" y="123"/>
              </a:cxn>
              <a:cxn ang="0">
                <a:pos x="275" y="120"/>
              </a:cxn>
              <a:cxn ang="0">
                <a:pos x="256" y="122"/>
              </a:cxn>
              <a:cxn ang="0">
                <a:pos x="239" y="112"/>
              </a:cxn>
              <a:cxn ang="0">
                <a:pos x="201" y="73"/>
              </a:cxn>
              <a:cxn ang="0">
                <a:pos x="174" y="57"/>
              </a:cxn>
              <a:cxn ang="0">
                <a:pos x="180" y="36"/>
              </a:cxn>
              <a:cxn ang="0">
                <a:pos x="169" y="3"/>
              </a:cxn>
              <a:cxn ang="0">
                <a:pos x="141" y="14"/>
              </a:cxn>
              <a:cxn ang="0">
                <a:pos x="144" y="41"/>
              </a:cxn>
              <a:cxn ang="0">
                <a:pos x="147" y="53"/>
              </a:cxn>
              <a:cxn ang="0">
                <a:pos x="140" y="62"/>
              </a:cxn>
              <a:cxn ang="0">
                <a:pos x="89" y="105"/>
              </a:cxn>
              <a:cxn ang="0">
                <a:pos x="73" y="119"/>
              </a:cxn>
              <a:cxn ang="0">
                <a:pos x="37" y="123"/>
              </a:cxn>
              <a:cxn ang="0">
                <a:pos x="20" y="115"/>
              </a:cxn>
              <a:cxn ang="0">
                <a:pos x="14" y="118"/>
              </a:cxn>
              <a:cxn ang="0">
                <a:pos x="21" y="124"/>
              </a:cxn>
              <a:cxn ang="0">
                <a:pos x="0" y="129"/>
              </a:cxn>
              <a:cxn ang="0">
                <a:pos x="2" y="136"/>
              </a:cxn>
              <a:cxn ang="0">
                <a:pos x="9" y="138"/>
              </a:cxn>
              <a:cxn ang="0">
                <a:pos x="22" y="140"/>
              </a:cxn>
              <a:cxn ang="0">
                <a:pos x="36" y="142"/>
              </a:cxn>
              <a:cxn ang="0">
                <a:pos x="63" y="146"/>
              </a:cxn>
              <a:cxn ang="0">
                <a:pos x="109" y="136"/>
              </a:cxn>
              <a:cxn ang="0">
                <a:pos x="124" y="139"/>
              </a:cxn>
              <a:cxn ang="0">
                <a:pos x="128" y="165"/>
              </a:cxn>
              <a:cxn ang="0">
                <a:pos x="126" y="180"/>
              </a:cxn>
              <a:cxn ang="0">
                <a:pos x="126" y="273"/>
              </a:cxn>
              <a:cxn ang="0">
                <a:pos x="131" y="338"/>
              </a:cxn>
              <a:cxn ang="0">
                <a:pos x="137" y="359"/>
              </a:cxn>
              <a:cxn ang="0">
                <a:pos x="135" y="378"/>
              </a:cxn>
              <a:cxn ang="0">
                <a:pos x="119" y="393"/>
              </a:cxn>
              <a:cxn ang="0">
                <a:pos x="112" y="406"/>
              </a:cxn>
              <a:cxn ang="0">
                <a:pos x="141" y="402"/>
              </a:cxn>
              <a:cxn ang="0">
                <a:pos x="160" y="397"/>
              </a:cxn>
              <a:cxn ang="0">
                <a:pos x="160" y="376"/>
              </a:cxn>
              <a:cxn ang="0">
                <a:pos x="160" y="325"/>
              </a:cxn>
              <a:cxn ang="0">
                <a:pos x="165" y="264"/>
              </a:cxn>
              <a:cxn ang="0">
                <a:pos x="165" y="233"/>
              </a:cxn>
              <a:cxn ang="0">
                <a:pos x="173" y="283"/>
              </a:cxn>
              <a:cxn ang="0">
                <a:pos x="188" y="369"/>
              </a:cxn>
              <a:cxn ang="0">
                <a:pos x="193" y="392"/>
              </a:cxn>
              <a:cxn ang="0">
                <a:pos x="196" y="404"/>
              </a:cxn>
              <a:cxn ang="0">
                <a:pos x="214" y="404"/>
              </a:cxn>
              <a:cxn ang="0">
                <a:pos x="237" y="411"/>
              </a:cxn>
              <a:cxn ang="0">
                <a:pos x="248" y="398"/>
              </a:cxn>
              <a:cxn ang="0">
                <a:pos x="224" y="383"/>
              </a:cxn>
              <a:cxn ang="0">
                <a:pos x="219" y="367"/>
              </a:cxn>
              <a:cxn ang="0">
                <a:pos x="215" y="265"/>
              </a:cxn>
            </a:cxnLst>
            <a:rect b="b" l="0" r="r" t="0"/>
            <a:pathLst>
              <a:path h="411" w="326">
                <a:moveTo>
                  <a:pt x="207" y="220"/>
                </a:moveTo>
                <a:cubicBezTo>
                  <a:pt x="206" y="213"/>
                  <a:pt x="205" y="207"/>
                  <a:pt x="204" y="200"/>
                </a:cubicBezTo>
                <a:cubicBezTo>
                  <a:pt x="204" y="200"/>
                  <a:pt x="202" y="191"/>
                  <a:pt x="202" y="190"/>
                </a:cubicBezTo>
                <a:cubicBezTo>
                  <a:pt x="202" y="189"/>
                  <a:pt x="201" y="185"/>
                  <a:pt x="200" y="184"/>
                </a:cubicBezTo>
                <a:cubicBezTo>
                  <a:pt x="199" y="183"/>
                  <a:pt x="197" y="182"/>
                  <a:pt x="197" y="181"/>
                </a:cubicBezTo>
                <a:cubicBezTo>
                  <a:pt x="197" y="179"/>
                  <a:pt x="197" y="171"/>
                  <a:pt x="197" y="170"/>
                </a:cubicBezTo>
                <a:cubicBezTo>
                  <a:pt x="197" y="169"/>
                  <a:pt x="199" y="166"/>
                  <a:pt x="200" y="164"/>
                </a:cubicBezTo>
                <a:cubicBezTo>
                  <a:pt x="200" y="162"/>
                  <a:pt x="202" y="159"/>
                  <a:pt x="202" y="157"/>
                </a:cubicBezTo>
                <a:cubicBezTo>
                  <a:pt x="202" y="155"/>
                  <a:pt x="200" y="121"/>
                  <a:pt x="200" y="121"/>
                </a:cubicBezTo>
                <a:cubicBezTo>
                  <a:pt x="200" y="121"/>
                  <a:pt x="203" y="125"/>
                  <a:pt x="204" y="125"/>
                </a:cubicBezTo>
                <a:cubicBezTo>
                  <a:pt x="208" y="130"/>
                  <a:pt x="211" y="135"/>
                  <a:pt x="216" y="140"/>
                </a:cubicBezTo>
                <a:cubicBezTo>
                  <a:pt x="226" y="148"/>
                  <a:pt x="238" y="145"/>
                  <a:pt x="250" y="145"/>
                </a:cubicBezTo>
                <a:cubicBezTo>
                  <a:pt x="259" y="144"/>
                  <a:pt x="269" y="144"/>
                  <a:pt x="278" y="143"/>
                </a:cubicBezTo>
                <a:cubicBezTo>
                  <a:pt x="279" y="143"/>
                  <a:pt x="285" y="143"/>
                  <a:pt x="285" y="143"/>
                </a:cubicBezTo>
                <a:cubicBezTo>
                  <a:pt x="285" y="143"/>
                  <a:pt x="286" y="141"/>
                  <a:pt x="287" y="141"/>
                </a:cubicBezTo>
                <a:cubicBezTo>
                  <a:pt x="288" y="140"/>
                  <a:pt x="292" y="142"/>
                  <a:pt x="293" y="143"/>
                </a:cubicBezTo>
                <a:cubicBezTo>
                  <a:pt x="295" y="143"/>
                  <a:pt x="303" y="144"/>
                  <a:pt x="304" y="144"/>
                </a:cubicBezTo>
                <a:cubicBezTo>
                  <a:pt x="306" y="144"/>
                  <a:pt x="312" y="143"/>
                  <a:pt x="313" y="143"/>
                </a:cubicBezTo>
                <a:cubicBezTo>
                  <a:pt x="313" y="143"/>
                  <a:pt x="317" y="143"/>
                  <a:pt x="318" y="143"/>
                </a:cubicBezTo>
                <a:cubicBezTo>
                  <a:pt x="318" y="143"/>
                  <a:pt x="320" y="142"/>
                  <a:pt x="320" y="142"/>
                </a:cubicBezTo>
                <a:cubicBezTo>
                  <a:pt x="320" y="142"/>
                  <a:pt x="322" y="142"/>
                  <a:pt x="323" y="141"/>
                </a:cubicBezTo>
                <a:cubicBezTo>
                  <a:pt x="324" y="140"/>
                  <a:pt x="325" y="139"/>
                  <a:pt x="325" y="138"/>
                </a:cubicBezTo>
                <a:cubicBezTo>
                  <a:pt x="326" y="137"/>
                  <a:pt x="325" y="134"/>
                  <a:pt x="324" y="134"/>
                </a:cubicBezTo>
                <a:cubicBezTo>
                  <a:pt x="323" y="134"/>
                  <a:pt x="320" y="133"/>
                  <a:pt x="319" y="133"/>
                </a:cubicBezTo>
                <a:cubicBezTo>
                  <a:pt x="319" y="132"/>
                  <a:pt x="315" y="131"/>
                  <a:pt x="315" y="131"/>
                </a:cubicBezTo>
                <a:cubicBezTo>
                  <a:pt x="314" y="131"/>
                  <a:pt x="310" y="130"/>
                  <a:pt x="310" y="130"/>
                </a:cubicBezTo>
                <a:cubicBezTo>
                  <a:pt x="310" y="130"/>
                  <a:pt x="307" y="128"/>
                  <a:pt x="306" y="127"/>
                </a:cubicBezTo>
                <a:cubicBezTo>
                  <a:pt x="306" y="127"/>
                  <a:pt x="304" y="126"/>
                  <a:pt x="304" y="125"/>
                </a:cubicBezTo>
                <a:cubicBezTo>
                  <a:pt x="304" y="125"/>
                  <a:pt x="306" y="124"/>
                  <a:pt x="306" y="124"/>
                </a:cubicBezTo>
                <a:cubicBezTo>
                  <a:pt x="307" y="124"/>
                  <a:pt x="312" y="123"/>
                  <a:pt x="312" y="123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1" y="118"/>
                  <a:pt x="310" y="118"/>
                </a:cubicBezTo>
                <a:cubicBezTo>
                  <a:pt x="309" y="118"/>
                  <a:pt x="305" y="119"/>
                  <a:pt x="304" y="119"/>
                </a:cubicBezTo>
                <a:cubicBezTo>
                  <a:pt x="303" y="119"/>
                  <a:pt x="298" y="119"/>
                  <a:pt x="296" y="119"/>
                </a:cubicBezTo>
                <a:cubicBezTo>
                  <a:pt x="294" y="120"/>
                  <a:pt x="291" y="120"/>
                  <a:pt x="290" y="121"/>
                </a:cubicBezTo>
                <a:cubicBezTo>
                  <a:pt x="289" y="122"/>
                  <a:pt x="288" y="123"/>
                  <a:pt x="287" y="123"/>
                </a:cubicBezTo>
                <a:cubicBezTo>
                  <a:pt x="286" y="123"/>
                  <a:pt x="285" y="123"/>
                  <a:pt x="284" y="124"/>
                </a:cubicBezTo>
                <a:cubicBezTo>
                  <a:pt x="283" y="124"/>
                  <a:pt x="277" y="123"/>
                  <a:pt x="277" y="123"/>
                </a:cubicBezTo>
                <a:cubicBezTo>
                  <a:pt x="277" y="123"/>
                  <a:pt x="276" y="120"/>
                  <a:pt x="275" y="120"/>
                </a:cubicBezTo>
                <a:cubicBezTo>
                  <a:pt x="275" y="120"/>
                  <a:pt x="273" y="119"/>
                  <a:pt x="271" y="119"/>
                </a:cubicBezTo>
                <a:cubicBezTo>
                  <a:pt x="269" y="120"/>
                  <a:pt x="265" y="120"/>
                  <a:pt x="263" y="121"/>
                </a:cubicBezTo>
                <a:cubicBezTo>
                  <a:pt x="261" y="122"/>
                  <a:pt x="258" y="122"/>
                  <a:pt x="256" y="122"/>
                </a:cubicBezTo>
                <a:cubicBezTo>
                  <a:pt x="254" y="123"/>
                  <a:pt x="249" y="122"/>
                  <a:pt x="247" y="121"/>
                </a:cubicBezTo>
                <a:cubicBezTo>
                  <a:pt x="245" y="120"/>
                  <a:pt x="245" y="120"/>
                  <a:pt x="244" y="117"/>
                </a:cubicBezTo>
                <a:cubicBezTo>
                  <a:pt x="243" y="115"/>
                  <a:pt x="241" y="113"/>
                  <a:pt x="239" y="112"/>
                </a:cubicBezTo>
                <a:cubicBezTo>
                  <a:pt x="236" y="108"/>
                  <a:pt x="232" y="104"/>
                  <a:pt x="228" y="100"/>
                </a:cubicBezTo>
                <a:cubicBezTo>
                  <a:pt x="223" y="96"/>
                  <a:pt x="220" y="91"/>
                  <a:pt x="216" y="86"/>
                </a:cubicBezTo>
                <a:cubicBezTo>
                  <a:pt x="212" y="80"/>
                  <a:pt x="207" y="77"/>
                  <a:pt x="201" y="73"/>
                </a:cubicBezTo>
                <a:cubicBezTo>
                  <a:pt x="196" y="70"/>
                  <a:pt x="191" y="68"/>
                  <a:pt x="186" y="66"/>
                </a:cubicBezTo>
                <a:cubicBezTo>
                  <a:pt x="185" y="66"/>
                  <a:pt x="176" y="63"/>
                  <a:pt x="176" y="61"/>
                </a:cubicBezTo>
                <a:cubicBezTo>
                  <a:pt x="175" y="60"/>
                  <a:pt x="174" y="58"/>
                  <a:pt x="174" y="57"/>
                </a:cubicBezTo>
                <a:cubicBezTo>
                  <a:pt x="174" y="56"/>
                  <a:pt x="173" y="54"/>
                  <a:pt x="173" y="53"/>
                </a:cubicBezTo>
                <a:cubicBezTo>
                  <a:pt x="173" y="52"/>
                  <a:pt x="173" y="48"/>
                  <a:pt x="174" y="47"/>
                </a:cubicBezTo>
                <a:cubicBezTo>
                  <a:pt x="174" y="46"/>
                  <a:pt x="180" y="37"/>
                  <a:pt x="180" y="36"/>
                </a:cubicBezTo>
                <a:cubicBezTo>
                  <a:pt x="181" y="36"/>
                  <a:pt x="181" y="29"/>
                  <a:pt x="181" y="27"/>
                </a:cubicBezTo>
                <a:cubicBezTo>
                  <a:pt x="181" y="23"/>
                  <a:pt x="182" y="19"/>
                  <a:pt x="180" y="15"/>
                </a:cubicBezTo>
                <a:cubicBezTo>
                  <a:pt x="178" y="11"/>
                  <a:pt x="172" y="4"/>
                  <a:pt x="169" y="3"/>
                </a:cubicBezTo>
                <a:cubicBezTo>
                  <a:pt x="168" y="2"/>
                  <a:pt x="164" y="0"/>
                  <a:pt x="162" y="0"/>
                </a:cubicBezTo>
                <a:cubicBezTo>
                  <a:pt x="161" y="1"/>
                  <a:pt x="159" y="1"/>
                  <a:pt x="157" y="2"/>
                </a:cubicBezTo>
                <a:cubicBezTo>
                  <a:pt x="150" y="2"/>
                  <a:pt x="145" y="8"/>
                  <a:pt x="141" y="14"/>
                </a:cubicBezTo>
                <a:cubicBezTo>
                  <a:pt x="138" y="19"/>
                  <a:pt x="139" y="29"/>
                  <a:pt x="141" y="35"/>
                </a:cubicBezTo>
                <a:cubicBezTo>
                  <a:pt x="142" y="36"/>
                  <a:pt x="142" y="39"/>
                  <a:pt x="142" y="39"/>
                </a:cubicBezTo>
                <a:cubicBezTo>
                  <a:pt x="143" y="40"/>
                  <a:pt x="144" y="41"/>
                  <a:pt x="144" y="41"/>
                </a:cubicBezTo>
                <a:cubicBezTo>
                  <a:pt x="144" y="41"/>
                  <a:pt x="145" y="43"/>
                  <a:pt x="145" y="44"/>
                </a:cubicBezTo>
                <a:cubicBezTo>
                  <a:pt x="145" y="45"/>
                  <a:pt x="146" y="48"/>
                  <a:pt x="146" y="49"/>
                </a:cubicBezTo>
                <a:cubicBezTo>
                  <a:pt x="147" y="50"/>
                  <a:pt x="147" y="51"/>
                  <a:pt x="147" y="53"/>
                </a:cubicBezTo>
                <a:cubicBezTo>
                  <a:pt x="147" y="54"/>
                  <a:pt x="147" y="55"/>
                  <a:pt x="146" y="56"/>
                </a:cubicBezTo>
                <a:cubicBezTo>
                  <a:pt x="145" y="56"/>
                  <a:pt x="143" y="57"/>
                  <a:pt x="142" y="58"/>
                </a:cubicBezTo>
                <a:cubicBezTo>
                  <a:pt x="141" y="59"/>
                  <a:pt x="141" y="61"/>
                  <a:pt x="140" y="62"/>
                </a:cubicBezTo>
                <a:cubicBezTo>
                  <a:pt x="135" y="69"/>
                  <a:pt x="126" y="69"/>
                  <a:pt x="119" y="73"/>
                </a:cubicBezTo>
                <a:cubicBezTo>
                  <a:pt x="109" y="78"/>
                  <a:pt x="101" y="88"/>
                  <a:pt x="96" y="98"/>
                </a:cubicBezTo>
                <a:cubicBezTo>
                  <a:pt x="94" y="101"/>
                  <a:pt x="91" y="104"/>
                  <a:pt x="89" y="105"/>
                </a:cubicBezTo>
                <a:cubicBezTo>
                  <a:pt x="88" y="106"/>
                  <a:pt x="86" y="109"/>
                  <a:pt x="85" y="111"/>
                </a:cubicBezTo>
                <a:cubicBezTo>
                  <a:pt x="84" y="112"/>
                  <a:pt x="80" y="113"/>
                  <a:pt x="78" y="114"/>
                </a:cubicBezTo>
                <a:cubicBezTo>
                  <a:pt x="77" y="115"/>
                  <a:pt x="73" y="118"/>
                  <a:pt x="73" y="119"/>
                </a:cubicBezTo>
                <a:cubicBezTo>
                  <a:pt x="72" y="121"/>
                  <a:pt x="48" y="122"/>
                  <a:pt x="46" y="123"/>
                </a:cubicBezTo>
                <a:cubicBezTo>
                  <a:pt x="45" y="124"/>
                  <a:pt x="44" y="125"/>
                  <a:pt x="43" y="125"/>
                </a:cubicBezTo>
                <a:cubicBezTo>
                  <a:pt x="42" y="124"/>
                  <a:pt x="37" y="123"/>
                  <a:pt x="37" y="123"/>
                </a:cubicBezTo>
                <a:cubicBezTo>
                  <a:pt x="37" y="123"/>
                  <a:pt x="31" y="118"/>
                  <a:pt x="30" y="118"/>
                </a:cubicBezTo>
                <a:cubicBezTo>
                  <a:pt x="30" y="118"/>
                  <a:pt x="24" y="117"/>
                  <a:pt x="24" y="117"/>
                </a:cubicBezTo>
                <a:cubicBezTo>
                  <a:pt x="24" y="117"/>
                  <a:pt x="21" y="115"/>
                  <a:pt x="20" y="115"/>
                </a:cubicBezTo>
                <a:cubicBezTo>
                  <a:pt x="20" y="115"/>
                  <a:pt x="17" y="114"/>
                  <a:pt x="16" y="113"/>
                </a:cubicBezTo>
                <a:cubicBezTo>
                  <a:pt x="15" y="113"/>
                  <a:pt x="12" y="114"/>
                  <a:pt x="12" y="114"/>
                </a:cubicBezTo>
                <a:cubicBezTo>
                  <a:pt x="12" y="114"/>
                  <a:pt x="13" y="117"/>
                  <a:pt x="14" y="118"/>
                </a:cubicBezTo>
                <a:cubicBezTo>
                  <a:pt x="14" y="118"/>
                  <a:pt x="16" y="119"/>
                  <a:pt x="17" y="120"/>
                </a:cubicBezTo>
                <a:cubicBezTo>
                  <a:pt x="18" y="120"/>
                  <a:pt x="19" y="120"/>
                  <a:pt x="20" y="121"/>
                </a:cubicBezTo>
                <a:cubicBezTo>
                  <a:pt x="21" y="121"/>
                  <a:pt x="21" y="123"/>
                  <a:pt x="21" y="124"/>
                </a:cubicBezTo>
                <a:cubicBezTo>
                  <a:pt x="21" y="124"/>
                  <a:pt x="20" y="126"/>
                  <a:pt x="19" y="126"/>
                </a:cubicBezTo>
                <a:cubicBezTo>
                  <a:pt x="17" y="126"/>
                  <a:pt x="3" y="127"/>
                  <a:pt x="3" y="127"/>
                </a:cubicBezTo>
                <a:cubicBezTo>
                  <a:pt x="2" y="127"/>
                  <a:pt x="0" y="129"/>
                  <a:pt x="0" y="129"/>
                </a:cubicBezTo>
                <a:cubicBezTo>
                  <a:pt x="0" y="130"/>
                  <a:pt x="1" y="132"/>
                  <a:pt x="1" y="132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2" y="135"/>
                  <a:pt x="2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" y="137"/>
                  <a:pt x="6" y="137"/>
                  <a:pt x="7" y="137"/>
                </a:cubicBezTo>
                <a:cubicBezTo>
                  <a:pt x="7" y="137"/>
                  <a:pt x="9" y="137"/>
                  <a:pt x="9" y="138"/>
                </a:cubicBezTo>
                <a:cubicBezTo>
                  <a:pt x="8" y="138"/>
                  <a:pt x="8" y="139"/>
                  <a:pt x="9" y="139"/>
                </a:cubicBezTo>
                <a:cubicBezTo>
                  <a:pt x="10" y="140"/>
                  <a:pt x="12" y="141"/>
                  <a:pt x="12" y="141"/>
                </a:cubicBezTo>
                <a:cubicBezTo>
                  <a:pt x="13" y="141"/>
                  <a:pt x="20" y="141"/>
                  <a:pt x="22" y="140"/>
                </a:cubicBezTo>
                <a:cubicBezTo>
                  <a:pt x="23" y="140"/>
                  <a:pt x="28" y="140"/>
                  <a:pt x="29" y="140"/>
                </a:cubicBezTo>
                <a:cubicBezTo>
                  <a:pt x="31" y="140"/>
                  <a:pt x="32" y="141"/>
                  <a:pt x="33" y="141"/>
                </a:cubicBezTo>
                <a:cubicBezTo>
                  <a:pt x="33" y="141"/>
                  <a:pt x="35" y="142"/>
                  <a:pt x="36" y="142"/>
                </a:cubicBezTo>
                <a:cubicBezTo>
                  <a:pt x="37" y="142"/>
                  <a:pt x="38" y="142"/>
                  <a:pt x="40" y="143"/>
                </a:cubicBezTo>
                <a:cubicBezTo>
                  <a:pt x="42" y="144"/>
                  <a:pt x="49" y="145"/>
                  <a:pt x="52" y="145"/>
                </a:cubicBezTo>
                <a:cubicBezTo>
                  <a:pt x="54" y="146"/>
                  <a:pt x="61" y="147"/>
                  <a:pt x="63" y="146"/>
                </a:cubicBezTo>
                <a:cubicBezTo>
                  <a:pt x="65" y="145"/>
                  <a:pt x="84" y="144"/>
                  <a:pt x="84" y="144"/>
                </a:cubicBezTo>
                <a:cubicBezTo>
                  <a:pt x="84" y="144"/>
                  <a:pt x="96" y="143"/>
                  <a:pt x="99" y="142"/>
                </a:cubicBezTo>
                <a:cubicBezTo>
                  <a:pt x="102" y="140"/>
                  <a:pt x="107" y="139"/>
                  <a:pt x="109" y="136"/>
                </a:cubicBezTo>
                <a:cubicBezTo>
                  <a:pt x="111" y="134"/>
                  <a:pt x="117" y="130"/>
                  <a:pt x="119" y="128"/>
                </a:cubicBezTo>
                <a:cubicBezTo>
                  <a:pt x="121" y="126"/>
                  <a:pt x="122" y="126"/>
                  <a:pt x="123" y="127"/>
                </a:cubicBezTo>
                <a:cubicBezTo>
                  <a:pt x="123" y="127"/>
                  <a:pt x="125" y="138"/>
                  <a:pt x="124" y="139"/>
                </a:cubicBezTo>
                <a:cubicBezTo>
                  <a:pt x="124" y="141"/>
                  <a:pt x="125" y="151"/>
                  <a:pt x="125" y="153"/>
                </a:cubicBezTo>
                <a:cubicBezTo>
                  <a:pt x="125" y="154"/>
                  <a:pt x="125" y="160"/>
                  <a:pt x="125" y="161"/>
                </a:cubicBezTo>
                <a:cubicBezTo>
                  <a:pt x="126" y="162"/>
                  <a:pt x="127" y="164"/>
                  <a:pt x="128" y="165"/>
                </a:cubicBezTo>
                <a:cubicBezTo>
                  <a:pt x="128" y="166"/>
                  <a:pt x="129" y="167"/>
                  <a:pt x="129" y="169"/>
                </a:cubicBezTo>
                <a:cubicBezTo>
                  <a:pt x="129" y="171"/>
                  <a:pt x="129" y="173"/>
                  <a:pt x="128" y="174"/>
                </a:cubicBezTo>
                <a:cubicBezTo>
                  <a:pt x="128" y="176"/>
                  <a:pt x="126" y="177"/>
                  <a:pt x="126" y="180"/>
                </a:cubicBezTo>
                <a:cubicBezTo>
                  <a:pt x="121" y="198"/>
                  <a:pt x="123" y="217"/>
                  <a:pt x="123" y="235"/>
                </a:cubicBezTo>
                <a:cubicBezTo>
                  <a:pt x="124" y="237"/>
                  <a:pt x="124" y="239"/>
                  <a:pt x="124" y="241"/>
                </a:cubicBezTo>
                <a:cubicBezTo>
                  <a:pt x="125" y="252"/>
                  <a:pt x="125" y="262"/>
                  <a:pt x="126" y="273"/>
                </a:cubicBezTo>
                <a:cubicBezTo>
                  <a:pt x="127" y="280"/>
                  <a:pt x="128" y="288"/>
                  <a:pt x="128" y="295"/>
                </a:cubicBezTo>
                <a:cubicBezTo>
                  <a:pt x="128" y="304"/>
                  <a:pt x="128" y="314"/>
                  <a:pt x="129" y="324"/>
                </a:cubicBezTo>
                <a:cubicBezTo>
                  <a:pt x="129" y="328"/>
                  <a:pt x="130" y="333"/>
                  <a:pt x="131" y="338"/>
                </a:cubicBezTo>
                <a:cubicBezTo>
                  <a:pt x="131" y="341"/>
                  <a:pt x="133" y="346"/>
                  <a:pt x="133" y="349"/>
                </a:cubicBezTo>
                <a:cubicBezTo>
                  <a:pt x="133" y="350"/>
                  <a:pt x="134" y="352"/>
                  <a:pt x="134" y="354"/>
                </a:cubicBezTo>
                <a:cubicBezTo>
                  <a:pt x="135" y="355"/>
                  <a:pt x="137" y="358"/>
                  <a:pt x="137" y="359"/>
                </a:cubicBezTo>
                <a:cubicBezTo>
                  <a:pt x="137" y="361"/>
                  <a:pt x="134" y="366"/>
                  <a:pt x="134" y="368"/>
                </a:cubicBezTo>
                <a:cubicBezTo>
                  <a:pt x="133" y="370"/>
                  <a:pt x="133" y="372"/>
                  <a:pt x="133" y="374"/>
                </a:cubicBezTo>
                <a:cubicBezTo>
                  <a:pt x="134" y="375"/>
                  <a:pt x="135" y="377"/>
                  <a:pt x="135" y="378"/>
                </a:cubicBezTo>
                <a:cubicBezTo>
                  <a:pt x="134" y="379"/>
                  <a:pt x="131" y="381"/>
                  <a:pt x="131" y="382"/>
                </a:cubicBezTo>
                <a:cubicBezTo>
                  <a:pt x="130" y="382"/>
                  <a:pt x="128" y="385"/>
                  <a:pt x="126" y="388"/>
                </a:cubicBezTo>
                <a:cubicBezTo>
                  <a:pt x="124" y="390"/>
                  <a:pt x="122" y="392"/>
                  <a:pt x="119" y="393"/>
                </a:cubicBezTo>
                <a:cubicBezTo>
                  <a:pt x="116" y="394"/>
                  <a:pt x="113" y="397"/>
                  <a:pt x="112" y="397"/>
                </a:cubicBezTo>
                <a:cubicBezTo>
                  <a:pt x="112" y="398"/>
                  <a:pt x="111" y="400"/>
                  <a:pt x="111" y="401"/>
                </a:cubicBezTo>
                <a:cubicBezTo>
                  <a:pt x="110" y="403"/>
                  <a:pt x="111" y="405"/>
                  <a:pt x="112" y="406"/>
                </a:cubicBezTo>
                <a:cubicBezTo>
                  <a:pt x="113" y="407"/>
                  <a:pt x="123" y="407"/>
                  <a:pt x="124" y="407"/>
                </a:cubicBezTo>
                <a:cubicBezTo>
                  <a:pt x="125" y="407"/>
                  <a:pt x="132" y="407"/>
                  <a:pt x="134" y="406"/>
                </a:cubicBezTo>
                <a:cubicBezTo>
                  <a:pt x="136" y="405"/>
                  <a:pt x="140" y="403"/>
                  <a:pt x="141" y="402"/>
                </a:cubicBezTo>
                <a:cubicBezTo>
                  <a:pt x="143" y="400"/>
                  <a:pt x="147" y="400"/>
                  <a:pt x="148" y="400"/>
                </a:cubicBezTo>
                <a:cubicBezTo>
                  <a:pt x="149" y="399"/>
                  <a:pt x="154" y="399"/>
                  <a:pt x="156" y="399"/>
                </a:cubicBezTo>
                <a:cubicBezTo>
                  <a:pt x="157" y="398"/>
                  <a:pt x="159" y="399"/>
                  <a:pt x="160" y="397"/>
                </a:cubicBezTo>
                <a:cubicBezTo>
                  <a:pt x="161" y="395"/>
                  <a:pt x="160" y="392"/>
                  <a:pt x="160" y="390"/>
                </a:cubicBezTo>
                <a:cubicBezTo>
                  <a:pt x="159" y="389"/>
                  <a:pt x="159" y="385"/>
                  <a:pt x="159" y="383"/>
                </a:cubicBezTo>
                <a:cubicBezTo>
                  <a:pt x="160" y="381"/>
                  <a:pt x="158" y="379"/>
                  <a:pt x="160" y="376"/>
                </a:cubicBezTo>
                <a:cubicBezTo>
                  <a:pt x="164" y="369"/>
                  <a:pt x="163" y="362"/>
                  <a:pt x="163" y="355"/>
                </a:cubicBezTo>
                <a:cubicBezTo>
                  <a:pt x="162" y="349"/>
                  <a:pt x="162" y="342"/>
                  <a:pt x="161" y="336"/>
                </a:cubicBezTo>
                <a:cubicBezTo>
                  <a:pt x="161" y="336"/>
                  <a:pt x="160" y="327"/>
                  <a:pt x="160" y="325"/>
                </a:cubicBezTo>
                <a:cubicBezTo>
                  <a:pt x="160" y="317"/>
                  <a:pt x="159" y="310"/>
                  <a:pt x="160" y="302"/>
                </a:cubicBezTo>
                <a:cubicBezTo>
                  <a:pt x="160" y="295"/>
                  <a:pt x="163" y="288"/>
                  <a:pt x="163" y="281"/>
                </a:cubicBezTo>
                <a:cubicBezTo>
                  <a:pt x="164" y="275"/>
                  <a:pt x="164" y="269"/>
                  <a:pt x="165" y="264"/>
                </a:cubicBezTo>
                <a:cubicBezTo>
                  <a:pt x="165" y="262"/>
                  <a:pt x="165" y="260"/>
                  <a:pt x="165" y="259"/>
                </a:cubicBezTo>
                <a:cubicBezTo>
                  <a:pt x="165" y="258"/>
                  <a:pt x="166" y="246"/>
                  <a:pt x="165" y="245"/>
                </a:cubicBezTo>
                <a:cubicBezTo>
                  <a:pt x="165" y="244"/>
                  <a:pt x="165" y="233"/>
                  <a:pt x="165" y="23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7" y="240"/>
                  <a:pt x="169" y="257"/>
                  <a:pt x="169" y="257"/>
                </a:cubicBezTo>
                <a:cubicBezTo>
                  <a:pt x="169" y="258"/>
                  <a:pt x="173" y="283"/>
                  <a:pt x="173" y="283"/>
                </a:cubicBezTo>
                <a:cubicBezTo>
                  <a:pt x="174" y="291"/>
                  <a:pt x="175" y="299"/>
                  <a:pt x="175" y="308"/>
                </a:cubicBezTo>
                <a:cubicBezTo>
                  <a:pt x="176" y="319"/>
                  <a:pt x="178" y="329"/>
                  <a:pt x="181" y="340"/>
                </a:cubicBezTo>
                <a:cubicBezTo>
                  <a:pt x="183" y="349"/>
                  <a:pt x="184" y="360"/>
                  <a:pt x="188" y="369"/>
                </a:cubicBezTo>
                <a:cubicBezTo>
                  <a:pt x="189" y="371"/>
                  <a:pt x="191" y="379"/>
                  <a:pt x="191" y="380"/>
                </a:cubicBezTo>
                <a:cubicBezTo>
                  <a:pt x="191" y="381"/>
                  <a:pt x="191" y="387"/>
                  <a:pt x="192" y="388"/>
                </a:cubicBezTo>
                <a:cubicBezTo>
                  <a:pt x="192" y="389"/>
                  <a:pt x="193" y="391"/>
                  <a:pt x="193" y="392"/>
                </a:cubicBezTo>
                <a:cubicBezTo>
                  <a:pt x="193" y="393"/>
                  <a:pt x="192" y="396"/>
                  <a:pt x="192" y="397"/>
                </a:cubicBezTo>
                <a:cubicBezTo>
                  <a:pt x="192" y="398"/>
                  <a:pt x="192" y="401"/>
                  <a:pt x="192" y="402"/>
                </a:cubicBezTo>
                <a:cubicBezTo>
                  <a:pt x="192" y="403"/>
                  <a:pt x="196" y="404"/>
                  <a:pt x="196" y="404"/>
                </a:cubicBezTo>
                <a:cubicBezTo>
                  <a:pt x="196" y="404"/>
                  <a:pt x="202" y="404"/>
                  <a:pt x="203" y="404"/>
                </a:cubicBezTo>
                <a:cubicBezTo>
                  <a:pt x="204" y="405"/>
                  <a:pt x="208" y="404"/>
                  <a:pt x="209" y="404"/>
                </a:cubicBezTo>
                <a:cubicBezTo>
                  <a:pt x="210" y="404"/>
                  <a:pt x="213" y="403"/>
                  <a:pt x="214" y="404"/>
                </a:cubicBezTo>
                <a:cubicBezTo>
                  <a:pt x="214" y="404"/>
                  <a:pt x="218" y="407"/>
                  <a:pt x="218" y="407"/>
                </a:cubicBezTo>
                <a:cubicBezTo>
                  <a:pt x="219" y="408"/>
                  <a:pt x="227" y="410"/>
                  <a:pt x="229" y="410"/>
                </a:cubicBezTo>
                <a:cubicBezTo>
                  <a:pt x="230" y="410"/>
                  <a:pt x="237" y="411"/>
                  <a:pt x="237" y="411"/>
                </a:cubicBezTo>
                <a:cubicBezTo>
                  <a:pt x="237" y="411"/>
                  <a:pt x="246" y="410"/>
                  <a:pt x="247" y="410"/>
                </a:cubicBezTo>
                <a:cubicBezTo>
                  <a:pt x="250" y="409"/>
                  <a:pt x="253" y="409"/>
                  <a:pt x="253" y="406"/>
                </a:cubicBezTo>
                <a:cubicBezTo>
                  <a:pt x="253" y="402"/>
                  <a:pt x="250" y="399"/>
                  <a:pt x="248" y="398"/>
                </a:cubicBezTo>
                <a:cubicBezTo>
                  <a:pt x="245" y="397"/>
                  <a:pt x="242" y="397"/>
                  <a:pt x="240" y="395"/>
                </a:cubicBezTo>
                <a:cubicBezTo>
                  <a:pt x="239" y="395"/>
                  <a:pt x="235" y="393"/>
                  <a:pt x="234" y="392"/>
                </a:cubicBezTo>
                <a:cubicBezTo>
                  <a:pt x="233" y="391"/>
                  <a:pt x="225" y="384"/>
                  <a:pt x="224" y="383"/>
                </a:cubicBezTo>
                <a:cubicBezTo>
                  <a:pt x="224" y="383"/>
                  <a:pt x="222" y="379"/>
                  <a:pt x="222" y="378"/>
                </a:cubicBezTo>
                <a:cubicBezTo>
                  <a:pt x="223" y="378"/>
                  <a:pt x="221" y="374"/>
                  <a:pt x="221" y="373"/>
                </a:cubicBezTo>
                <a:cubicBezTo>
                  <a:pt x="221" y="372"/>
                  <a:pt x="221" y="368"/>
                  <a:pt x="219" y="367"/>
                </a:cubicBezTo>
                <a:cubicBezTo>
                  <a:pt x="218" y="366"/>
                  <a:pt x="215" y="364"/>
                  <a:pt x="215" y="362"/>
                </a:cubicBezTo>
                <a:cubicBezTo>
                  <a:pt x="215" y="361"/>
                  <a:pt x="217" y="325"/>
                  <a:pt x="217" y="325"/>
                </a:cubicBezTo>
                <a:cubicBezTo>
                  <a:pt x="218" y="305"/>
                  <a:pt x="217" y="285"/>
                  <a:pt x="215" y="265"/>
                </a:cubicBezTo>
                <a:cubicBezTo>
                  <a:pt x="214" y="259"/>
                  <a:pt x="214" y="253"/>
                  <a:pt x="213" y="248"/>
                </a:cubicBezTo>
                <a:cubicBezTo>
                  <a:pt x="210" y="238"/>
                  <a:pt x="209" y="229"/>
                  <a:pt x="207" y="2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Freeform 7"/>
          <p:cNvSpPr/>
          <p:nvPr/>
        </p:nvSpPr>
        <p:spPr bwMode="auto">
          <a:xfrm rot="18900000">
            <a:off x="6194518" y="1272999"/>
            <a:ext cx="1309559" cy="1309938"/>
          </a:xfrm>
          <a:custGeom>
            <a:gdLst>
              <a:gd fmla="*/ 720 w 720" name="T0"/>
              <a:gd fmla="*/ 275 h 720" name="T1"/>
              <a:gd fmla="*/ 643 w 720" name="T2"/>
              <a:gd fmla="*/ 352 h 720" name="T3"/>
              <a:gd fmla="*/ 643 w 720" name="T4"/>
              <a:gd fmla="*/ 352 h 720" name="T5"/>
              <a:gd fmla="*/ 603 w 720" name="T6"/>
              <a:gd fmla="*/ 336 h 720" name="T7"/>
              <a:gd fmla="*/ 569 w 720" name="T8"/>
              <a:gd fmla="*/ 313 h 720" name="T9"/>
              <a:gd fmla="*/ 543 w 720" name="T10"/>
              <a:gd fmla="*/ 356 h 720" name="T11"/>
              <a:gd fmla="*/ 542 w 720" name="T12"/>
              <a:gd fmla="*/ 365 h 720" name="T13"/>
              <a:gd fmla="*/ 542 w 720" name="T14"/>
              <a:gd fmla="*/ 542 h 720" name="T15"/>
              <a:gd fmla="*/ 542 w 720" name="T16"/>
              <a:gd fmla="*/ 542 h 720" name="T17"/>
              <a:gd fmla="*/ 356 w 720" name="T18"/>
              <a:gd fmla="*/ 542 h 720" name="T19"/>
              <a:gd fmla="*/ 345 w 720" name="T20"/>
              <a:gd fmla="*/ 543 h 720" name="T21"/>
              <a:gd fmla="*/ 296 w 720" name="T22"/>
              <a:gd fmla="*/ 572 h 720" name="T23"/>
              <a:gd fmla="*/ 314 w 720" name="T24"/>
              <a:gd fmla="*/ 610 h 720" name="T25"/>
              <a:gd fmla="*/ 320 w 720" name="T26"/>
              <a:gd fmla="*/ 617 h 720" name="T27"/>
              <a:gd fmla="*/ 335 w 720" name="T28"/>
              <a:gd fmla="*/ 652 h 720" name="T29"/>
              <a:gd fmla="*/ 266 w 720" name="T30"/>
              <a:gd fmla="*/ 720 h 720" name="T31"/>
              <a:gd fmla="*/ 198 w 720" name="T32"/>
              <a:gd fmla="*/ 652 h 720" name="T33"/>
              <a:gd fmla="*/ 198 w 720" name="T34"/>
              <a:gd fmla="*/ 652 h 720" name="T35"/>
              <a:gd fmla="*/ 212 w 720" name="T36"/>
              <a:gd fmla="*/ 617 h 720" name="T37"/>
              <a:gd fmla="*/ 219 w 720" name="T38"/>
              <a:gd fmla="*/ 610 h 720" name="T39"/>
              <a:gd fmla="*/ 237 w 720" name="T40"/>
              <a:gd fmla="*/ 572 h 720" name="T41"/>
              <a:gd fmla="*/ 187 w 720" name="T42"/>
              <a:gd fmla="*/ 543 h 720" name="T43"/>
              <a:gd fmla="*/ 177 w 720" name="T44"/>
              <a:gd fmla="*/ 542 h 720" name="T45"/>
              <a:gd fmla="*/ 0 w 720" name="T46"/>
              <a:gd fmla="*/ 542 h 720" name="T47"/>
              <a:gd fmla="*/ 0 w 720" name="T48"/>
              <a:gd fmla="*/ 365 h 720" name="T49"/>
              <a:gd fmla="*/ 1 w 720" name="T50"/>
              <a:gd fmla="*/ 358 h 720" name="T51"/>
              <a:gd fmla="*/ 19 w 720" name="T52"/>
              <a:gd fmla="*/ 321 h 720" name="T53"/>
              <a:gd fmla="*/ 40 w 720" name="T54"/>
              <a:gd fmla="*/ 335 h 720" name="T55"/>
              <a:gd fmla="*/ 47 w 720" name="T56"/>
              <a:gd fmla="*/ 342 h 720" name="T57"/>
              <a:gd fmla="*/ 92 w 720" name="T58"/>
              <a:gd fmla="*/ 360 h 720" name="T59"/>
              <a:gd fmla="*/ 93 w 720" name="T60"/>
              <a:gd fmla="*/ 360 h 720" name="T61"/>
              <a:gd fmla="*/ 178 w 720" name="T62"/>
              <a:gd fmla="*/ 275 h 720" name="T63"/>
              <a:gd fmla="*/ 93 w 720" name="T64"/>
              <a:gd fmla="*/ 190 h 720" name="T65"/>
              <a:gd fmla="*/ 92 w 720" name="T66"/>
              <a:gd fmla="*/ 190 h 720" name="T67"/>
              <a:gd fmla="*/ 47 w 720" name="T68"/>
              <a:gd fmla="*/ 209 h 720" name="T69"/>
              <a:gd fmla="*/ 40 w 720" name="T70"/>
              <a:gd fmla="*/ 215 h 720" name="T71"/>
              <a:gd fmla="*/ 19 w 720" name="T72"/>
              <a:gd fmla="*/ 230 h 720" name="T73"/>
              <a:gd fmla="*/ 1 w 720" name="T74"/>
              <a:gd fmla="*/ 193 h 720" name="T75"/>
              <a:gd fmla="*/ 0 w 720" name="T76"/>
              <a:gd fmla="*/ 186 h 720" name="T77"/>
              <a:gd fmla="*/ 0 w 720" name="T78"/>
              <a:gd fmla="*/ 0 h 720" name="T79"/>
              <a:gd fmla="*/ 177 w 720" name="T80"/>
              <a:gd fmla="*/ 0 h 720" name="T81"/>
              <a:gd fmla="*/ 186 w 720" name="T82"/>
              <a:gd fmla="*/ 1 h 720" name="T83"/>
              <a:gd fmla="*/ 206 w 720" name="T84"/>
              <a:gd fmla="*/ 61 h 720" name="T85"/>
              <a:gd fmla="*/ 190 w 720" name="T86"/>
              <a:gd fmla="*/ 102 h 720" name="T87"/>
              <a:gd fmla="*/ 266 w 720" name="T88"/>
              <a:gd fmla="*/ 179 h 720" name="T89"/>
              <a:gd fmla="*/ 343 w 720" name="T90"/>
              <a:gd fmla="*/ 102 h 720" name="T91"/>
              <a:gd fmla="*/ 327 w 720" name="T92"/>
              <a:gd fmla="*/ 61 h 720" name="T93"/>
              <a:gd fmla="*/ 347 w 720" name="T94"/>
              <a:gd fmla="*/ 1 h 720" name="T95"/>
              <a:gd fmla="*/ 356 w 720" name="T96"/>
              <a:gd fmla="*/ 0 h 720" name="T97"/>
              <a:gd fmla="*/ 542 w 720" name="T98"/>
              <a:gd fmla="*/ 0 h 720" name="T99"/>
              <a:gd fmla="*/ 542 w 720" name="T100"/>
              <a:gd fmla="*/ 186 h 720" name="T101"/>
              <a:gd fmla="*/ 543 w 720" name="T102"/>
              <a:gd fmla="*/ 194 h 720" name="T103"/>
              <a:gd fmla="*/ 569 w 720" name="T104"/>
              <a:gd fmla="*/ 238 h 720" name="T105"/>
              <a:gd fmla="*/ 603 w 720" name="T106"/>
              <a:gd fmla="*/ 215 h 720" name="T107"/>
              <a:gd fmla="*/ 642 w 720" name="T108"/>
              <a:gd fmla="*/ 199 h 720" name="T109"/>
              <a:gd fmla="*/ 643 w 720" name="T110"/>
              <a:gd fmla="*/ 199 h 720" name="T111"/>
              <a:gd fmla="*/ 720 w 720" name="T112"/>
              <a:gd fmla="*/ 275 h 72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20" w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85" compatLnSpc="1" forceAA="0" fromWordArt="0" horzOverflow="overflow" lIns="68571" numCol="1" rIns="68571" rot="0" rtlCol="0" spcCol="0" spcFirstLastPara="0" tIns="34285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42" name="Freeform 6"/>
          <p:cNvSpPr/>
          <p:nvPr/>
        </p:nvSpPr>
        <p:spPr bwMode="auto">
          <a:xfrm rot="18900000">
            <a:off x="6682761" y="2221553"/>
            <a:ext cx="1311892" cy="1309938"/>
          </a:xfrm>
          <a:custGeom>
            <a:gdLst>
              <a:gd fmla="*/ 720 w 721" name="T0"/>
              <a:gd fmla="*/ 356 h 720" name="T1"/>
              <a:gd fmla="*/ 721 w 721" name="T2"/>
              <a:gd fmla="*/ 542 h 720" name="T3"/>
              <a:gd fmla="*/ 535 w 721" name="T4"/>
              <a:gd fmla="*/ 542 h 720" name="T5"/>
              <a:gd fmla="*/ 526 w 721" name="T6"/>
              <a:gd fmla="*/ 543 h 720" name="T7"/>
              <a:gd fmla="*/ 506 w 721" name="T8"/>
              <a:gd fmla="*/ 603 h 720" name="T9"/>
              <a:gd fmla="*/ 522 w 721" name="T10"/>
              <a:gd fmla="*/ 643 h 720" name="T11"/>
              <a:gd fmla="*/ 445 w 721" name="T12"/>
              <a:gd fmla="*/ 720 h 720" name="T13"/>
              <a:gd fmla="*/ 369 w 721" name="T14"/>
              <a:gd fmla="*/ 643 h 720" name="T15"/>
              <a:gd fmla="*/ 385 w 721" name="T16"/>
              <a:gd fmla="*/ 603 h 720" name="T17"/>
              <a:gd fmla="*/ 365 w 721" name="T18"/>
              <a:gd fmla="*/ 543 h 720" name="T19"/>
              <a:gd fmla="*/ 356 w 721" name="T20"/>
              <a:gd fmla="*/ 542 h 720" name="T21"/>
              <a:gd fmla="*/ 179 w 721" name="T22"/>
              <a:gd fmla="*/ 542 h 720" name="T23"/>
              <a:gd fmla="*/ 179 w 721" name="T24"/>
              <a:gd fmla="*/ 356 h 720" name="T25"/>
              <a:gd fmla="*/ 177 w 721" name="T26"/>
              <a:gd fmla="*/ 346 h 720" name="T27"/>
              <a:gd fmla="*/ 143 w 721" name="T28"/>
              <a:gd fmla="*/ 296 h 720" name="T29"/>
              <a:gd fmla="*/ 110 w 721" name="T30"/>
              <a:gd fmla="*/ 314 h 720" name="T31"/>
              <a:gd fmla="*/ 104 w 721" name="T32"/>
              <a:gd fmla="*/ 321 h 720" name="T33"/>
              <a:gd fmla="*/ 69 w 721" name="T34"/>
              <a:gd fmla="*/ 335 h 720" name="T35"/>
              <a:gd fmla="*/ 68 w 721" name="T36"/>
              <a:gd fmla="*/ 335 h 720" name="T37"/>
              <a:gd fmla="*/ 0 w 721" name="T38"/>
              <a:gd fmla="*/ 267 h 720" name="T39"/>
              <a:gd fmla="*/ 68 w 721" name="T40"/>
              <a:gd fmla="*/ 198 h 720" name="T41"/>
              <a:gd fmla="*/ 69 w 721" name="T42"/>
              <a:gd fmla="*/ 198 h 720" name="T43"/>
              <a:gd fmla="*/ 82 w 721" name="T44"/>
              <a:gd fmla="*/ 200 h 720" name="T45"/>
              <a:gd fmla="*/ 104 w 721" name="T46"/>
              <a:gd fmla="*/ 213 h 720" name="T47"/>
              <a:gd fmla="*/ 110 w 721" name="T48"/>
              <a:gd fmla="*/ 219 h 720" name="T49"/>
              <a:gd fmla="*/ 143 w 721" name="T50"/>
              <a:gd fmla="*/ 238 h 720" name="T51"/>
              <a:gd fmla="*/ 177 w 721" name="T52"/>
              <a:gd fmla="*/ 188 h 720" name="T53"/>
              <a:gd fmla="*/ 179 w 721" name="T54"/>
              <a:gd fmla="*/ 177 h 720" name="T55"/>
              <a:gd fmla="*/ 179 w 721" name="T56"/>
              <a:gd fmla="*/ 0 h 720" name="T57"/>
              <a:gd fmla="*/ 179 w 721" name="T58"/>
              <a:gd fmla="*/ 0 h 720" name="T59"/>
              <a:gd fmla="*/ 179 w 721" name="T60"/>
              <a:gd fmla="*/ 0 h 720" name="T61"/>
              <a:gd fmla="*/ 356 w 721" name="T62"/>
              <a:gd fmla="*/ 0 h 720" name="T63"/>
              <a:gd fmla="*/ 363 w 721" name="T64"/>
              <a:gd fmla="*/ 1 h 720" name="T65"/>
              <a:gd fmla="*/ 400 w 721" name="T66"/>
              <a:gd fmla="*/ 18 h 720" name="T67"/>
              <a:gd fmla="*/ 386 w 721" name="T68"/>
              <a:gd fmla="*/ 40 h 720" name="T69"/>
              <a:gd fmla="*/ 379 w 721" name="T70"/>
              <a:gd fmla="*/ 47 h 720" name="T71"/>
              <a:gd fmla="*/ 360 w 721" name="T72"/>
              <a:gd fmla="*/ 93 h 720" name="T73"/>
              <a:gd fmla="*/ 445 w 721" name="T74"/>
              <a:gd fmla="*/ 178 h 720" name="T75"/>
              <a:gd fmla="*/ 530 w 721" name="T76"/>
              <a:gd fmla="*/ 93 h 720" name="T77"/>
              <a:gd fmla="*/ 512 w 721" name="T78"/>
              <a:gd fmla="*/ 47 h 720" name="T79"/>
              <a:gd fmla="*/ 505 w 721" name="T80"/>
              <a:gd fmla="*/ 40 h 720" name="T81"/>
              <a:gd fmla="*/ 491 w 721" name="T82"/>
              <a:gd fmla="*/ 18 h 720" name="T83"/>
              <a:gd fmla="*/ 528 w 721" name="T84"/>
              <a:gd fmla="*/ 1 h 720" name="T85"/>
              <a:gd fmla="*/ 535 w 721" name="T86"/>
              <a:gd fmla="*/ 0 h 720" name="T87"/>
              <a:gd fmla="*/ 721 w 721" name="T88"/>
              <a:gd fmla="*/ 0 h 720" name="T89"/>
              <a:gd fmla="*/ 720 w 721" name="T90"/>
              <a:gd fmla="*/ 177 h 720" name="T91"/>
              <a:gd fmla="*/ 719 w 721" name="T92"/>
              <a:gd fmla="*/ 186 h 720" name="T93"/>
              <a:gd fmla="*/ 693 w 721" name="T94"/>
              <a:gd fmla="*/ 229 h 720" name="T95"/>
              <a:gd fmla="*/ 659 w 721" name="T96"/>
              <a:gd fmla="*/ 206 h 720" name="T97"/>
              <a:gd fmla="*/ 620 w 721" name="T98"/>
              <a:gd fmla="*/ 190 h 720" name="T99"/>
              <a:gd fmla="*/ 619 w 721" name="T100"/>
              <a:gd fmla="*/ 190 h 720" name="T101"/>
              <a:gd fmla="*/ 542 w 721" name="T102"/>
              <a:gd fmla="*/ 267 h 720" name="T103"/>
              <a:gd fmla="*/ 619 w 721" name="T104"/>
              <a:gd fmla="*/ 343 h 720" name="T105"/>
              <a:gd fmla="*/ 620 w 721" name="T106"/>
              <a:gd fmla="*/ 343 h 720" name="T107"/>
              <a:gd fmla="*/ 659 w 721" name="T108"/>
              <a:gd fmla="*/ 327 h 720" name="T109"/>
              <a:gd fmla="*/ 693 w 721" name="T110"/>
              <a:gd fmla="*/ 304 h 720" name="T111"/>
              <a:gd fmla="*/ 719 w 721" name="T112"/>
              <a:gd fmla="*/ 348 h 720" name="T113"/>
              <a:gd fmla="*/ 720 w 721" name="T114"/>
              <a:gd fmla="*/ 356 h 72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20" w="721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85" compatLnSpc="1" forceAA="0" fromWordArt="0" horzOverflow="overflow" lIns="68571" numCol="1" rIns="68571" rot="0" rtlCol="0" spcCol="0" spcFirstLastPara="0" tIns="34285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8900000">
            <a:off x="5736472" y="2711930"/>
            <a:ext cx="1309559" cy="1309938"/>
          </a:xfrm>
          <a:custGeom>
            <a:gdLst>
              <a:gd fmla="*/ 720 w 720" name="T0"/>
              <a:gd fmla="*/ 534 h 720" name="T1"/>
              <a:gd fmla="*/ 720 w 720" name="T2"/>
              <a:gd fmla="*/ 720 h 720" name="T3"/>
              <a:gd fmla="*/ 720 w 720" name="T4"/>
              <a:gd fmla="*/ 720 h 720" name="T5"/>
              <a:gd fmla="*/ 543 w 720" name="T6"/>
              <a:gd fmla="*/ 720 h 720" name="T7"/>
              <a:gd fmla="*/ 534 w 720" name="T8"/>
              <a:gd fmla="*/ 719 h 720" name="T9"/>
              <a:gd fmla="*/ 513 w 720" name="T10"/>
              <a:gd fmla="*/ 659 h 720" name="T11"/>
              <a:gd fmla="*/ 530 w 720" name="T12"/>
              <a:gd fmla="*/ 618 h 720" name="T13"/>
              <a:gd fmla="*/ 453 w 720" name="T14"/>
              <a:gd fmla="*/ 541 h 720" name="T15"/>
              <a:gd fmla="*/ 376 w 720" name="T16"/>
              <a:gd fmla="*/ 618 h 720" name="T17"/>
              <a:gd fmla="*/ 393 w 720" name="T18"/>
              <a:gd fmla="*/ 659 h 720" name="T19"/>
              <a:gd fmla="*/ 372 w 720" name="T20"/>
              <a:gd fmla="*/ 719 h 720" name="T21"/>
              <a:gd fmla="*/ 363 w 720" name="T22"/>
              <a:gd fmla="*/ 720 h 720" name="T23"/>
              <a:gd fmla="*/ 178 w 720" name="T24"/>
              <a:gd fmla="*/ 720 h 720" name="T25"/>
              <a:gd fmla="*/ 178 w 720" name="T26"/>
              <a:gd fmla="*/ 534 h 720" name="T27"/>
              <a:gd fmla="*/ 177 w 720" name="T28"/>
              <a:gd fmla="*/ 526 h 720" name="T29"/>
              <a:gd fmla="*/ 150 w 720" name="T30"/>
              <a:gd fmla="*/ 482 h 720" name="T31"/>
              <a:gd fmla="*/ 117 w 720" name="T32"/>
              <a:gd fmla="*/ 505 h 720" name="T33"/>
              <a:gd fmla="*/ 77 w 720" name="T34"/>
              <a:gd fmla="*/ 521 h 720" name="T35"/>
              <a:gd fmla="*/ 76 w 720" name="T36"/>
              <a:gd fmla="*/ 521 h 720" name="T37"/>
              <a:gd fmla="*/ 0 w 720" name="T38"/>
              <a:gd fmla="*/ 445 h 720" name="T39"/>
              <a:gd fmla="*/ 76 w 720" name="T40"/>
              <a:gd fmla="*/ 368 h 720" name="T41"/>
              <a:gd fmla="*/ 77 w 720" name="T42"/>
              <a:gd fmla="*/ 368 h 720" name="T43"/>
              <a:gd fmla="*/ 117 w 720" name="T44"/>
              <a:gd fmla="*/ 384 h 720" name="T45"/>
              <a:gd fmla="*/ 150 w 720" name="T46"/>
              <a:gd fmla="*/ 407 h 720" name="T47"/>
              <a:gd fmla="*/ 177 w 720" name="T48"/>
              <a:gd fmla="*/ 364 h 720" name="T49"/>
              <a:gd fmla="*/ 178 w 720" name="T50"/>
              <a:gd fmla="*/ 355 h 720" name="T51"/>
              <a:gd fmla="*/ 178 w 720" name="T52"/>
              <a:gd fmla="*/ 178 h 720" name="T53"/>
              <a:gd fmla="*/ 363 w 720" name="T54"/>
              <a:gd fmla="*/ 178 h 720" name="T55"/>
              <a:gd fmla="*/ 374 w 720" name="T56"/>
              <a:gd fmla="*/ 177 h 720" name="T57"/>
              <a:gd fmla="*/ 423 w 720" name="T58"/>
              <a:gd fmla="*/ 148 h 720" name="T59"/>
              <a:gd fmla="*/ 405 w 720" name="T60"/>
              <a:gd fmla="*/ 110 h 720" name="T61"/>
              <a:gd fmla="*/ 399 w 720" name="T62"/>
              <a:gd fmla="*/ 103 h 720" name="T63"/>
              <a:gd fmla="*/ 385 w 720" name="T64"/>
              <a:gd fmla="*/ 68 h 720" name="T65"/>
              <a:gd fmla="*/ 453 w 720" name="T66"/>
              <a:gd fmla="*/ 0 h 720" name="T67"/>
              <a:gd fmla="*/ 521 w 720" name="T68"/>
              <a:gd fmla="*/ 68 h 720" name="T69"/>
              <a:gd fmla="*/ 521 w 720" name="T70"/>
              <a:gd fmla="*/ 68 h 720" name="T71"/>
              <a:gd fmla="*/ 507 w 720" name="T72"/>
              <a:gd fmla="*/ 103 h 720" name="T73"/>
              <a:gd fmla="*/ 501 w 720" name="T74"/>
              <a:gd fmla="*/ 110 h 720" name="T75"/>
              <a:gd fmla="*/ 483 w 720" name="T76"/>
              <a:gd fmla="*/ 148 h 720" name="T77"/>
              <a:gd fmla="*/ 532 w 720" name="T78"/>
              <a:gd fmla="*/ 177 h 720" name="T79"/>
              <a:gd fmla="*/ 543 w 720" name="T80"/>
              <a:gd fmla="*/ 178 h 720" name="T81"/>
              <a:gd fmla="*/ 720 w 720" name="T82"/>
              <a:gd fmla="*/ 178 h 720" name="T83"/>
              <a:gd fmla="*/ 720 w 720" name="T84"/>
              <a:gd fmla="*/ 355 h 720" name="T85"/>
              <a:gd fmla="*/ 719 w 720" name="T86"/>
              <a:gd fmla="*/ 362 h 720" name="T87"/>
              <a:gd fmla="*/ 701 w 720" name="T88"/>
              <a:gd fmla="*/ 399 h 720" name="T89"/>
              <a:gd fmla="*/ 680 w 720" name="T90"/>
              <a:gd fmla="*/ 385 h 720" name="T91"/>
              <a:gd fmla="*/ 672 w 720" name="T92"/>
              <a:gd fmla="*/ 378 h 720" name="T93"/>
              <a:gd fmla="*/ 627 w 720" name="T94"/>
              <a:gd fmla="*/ 360 h 720" name="T95"/>
              <a:gd fmla="*/ 626 w 720" name="T96"/>
              <a:gd fmla="*/ 360 h 720" name="T97"/>
              <a:gd fmla="*/ 541 w 720" name="T98"/>
              <a:gd fmla="*/ 445 h 720" name="T99"/>
              <a:gd fmla="*/ 626 w 720" name="T100"/>
              <a:gd fmla="*/ 530 h 720" name="T101"/>
              <a:gd fmla="*/ 627 w 720" name="T102"/>
              <a:gd fmla="*/ 530 h 720" name="T103"/>
              <a:gd fmla="*/ 673 w 720" name="T104"/>
              <a:gd fmla="*/ 511 h 720" name="T105"/>
              <a:gd fmla="*/ 680 w 720" name="T106"/>
              <a:gd fmla="*/ 505 h 720" name="T107"/>
              <a:gd fmla="*/ 701 w 720" name="T108"/>
              <a:gd fmla="*/ 490 h 720" name="T109"/>
              <a:gd fmla="*/ 719 w 720" name="T110"/>
              <a:gd fmla="*/ 527 h 720" name="T111"/>
              <a:gd fmla="*/ 720 w 720" name="T112"/>
              <a:gd fmla="*/ 534 h 72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20" w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85" compatLnSpc="1" forceAA="0" fromWordArt="0" horzOverflow="overflow" lIns="68571" numCol="1" rIns="68571" rot="0" rtlCol="0" spcCol="0" spcFirstLastPara="0" tIns="34285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44" name="Freeform 8"/>
          <p:cNvSpPr/>
          <p:nvPr/>
        </p:nvSpPr>
        <p:spPr bwMode="auto">
          <a:xfrm rot="18900000">
            <a:off x="5247063" y="1763373"/>
            <a:ext cx="1309559" cy="1309938"/>
          </a:xfrm>
          <a:custGeom>
            <a:gdLst>
              <a:gd fmla="*/ 720 w 720" name="T0"/>
              <a:gd fmla="*/ 453 h 720" name="T1"/>
              <a:gd fmla="*/ 652 w 720" name="T2"/>
              <a:gd fmla="*/ 522 h 720" name="T3"/>
              <a:gd fmla="*/ 652 w 720" name="T4"/>
              <a:gd fmla="*/ 522 h 720" name="T5"/>
              <a:gd fmla="*/ 639 w 720" name="T6"/>
              <a:gd fmla="*/ 520 h 720" name="T7"/>
              <a:gd fmla="*/ 617 w 720" name="T8"/>
              <a:gd fmla="*/ 507 h 720" name="T9"/>
              <a:gd fmla="*/ 610 w 720" name="T10"/>
              <a:gd fmla="*/ 501 h 720" name="T11"/>
              <a:gd fmla="*/ 578 w 720" name="T12"/>
              <a:gd fmla="*/ 482 h 720" name="T13"/>
              <a:gd fmla="*/ 543 w 720" name="T14"/>
              <a:gd fmla="*/ 532 h 720" name="T15"/>
              <a:gd fmla="*/ 542 w 720" name="T16"/>
              <a:gd fmla="*/ 543 h 720" name="T17"/>
              <a:gd fmla="*/ 542 w 720" name="T18"/>
              <a:gd fmla="*/ 720 h 720" name="T19"/>
              <a:gd fmla="*/ 542 w 720" name="T20"/>
              <a:gd fmla="*/ 720 h 720" name="T21"/>
              <a:gd fmla="*/ 542 w 720" name="T22"/>
              <a:gd fmla="*/ 720 h 720" name="T23"/>
              <a:gd fmla="*/ 365 w 720" name="T24"/>
              <a:gd fmla="*/ 720 h 720" name="T25"/>
              <a:gd fmla="*/ 358 w 720" name="T26"/>
              <a:gd fmla="*/ 719 h 720" name="T27"/>
              <a:gd fmla="*/ 321 w 720" name="T28"/>
              <a:gd fmla="*/ 702 h 720" name="T29"/>
              <a:gd fmla="*/ 335 w 720" name="T30"/>
              <a:gd fmla="*/ 680 h 720" name="T31"/>
              <a:gd fmla="*/ 342 w 720" name="T32"/>
              <a:gd fmla="*/ 673 h 720" name="T33"/>
              <a:gd fmla="*/ 360 w 720" name="T34"/>
              <a:gd fmla="*/ 627 h 720" name="T35"/>
              <a:gd fmla="*/ 275 w 720" name="T36"/>
              <a:gd fmla="*/ 542 h 720" name="T37"/>
              <a:gd fmla="*/ 190 w 720" name="T38"/>
              <a:gd fmla="*/ 627 h 720" name="T39"/>
              <a:gd fmla="*/ 208 w 720" name="T40"/>
              <a:gd fmla="*/ 673 h 720" name="T41"/>
              <a:gd fmla="*/ 215 w 720" name="T42"/>
              <a:gd fmla="*/ 680 h 720" name="T43"/>
              <a:gd fmla="*/ 229 w 720" name="T44"/>
              <a:gd fmla="*/ 702 h 720" name="T45"/>
              <a:gd fmla="*/ 192 w 720" name="T46"/>
              <a:gd fmla="*/ 719 h 720" name="T47"/>
              <a:gd fmla="*/ 185 w 720" name="T48"/>
              <a:gd fmla="*/ 720 h 720" name="T49"/>
              <a:gd fmla="*/ 0 w 720" name="T50"/>
              <a:gd fmla="*/ 720 h 720" name="T51"/>
              <a:gd fmla="*/ 0 w 720" name="T52"/>
              <a:gd fmla="*/ 543 h 720" name="T53"/>
              <a:gd fmla="*/ 1 w 720" name="T54"/>
              <a:gd fmla="*/ 534 h 720" name="T55"/>
              <a:gd fmla="*/ 28 w 720" name="T56"/>
              <a:gd fmla="*/ 491 h 720" name="T57"/>
              <a:gd fmla="*/ 61 w 720" name="T58"/>
              <a:gd fmla="*/ 514 h 720" name="T59"/>
              <a:gd fmla="*/ 101 w 720" name="T60"/>
              <a:gd fmla="*/ 530 h 720" name="T61"/>
              <a:gd fmla="*/ 102 w 720" name="T62"/>
              <a:gd fmla="*/ 530 h 720" name="T63"/>
              <a:gd fmla="*/ 178 w 720" name="T64"/>
              <a:gd fmla="*/ 453 h 720" name="T65"/>
              <a:gd fmla="*/ 102 w 720" name="T66"/>
              <a:gd fmla="*/ 377 h 720" name="T67"/>
              <a:gd fmla="*/ 101 w 720" name="T68"/>
              <a:gd fmla="*/ 377 h 720" name="T69"/>
              <a:gd fmla="*/ 61 w 720" name="T70"/>
              <a:gd fmla="*/ 393 h 720" name="T71"/>
              <a:gd fmla="*/ 28 w 720" name="T72"/>
              <a:gd fmla="*/ 416 h 720" name="T73"/>
              <a:gd fmla="*/ 1 w 720" name="T74"/>
              <a:gd fmla="*/ 373 h 720" name="T75"/>
              <a:gd fmla="*/ 0 w 720" name="T76"/>
              <a:gd fmla="*/ 364 h 720" name="T77"/>
              <a:gd fmla="*/ 0 w 720" name="T78"/>
              <a:gd fmla="*/ 178 h 720" name="T79"/>
              <a:gd fmla="*/ 185 w 720" name="T80"/>
              <a:gd fmla="*/ 178 h 720" name="T81"/>
              <a:gd fmla="*/ 194 w 720" name="T82"/>
              <a:gd fmla="*/ 177 h 720" name="T83"/>
              <a:gd fmla="*/ 215 w 720" name="T84"/>
              <a:gd fmla="*/ 117 h 720" name="T85"/>
              <a:gd fmla="*/ 198 w 720" name="T86"/>
              <a:gd fmla="*/ 77 h 720" name="T87"/>
              <a:gd fmla="*/ 275 w 720" name="T88"/>
              <a:gd fmla="*/ 0 h 720" name="T89"/>
              <a:gd fmla="*/ 352 w 720" name="T90"/>
              <a:gd fmla="*/ 77 h 720" name="T91"/>
              <a:gd fmla="*/ 335 w 720" name="T92"/>
              <a:gd fmla="*/ 117 h 720" name="T93"/>
              <a:gd fmla="*/ 356 w 720" name="T94"/>
              <a:gd fmla="*/ 177 h 720" name="T95"/>
              <a:gd fmla="*/ 365 w 720" name="T96"/>
              <a:gd fmla="*/ 178 h 720" name="T97"/>
              <a:gd fmla="*/ 542 w 720" name="T98"/>
              <a:gd fmla="*/ 178 h 720" name="T99"/>
              <a:gd fmla="*/ 542 w 720" name="T100"/>
              <a:gd fmla="*/ 364 h 720" name="T101"/>
              <a:gd fmla="*/ 543 w 720" name="T102"/>
              <a:gd fmla="*/ 374 h 720" name="T103"/>
              <a:gd fmla="*/ 578 w 720" name="T104"/>
              <a:gd fmla="*/ 424 h 720" name="T105"/>
              <a:gd fmla="*/ 610 w 720" name="T106"/>
              <a:gd fmla="*/ 406 h 720" name="T107"/>
              <a:gd fmla="*/ 617 w 720" name="T108"/>
              <a:gd fmla="*/ 399 h 720" name="T109"/>
              <a:gd fmla="*/ 651 w 720" name="T110"/>
              <a:gd fmla="*/ 385 h 720" name="T111"/>
              <a:gd fmla="*/ 652 w 720" name="T112"/>
              <a:gd fmla="*/ 385 h 720" name="T113"/>
              <a:gd fmla="*/ 720 w 720" name="T114"/>
              <a:gd fmla="*/ 453 h 72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20" w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85" compatLnSpc="1" forceAA="0" fromWordArt="0" horzOverflow="overflow" lIns="68571" numCol="1" rIns="68571" rot="0" rtlCol="0" spcCol="0" spcFirstLastPara="0" tIns="34285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cxnSp>
        <p:nvCxnSpPr>
          <p:cNvPr id="45" name="직선 연결선 250"/>
          <p:cNvCxnSpPr/>
          <p:nvPr/>
        </p:nvCxnSpPr>
        <p:spPr>
          <a:xfrm>
            <a:off x="5013096" y="2114550"/>
            <a:ext cx="244704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250"/>
          <p:cNvCxnSpPr/>
          <p:nvPr/>
        </p:nvCxnSpPr>
        <p:spPr>
          <a:xfrm>
            <a:off x="5638800" y="3869346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50"/>
          <p:cNvCxnSpPr/>
          <p:nvPr/>
        </p:nvCxnSpPr>
        <p:spPr>
          <a:xfrm flipH="1">
            <a:off x="7280439" y="1441645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250"/>
          <p:cNvCxnSpPr/>
          <p:nvPr/>
        </p:nvCxnSpPr>
        <p:spPr>
          <a:xfrm flipH="1">
            <a:off x="8009908" y="3144847"/>
            <a:ext cx="34004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9"/>
          <p:cNvCxnSpPr/>
          <p:nvPr/>
        </p:nvCxnSpPr>
        <p:spPr>
          <a:xfrm flipH="1" flipV="1">
            <a:off x="3886200" y="1207726"/>
            <a:ext cx="0" cy="3361784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10"/>
          <p:cNvSpPr>
            <a:spLocks noChangeArrowheads="1"/>
          </p:cNvSpPr>
          <p:nvPr/>
        </p:nvSpPr>
        <p:spPr bwMode="auto">
          <a:xfrm>
            <a:off x="4038600" y="1809750"/>
            <a:ext cx="848342" cy="49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 wrap="none">
            <a:spAutoFit/>
          </a:bodyPr>
          <a:lstStyle/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</a:t>
            </a:r>
          </a:p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52" name="矩形 10"/>
          <p:cNvSpPr>
            <a:spLocks noChangeArrowheads="1"/>
          </p:cNvSpPr>
          <p:nvPr/>
        </p:nvSpPr>
        <p:spPr bwMode="auto">
          <a:xfrm>
            <a:off x="7772400" y="1200150"/>
            <a:ext cx="848342" cy="49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 wrap="none">
            <a:spAutoFit/>
          </a:bodyPr>
          <a:lstStyle/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</a:t>
            </a:r>
          </a:p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53" name="矩形 10"/>
          <p:cNvSpPr>
            <a:spLocks noChangeArrowheads="1"/>
          </p:cNvSpPr>
          <p:nvPr/>
        </p:nvSpPr>
        <p:spPr bwMode="auto">
          <a:xfrm>
            <a:off x="4572000" y="3714750"/>
            <a:ext cx="848342" cy="49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 wrap="none">
            <a:spAutoFit/>
          </a:bodyPr>
          <a:lstStyle/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</a:t>
            </a:r>
          </a:p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54" name="矩形 10"/>
          <p:cNvSpPr>
            <a:spLocks noChangeArrowheads="1"/>
          </p:cNvSpPr>
          <p:nvPr/>
        </p:nvSpPr>
        <p:spPr bwMode="auto">
          <a:xfrm>
            <a:off x="8153400" y="3257550"/>
            <a:ext cx="848342" cy="49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 wrap="none">
            <a:spAutoFit/>
          </a:bodyPr>
          <a:lstStyle/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</a:t>
            </a:r>
          </a:p>
          <a:p>
            <a:r>
              <a:rPr altLang="en-US" lang="zh-CN" sz="14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482004" y="133350"/>
            <a:ext cx="3124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6DDE804-FFB5-4BD9-9A2A-A60C28EA8F4B}" type="slidenum">
              <a:rPr lang="en-US" smtClean="0"/>
              <a:t>23</a:t>
            </a:fld>
          </a:p>
        </p:txBody>
      </p:sp>
      <p:grpSp>
        <p:nvGrpSpPr>
          <p:cNvPr id="19" name="Group 18"/>
          <p:cNvGrpSpPr/>
          <p:nvPr/>
        </p:nvGrpSpPr>
        <p:grpSpPr>
          <a:xfrm>
            <a:off x="152400" y="971550"/>
            <a:ext cx="3433375" cy="887645"/>
            <a:chOff x="138498" y="3002145"/>
            <a:chExt cx="3433375" cy="887645"/>
          </a:xfrm>
        </p:grpSpPr>
        <p:sp>
          <p:nvSpPr>
            <p:cNvPr id="20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22" name="矩形 9"/>
            <p:cNvSpPr/>
            <p:nvPr/>
          </p:nvSpPr>
          <p:spPr>
            <a:xfrm>
              <a:off x="484796" y="3271159"/>
              <a:ext cx="3087077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1925" y="1856162"/>
            <a:ext cx="3538151" cy="887645"/>
            <a:chOff x="138498" y="3002145"/>
            <a:chExt cx="3538151" cy="887645"/>
          </a:xfrm>
        </p:grpSpPr>
        <p:sp>
          <p:nvSpPr>
            <p:cNvPr id="24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26" name="矩形 9"/>
            <p:cNvSpPr/>
            <p:nvPr/>
          </p:nvSpPr>
          <p:spPr>
            <a:xfrm>
              <a:off x="484796" y="3271159"/>
              <a:ext cx="3191853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1450" y="2740167"/>
            <a:ext cx="3414325" cy="887645"/>
            <a:chOff x="138498" y="3002145"/>
            <a:chExt cx="3414325" cy="887645"/>
          </a:xfrm>
        </p:grpSpPr>
        <p:sp>
          <p:nvSpPr>
            <p:cNvPr id="28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9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0" name="矩形 9"/>
            <p:cNvSpPr/>
            <p:nvPr/>
          </p:nvSpPr>
          <p:spPr>
            <a:xfrm>
              <a:off x="484797" y="3271159"/>
              <a:ext cx="3068026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450" y="3627812"/>
            <a:ext cx="3414325" cy="887645"/>
            <a:chOff x="138498" y="3002145"/>
            <a:chExt cx="3414325" cy="887645"/>
          </a:xfrm>
        </p:grpSpPr>
        <p:sp>
          <p:nvSpPr>
            <p:cNvPr id="32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34" name="矩形 9"/>
            <p:cNvSpPr/>
            <p:nvPr/>
          </p:nvSpPr>
          <p:spPr>
            <a:xfrm>
              <a:off x="484797" y="3271158"/>
              <a:ext cx="3068026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4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grpId="0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7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8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9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51"/>
      <p:bldP grpId="0" spid="52"/>
      <p:bldP grpId="0" spid="53"/>
      <p:bldP grpId="0" spid="54"/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  <p:cxnSp>
        <p:nvCxnSpPr>
          <p:cNvPr id="21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accent5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gdLst>
                <a:gd fmla="*/ 1653 w 3306" name="T0"/>
                <a:gd fmla="*/ 0 h 3306" name="T1"/>
                <a:gd fmla="*/ 3306 w 3306" name="T2"/>
                <a:gd fmla="*/ 1653 h 3306" name="T3"/>
                <a:gd fmla="*/ 1653 w 3306" name="T4"/>
                <a:gd fmla="*/ 3306 h 3306" name="T5"/>
                <a:gd fmla="*/ 0 w 3306" name="T6"/>
                <a:gd fmla="*/ 1653 h 3306" name="T7"/>
                <a:gd fmla="*/ 1653 w 3306" name="T8"/>
                <a:gd fmla="*/ 0 h 3306" name="T9"/>
                <a:gd fmla="*/ 1653 w 3306" name="T10"/>
                <a:gd fmla="*/ 112 h 3306" name="T11"/>
                <a:gd fmla="*/ 3193 w 3306" name="T12"/>
                <a:gd fmla="*/ 1653 h 3306" name="T13"/>
                <a:gd fmla="*/ 1653 w 3306" name="T14"/>
                <a:gd fmla="*/ 3193 h 3306" name="T15"/>
                <a:gd fmla="*/ 112 w 3306" name="T16"/>
                <a:gd fmla="*/ 1653 h 3306" name="T17"/>
                <a:gd fmla="*/ 1653 w 3306" name="T18"/>
                <a:gd fmla="*/ 112 h 3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06" w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82902" y="1956556"/>
            <a:ext cx="4691645" cy="61720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accent5"/>
                </a:solidFill>
              </a:rPr>
              <a:t>发展规划</a:t>
            </a:r>
          </a:p>
        </p:txBody>
      </p:sp>
      <p:sp>
        <p:nvSpPr>
          <p:cNvPr id="26" name="Oval 39"/>
          <p:cNvSpPr>
            <a:spLocks noChangeArrowheads="1" noChangeAspect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27" name="Oval 40"/>
          <p:cNvSpPr>
            <a:spLocks noChangeArrowheads="1" noChangeAspect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28" name="Oval 41"/>
          <p:cNvSpPr>
            <a:spLocks noChangeArrowheads="1" noChangeAspect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29" name="Oval 42"/>
          <p:cNvSpPr>
            <a:spLocks noChangeArrowheads="1" noChangeAspect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1620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公司战略目标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1620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五年发展规划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1620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mtClean="0" sz="1500">
                <a:solidFill>
                  <a:schemeClr val="tx1"/>
                </a:solidFill>
              </a:rPr>
              <a:t>市场拓展计划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0996" y="336722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行业前景畅想</a:t>
            </a:r>
          </a:p>
        </p:txBody>
      </p:sp>
      <p:sp>
        <p:nvSpPr>
          <p:cNvPr id="51" name="Oval 42"/>
          <p:cNvSpPr>
            <a:spLocks noChangeArrowheads="1" noChangeAspect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40996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短期盈利计划</a:t>
            </a:r>
          </a:p>
        </p:txBody>
      </p:sp>
      <p:sp>
        <p:nvSpPr>
          <p:cNvPr id="53" name="Oval 42"/>
          <p:cNvSpPr>
            <a:spLocks noChangeArrowheads="1" noChangeAspect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0996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产品开发计划</a:t>
            </a:r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1175132" y="2071401"/>
            <a:ext cx="930397" cy="1001505"/>
          </a:xfrm>
          <a:custGeom>
            <a:gdLst>
              <a:gd fmla="*/ 255 w 847" name="T0"/>
              <a:gd fmla="*/ 138 h 903" name="T1"/>
              <a:gd fmla="*/ 555 w 847" name="T2"/>
              <a:gd fmla="*/ 100 h 903" name="T3"/>
              <a:gd fmla="*/ 448 w 847" name="T4"/>
              <a:gd fmla="*/ 61 h 903" name="T5"/>
              <a:gd fmla="*/ 324 w 847" name="T6"/>
              <a:gd fmla="*/ 61 h 903" name="T7"/>
              <a:gd fmla="*/ 217 w 847" name="T8"/>
              <a:gd fmla="*/ 100 h 903" name="T9"/>
              <a:gd fmla="*/ 697 w 847" name="T10"/>
              <a:gd fmla="*/ 782 h 903" name="T11"/>
              <a:gd fmla="*/ 709 w 847" name="T12"/>
              <a:gd fmla="*/ 755 h 903" name="T13"/>
              <a:gd fmla="*/ 660 w 847" name="T14"/>
              <a:gd fmla="*/ 586 h 903" name="T15"/>
              <a:gd fmla="*/ 629 w 847" name="T16"/>
              <a:gd fmla="*/ 586 h 903" name="T17"/>
              <a:gd fmla="*/ 629 w 847" name="T18"/>
              <a:gd fmla="*/ 716 h 903" name="T19"/>
              <a:gd fmla="*/ 630 w 847" name="T20"/>
              <a:gd fmla="*/ 719 h 903" name="T21"/>
              <a:gd fmla="*/ 631 w 847" name="T22"/>
              <a:gd fmla="*/ 722 h 903" name="T23"/>
              <a:gd fmla="*/ 633 w 847" name="T24"/>
              <a:gd fmla="*/ 724 h 903" name="T25"/>
              <a:gd fmla="*/ 807 w 847" name="T26"/>
              <a:gd fmla="*/ 596 h 903" name="T27"/>
              <a:gd fmla="*/ 644 w 847" name="T28"/>
              <a:gd fmla="*/ 510 h 903" name="T29"/>
              <a:gd fmla="*/ 607 w 847" name="T30"/>
              <a:gd fmla="*/ 899 h 903" name="T31"/>
              <a:gd fmla="*/ 837 w 847" name="T32"/>
              <a:gd fmla="*/ 743 h 903" name="T33"/>
              <a:gd fmla="*/ 808 w 847" name="T34"/>
              <a:gd fmla="*/ 737 h 903" name="T35"/>
              <a:gd fmla="*/ 645 w 847" name="T36"/>
              <a:gd fmla="*/ 872 h 903" name="T37"/>
              <a:gd fmla="*/ 481 w 847" name="T38"/>
              <a:gd fmla="*/ 675 h 903" name="T39"/>
              <a:gd fmla="*/ 676 w 847" name="T40"/>
              <a:gd fmla="*/ 543 h 903" name="T41"/>
              <a:gd fmla="*/ 808 w 847" name="T42"/>
              <a:gd fmla="*/ 737 h 903" name="T43"/>
              <a:gd fmla="*/ 284 w 847" name="T44"/>
              <a:gd fmla="*/ 736 h 903" name="T45"/>
              <a:gd fmla="*/ 485 w 847" name="T46"/>
              <a:gd fmla="*/ 536 h 903" name="T47"/>
              <a:gd fmla="*/ 526 w 847" name="T48"/>
              <a:gd fmla="*/ 505 h 903" name="T49"/>
              <a:gd fmla="*/ 732 w 847" name="T50"/>
              <a:gd fmla="*/ 306 h 903" name="T51"/>
              <a:gd fmla="*/ 740 w 847" name="T52"/>
              <a:gd fmla="*/ 494 h 903" name="T53"/>
              <a:gd fmla="*/ 772 w 847" name="T54"/>
              <a:gd fmla="*/ 505 h 903" name="T55"/>
              <a:gd fmla="*/ 772 w 847" name="T56"/>
              <a:gd fmla="*/ 208 h 903" name="T57"/>
              <a:gd fmla="*/ 40 w 847" name="T58"/>
              <a:gd fmla="*/ 167 h 903" name="T59"/>
              <a:gd fmla="*/ 0 w 847" name="T60"/>
              <a:gd fmla="*/ 314 h 903" name="T61"/>
              <a:gd fmla="*/ 0 w 847" name="T62"/>
              <a:gd fmla="*/ 536 h 903" name="T63"/>
              <a:gd fmla="*/ 0 w 847" name="T64"/>
              <a:gd fmla="*/ 751 h 903" name="T65"/>
              <a:gd fmla="*/ 427 w 847" name="T66"/>
              <a:gd fmla="*/ 791 h 903" name="T67"/>
              <a:gd fmla="*/ 32 w 847" name="T68"/>
              <a:gd fmla="*/ 314 h 903" name="T69"/>
              <a:gd fmla="*/ 40 w 847" name="T70"/>
              <a:gd fmla="*/ 306 h 903" name="T71"/>
              <a:gd fmla="*/ 252 w 847" name="T72"/>
              <a:gd fmla="*/ 505 h 903" name="T73"/>
              <a:gd fmla="*/ 32 w 847" name="T74"/>
              <a:gd fmla="*/ 314 h 903" name="T75"/>
              <a:gd fmla="*/ 252 w 847" name="T76"/>
              <a:gd fmla="*/ 536 h 903" name="T77"/>
              <a:gd fmla="*/ 40 w 847" name="T78"/>
              <a:gd fmla="*/ 736 h 903" name="T79"/>
              <a:gd fmla="*/ 32 w 847" name="T80"/>
              <a:gd fmla="*/ 536 h 903" name="T81"/>
              <a:gd fmla="*/ 284 w 847" name="T82"/>
              <a:gd fmla="*/ 505 h 903" name="T83"/>
              <a:gd fmla="*/ 284 w 847" name="T84"/>
              <a:gd fmla="*/ 306 h 903" name="T85"/>
              <a:gd fmla="*/ 495 w 847" name="T86"/>
              <a:gd fmla="*/ 505 h 903" name="T87"/>
              <a:gd fmla="*/ 511 w 847" name="T88"/>
              <a:gd fmla="*/ 207 h 903" name="T89"/>
              <a:gd fmla="*/ 538 w 847" name="T90"/>
              <a:gd fmla="*/ 235 h 903" name="T91"/>
              <a:gd fmla="*/ 483 w 847" name="T92"/>
              <a:gd fmla="*/ 235 h 903" name="T93"/>
              <a:gd fmla="*/ 268 w 847" name="T94"/>
              <a:gd fmla="*/ 207 h 903" name="T95"/>
              <a:gd fmla="*/ 295 w 847" name="T96"/>
              <a:gd fmla="*/ 235 h 903" name="T97"/>
              <a:gd fmla="*/ 241 w 847" name="T98"/>
              <a:gd fmla="*/ 235 h 90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903" w="846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4"/>
      <p:bldP grpId="0" spid="51"/>
      <p:bldP grpId="0" spid="52"/>
      <p:bldP grpId="0" spid="53"/>
      <p:bldP grpId="0" spid="54"/>
      <p:bldP grpId="0" spid="5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A4EAFFB7-EC59-49C8-A1F4-14058A926A2E}" type="slidenum">
              <a:rPr lang="en-US" smtClean="0"/>
              <a:t>25</a:t>
            </a:fld>
          </a:p>
        </p:txBody>
      </p:sp>
      <p:grpSp>
        <p:nvGrpSpPr>
          <p:cNvPr id="3" name="Group 2"/>
          <p:cNvGrpSpPr/>
          <p:nvPr/>
        </p:nvGrpSpPr>
        <p:grpSpPr>
          <a:xfrm>
            <a:off x="304800" y="1352550"/>
            <a:ext cx="2637896" cy="636209"/>
            <a:chOff x="867304" y="2284758"/>
            <a:chExt cx="2637896" cy="636209"/>
          </a:xfrm>
        </p:grpSpPr>
        <p:sp>
          <p:nvSpPr>
            <p:cNvPr id="4" name="TextBox 14"/>
            <p:cNvSpPr txBox="1"/>
            <p:nvPr/>
          </p:nvSpPr>
          <p:spPr>
            <a:xfrm>
              <a:off x="867304" y="2284758"/>
              <a:ext cx="2561696" cy="405994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点击输入文字内容</a:t>
              </a: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891704" y="2644738"/>
              <a:ext cx="2613496" cy="293522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添加副标题，轻点此处输入文字内容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876550"/>
            <a:ext cx="2637896" cy="636209"/>
            <a:chOff x="867304" y="2284758"/>
            <a:chExt cx="2637896" cy="636209"/>
          </a:xfrm>
        </p:grpSpPr>
        <p:sp>
          <p:nvSpPr>
            <p:cNvPr id="7" name="TextBox 14"/>
            <p:cNvSpPr txBox="1"/>
            <p:nvPr/>
          </p:nvSpPr>
          <p:spPr>
            <a:xfrm>
              <a:off x="867304" y="2284758"/>
              <a:ext cx="2561696" cy="405994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点击输入文字内容</a:t>
              </a: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891704" y="2644738"/>
              <a:ext cx="2613496" cy="293522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添加副标题，轻点此处输入文字内容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3704" y="1352550"/>
            <a:ext cx="2637896" cy="636209"/>
            <a:chOff x="867304" y="2284758"/>
            <a:chExt cx="2637896" cy="636209"/>
          </a:xfrm>
        </p:grpSpPr>
        <p:sp>
          <p:nvSpPr>
            <p:cNvPr id="10" name="TextBox 14"/>
            <p:cNvSpPr txBox="1"/>
            <p:nvPr/>
          </p:nvSpPr>
          <p:spPr>
            <a:xfrm>
              <a:off x="867304" y="2284758"/>
              <a:ext cx="2561696" cy="405994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点击输入文字内容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891704" y="2644738"/>
              <a:ext cx="2613496" cy="293522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添加副标题，轻点此处输入文字内容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3704" y="2906007"/>
            <a:ext cx="2637896" cy="636209"/>
            <a:chOff x="867304" y="2284758"/>
            <a:chExt cx="2637896" cy="636209"/>
          </a:xfrm>
        </p:grpSpPr>
        <p:sp>
          <p:nvSpPr>
            <p:cNvPr id="13" name="TextBox 14"/>
            <p:cNvSpPr txBox="1"/>
            <p:nvPr/>
          </p:nvSpPr>
          <p:spPr>
            <a:xfrm>
              <a:off x="867304" y="2284758"/>
              <a:ext cx="2561696" cy="405994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b="1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点击输入文字内容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91704" y="2644738"/>
              <a:ext cx="2613496" cy="293522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indent="-257175" marL="257175">
                <a:lnSpc>
                  <a:spcPct val="123000"/>
                </a:lnSpc>
              </a:pPr>
              <a:r>
                <a:rPr altLang="en-US" lang="zh-CN" smtClean="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添加副标题，轻点此处输入文字内容</a:t>
              </a:r>
            </a:p>
          </p:txBody>
        </p:sp>
      </p:grpSp>
      <p:pic>
        <p:nvPicPr>
          <p:cNvPr descr="D:\cecy\PPT template download\PPT管理软件\picture for PPT\布衣公子 Low Poly 分享\布衣公子 Low Poly 分享\Low Poly背景图片\蓝色01.jpg" id="15" name="Picture 2"/>
          <p:cNvPicPr>
            <a:picLocks noChangeArrowheads="1" noChangeAspect="1"/>
          </p:cNvPicPr>
          <p:nvPr/>
        </p:nvPicPr>
        <p:blipFill>
          <a:blip r:embed="rId3"/>
          <a:srcRect t="72222"/>
          <a:stretch>
            <a:fillRect/>
          </a:stretch>
        </p:blipFill>
        <p:spPr bwMode="auto">
          <a:xfrm>
            <a:off x="0" y="3733800"/>
            <a:ext cx="9144000" cy="1428750"/>
          </a:xfrm>
          <a:prstGeom prst="rect">
            <a:avLst/>
          </a:prstGeom>
          <a:noFill/>
        </p:spPr>
      </p:pic>
      <p:pic>
        <p:nvPicPr>
          <p:cNvPr descr="D:\cecy\PPT template download\演界网下载素材\图片素材-cecy\苹果产品png图片加高光渐变\苹果产品png图片加高光渐变\iPad竖.png" id="16" name="Picture 2"/>
          <p:cNvPicPr>
            <a:picLocks noChangeArrowheads="1" noChangeAspect="1"/>
          </p:cNvPicPr>
          <p:nvPr/>
        </p:nvPicPr>
        <p:blipFill>
          <a:blip r:embed="rId4"/>
          <a:srcRect l="26596" r="28723"/>
          <a:stretch>
            <a:fillRect/>
          </a:stretch>
        </p:blipFill>
        <p:spPr bwMode="auto">
          <a:xfrm>
            <a:off x="3352800" y="1047750"/>
            <a:ext cx="2381729" cy="3714750"/>
          </a:xfrm>
          <a:prstGeom prst="rect">
            <a:avLst/>
          </a:prstGeom>
          <a:noFill/>
        </p:spPr>
      </p:pic>
      <p:pic>
        <p:nvPicPr>
          <p:cNvPr descr="D:\cecy\PPT template download\PPT管理软件\picture for PPT\04-金融\xpic3952.jpg" id="17" name="Picture 2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81400" y="1428750"/>
            <a:ext cx="1889760" cy="2834640"/>
          </a:xfrm>
          <a:prstGeom prst="rect">
            <a:avLst/>
          </a:prstGeom>
          <a:noFill/>
        </p:spPr>
      </p:pic>
      <p:grpSp>
        <p:nvGrpSpPr>
          <p:cNvPr id="18" name="组合 20"/>
          <p:cNvGrpSpPr/>
          <p:nvPr/>
        </p:nvGrpSpPr>
        <p:grpSpPr>
          <a:xfrm>
            <a:off x="2895600" y="2952750"/>
            <a:ext cx="457200" cy="548640"/>
            <a:chOff x="7156451" y="4826087"/>
            <a:chExt cx="763588" cy="862012"/>
          </a:xfrm>
          <a:solidFill>
            <a:schemeClr val="accent5"/>
          </a:solidFill>
        </p:grpSpPr>
        <p:sp>
          <p:nvSpPr>
            <p:cNvPr id="19" name="Freeform 78"/>
            <p:cNvSpPr/>
            <p:nvPr/>
          </p:nvSpPr>
          <p:spPr bwMode="auto">
            <a:xfrm>
              <a:off x="7375526" y="5242012"/>
              <a:ext cx="230188" cy="230187"/>
            </a:xfrm>
            <a:custGeom>
              <a:gdLst>
                <a:gd fmla="*/ 37 w 47" name="T0"/>
                <a:gd fmla="*/ 25 h 47" name="T1"/>
                <a:gd fmla="*/ 16 w 47" name="T2"/>
                <a:gd fmla="*/ 27 h 47" name="T3"/>
                <a:gd fmla="*/ 36 w 47" name="T4"/>
                <a:gd fmla="*/ 3 h 47" name="T5"/>
                <a:gd fmla="*/ 23 w 47" name="T6"/>
                <a:gd fmla="*/ 0 h 47" name="T7"/>
                <a:gd fmla="*/ 0 w 47" name="T8"/>
                <a:gd fmla="*/ 23 h 47" name="T9"/>
                <a:gd fmla="*/ 23 w 47" name="T10"/>
                <a:gd fmla="*/ 47 h 47" name="T11"/>
                <a:gd fmla="*/ 47 w 47" name="T12"/>
                <a:gd fmla="*/ 23 h 47" name="T13"/>
                <a:gd fmla="*/ 45 w 47" name="T14"/>
                <a:gd fmla="*/ 16 h 47" name="T15"/>
                <a:gd fmla="*/ 37 w 47" name="T16"/>
                <a:gd fmla="*/ 25 h 4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" w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7156451" y="5022937"/>
              <a:ext cx="669925" cy="665162"/>
            </a:xfrm>
            <a:custGeom>
              <a:gdLst>
                <a:gd fmla="*/ 108 w 137" name="T0"/>
                <a:gd fmla="*/ 43 h 136" name="T1"/>
                <a:gd fmla="*/ 115 w 137" name="T2"/>
                <a:gd fmla="*/ 68 h 136" name="T3"/>
                <a:gd fmla="*/ 68 w 137" name="T4"/>
                <a:gd fmla="*/ 115 h 136" name="T5"/>
                <a:gd fmla="*/ 22 w 137" name="T6"/>
                <a:gd fmla="*/ 68 h 136" name="T7"/>
                <a:gd fmla="*/ 68 w 137" name="T8"/>
                <a:gd fmla="*/ 22 h 136" name="T9"/>
                <a:gd fmla="*/ 98 w 137" name="T10"/>
                <a:gd fmla="*/ 32 h 136" name="T11"/>
                <a:gd fmla="*/ 111 w 137" name="T12"/>
                <a:gd fmla="*/ 15 h 136" name="T13"/>
                <a:gd fmla="*/ 68 w 137" name="T14"/>
                <a:gd fmla="*/ 0 h 136" name="T15"/>
                <a:gd fmla="*/ 0 w 137" name="T16"/>
                <a:gd fmla="*/ 68 h 136" name="T17"/>
                <a:gd fmla="*/ 68 w 137" name="T18"/>
                <a:gd fmla="*/ 136 h 136" name="T19"/>
                <a:gd fmla="*/ 137 w 137" name="T20"/>
                <a:gd fmla="*/ 68 h 136" name="T21"/>
                <a:gd fmla="*/ 121 w 137" name="T22"/>
                <a:gd fmla="*/ 26 h 136" name="T23"/>
                <a:gd fmla="*/ 108 w 137" name="T24"/>
                <a:gd fmla="*/ 43 h 13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6" w="137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7454901" y="4826087"/>
              <a:ext cx="465138" cy="549275"/>
            </a:xfrm>
            <a:custGeom>
              <a:gdLst>
                <a:gd fmla="*/ 293 w 293" name="T0"/>
                <a:gd fmla="*/ 59 h 346" name="T1"/>
                <a:gd fmla="*/ 225 w 293" name="T2"/>
                <a:gd fmla="*/ 65 h 346" name="T3"/>
                <a:gd fmla="*/ 219 w 293" name="T4"/>
                <a:gd fmla="*/ 0 h 346" name="T5"/>
                <a:gd fmla="*/ 163 w 293" name="T6"/>
                <a:gd fmla="*/ 65 h 346" name="T7"/>
                <a:gd fmla="*/ 157 w 293" name="T8"/>
                <a:gd fmla="*/ 114 h 346" name="T9"/>
                <a:gd fmla="*/ 6 w 293" name="T10"/>
                <a:gd fmla="*/ 306 h 346" name="T11"/>
                <a:gd fmla="*/ 0 w 293" name="T12"/>
                <a:gd fmla="*/ 346 h 346" name="T13"/>
                <a:gd fmla="*/ 40 w 293" name="T14"/>
                <a:gd fmla="*/ 333 h 346" name="T15"/>
                <a:gd fmla="*/ 194 w 293" name="T16"/>
                <a:gd fmla="*/ 142 h 346" name="T17"/>
                <a:gd fmla="*/ 240 w 293" name="T18"/>
                <a:gd fmla="*/ 127 h 346" name="T19"/>
                <a:gd fmla="*/ 293 w 293" name="T20"/>
                <a:gd fmla="*/ 59 h 3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6" w="293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2" name="组合 24"/>
          <p:cNvGrpSpPr/>
          <p:nvPr/>
        </p:nvGrpSpPr>
        <p:grpSpPr>
          <a:xfrm>
            <a:off x="2971800" y="1352550"/>
            <a:ext cx="292160" cy="577913"/>
            <a:chOff x="8080376" y="1863812"/>
            <a:chExt cx="361950" cy="715962"/>
          </a:xfrm>
          <a:solidFill>
            <a:schemeClr val="accent5"/>
          </a:solidFill>
        </p:grpSpPr>
        <p:sp>
          <p:nvSpPr>
            <p:cNvPr id="23" name="Freeform 81"/>
            <p:cNvSpPr/>
            <p:nvPr/>
          </p:nvSpPr>
          <p:spPr bwMode="auto">
            <a:xfrm>
              <a:off x="8159751" y="2500399"/>
              <a:ext cx="204788" cy="79375"/>
            </a:xfrm>
            <a:custGeom>
              <a:gdLst>
                <a:gd fmla="*/ 37 w 42" name="T0"/>
                <a:gd fmla="*/ 0 h 16" name="T1"/>
                <a:gd fmla="*/ 5 w 42" name="T2"/>
                <a:gd fmla="*/ 0 h 16" name="T3"/>
                <a:gd fmla="*/ 0 w 42" name="T4"/>
                <a:gd fmla="*/ 4 h 16" name="T5"/>
                <a:gd fmla="*/ 5 w 42" name="T6"/>
                <a:gd fmla="*/ 9 h 16" name="T7"/>
                <a:gd fmla="*/ 12 w 42" name="T8"/>
                <a:gd fmla="*/ 9 h 16" name="T9"/>
                <a:gd fmla="*/ 12 w 42" name="T10"/>
                <a:gd fmla="*/ 9 h 16" name="T11"/>
                <a:gd fmla="*/ 21 w 42" name="T12"/>
                <a:gd fmla="*/ 16 h 16" name="T13"/>
                <a:gd fmla="*/ 30 w 42" name="T14"/>
                <a:gd fmla="*/ 9 h 16" name="T15"/>
                <a:gd fmla="*/ 30 w 42" name="T16"/>
                <a:gd fmla="*/ 9 h 16" name="T17"/>
                <a:gd fmla="*/ 37 w 42" name="T18"/>
                <a:gd fmla="*/ 9 h 16" name="T19"/>
                <a:gd fmla="*/ 42 w 42" name="T20"/>
                <a:gd fmla="*/ 4 h 16" name="T21"/>
                <a:gd fmla="*/ 37 w 42" name="T22"/>
                <a:gd fmla="*/ 0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42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8080376" y="2040024"/>
              <a:ext cx="361950" cy="396875"/>
            </a:xfrm>
            <a:custGeom>
              <a:gdLst>
                <a:gd fmla="*/ 74 w 74" name="T0"/>
                <a:gd fmla="*/ 36 h 81" name="T1"/>
                <a:gd fmla="*/ 37 w 74" name="T2"/>
                <a:gd fmla="*/ 0 h 81" name="T3"/>
                <a:gd fmla="*/ 0 w 74" name="T4"/>
                <a:gd fmla="*/ 36 h 81" name="T5"/>
                <a:gd fmla="*/ 17 w 74" name="T6"/>
                <a:gd fmla="*/ 81 h 81" name="T7"/>
                <a:gd fmla="*/ 58 w 74" name="T8"/>
                <a:gd fmla="*/ 81 h 81" name="T9"/>
                <a:gd fmla="*/ 74 w 74" name="T10"/>
                <a:gd fmla="*/ 36 h 81" name="T11"/>
                <a:gd fmla="*/ 37 w 74" name="T12"/>
                <a:gd fmla="*/ 9 h 81" name="T13"/>
                <a:gd fmla="*/ 44 w 74" name="T14"/>
                <a:gd fmla="*/ 16 h 81" name="T15"/>
                <a:gd fmla="*/ 37 w 74" name="T16"/>
                <a:gd fmla="*/ 24 h 81" name="T17"/>
                <a:gd fmla="*/ 29 w 74" name="T18"/>
                <a:gd fmla="*/ 16 h 81" name="T19"/>
                <a:gd fmla="*/ 37 w 74" name="T20"/>
                <a:gd fmla="*/ 9 h 81" name="T21"/>
                <a:gd fmla="*/ 51 w 74" name="T22"/>
                <a:gd fmla="*/ 46 h 81" name="T23"/>
                <a:gd fmla="*/ 45 w 74" name="T24"/>
                <a:gd fmla="*/ 52 h 81" name="T25"/>
                <a:gd fmla="*/ 45 w 74" name="T26"/>
                <a:gd fmla="*/ 52 h 81" name="T27"/>
                <a:gd fmla="*/ 46 w 74" name="T28"/>
                <a:gd fmla="*/ 53 h 81" name="T29"/>
                <a:gd fmla="*/ 46 w 74" name="T30"/>
                <a:gd fmla="*/ 75 h 81" name="T31"/>
                <a:gd fmla="*/ 41 w 74" name="T32"/>
                <a:gd fmla="*/ 79 h 81" name="T33"/>
                <a:gd fmla="*/ 37 w 74" name="T34"/>
                <a:gd fmla="*/ 75 h 81" name="T35"/>
                <a:gd fmla="*/ 33 w 74" name="T36"/>
                <a:gd fmla="*/ 79 h 81" name="T37"/>
                <a:gd fmla="*/ 28 w 74" name="T38"/>
                <a:gd fmla="*/ 75 h 81" name="T39"/>
                <a:gd fmla="*/ 28 w 74" name="T40"/>
                <a:gd fmla="*/ 53 h 81" name="T41"/>
                <a:gd fmla="*/ 29 w 74" name="T42"/>
                <a:gd fmla="*/ 52 h 81" name="T43"/>
                <a:gd fmla="*/ 28 w 74" name="T44"/>
                <a:gd fmla="*/ 52 h 81" name="T45"/>
                <a:gd fmla="*/ 22 w 74" name="T46"/>
                <a:gd fmla="*/ 46 h 81" name="T47"/>
                <a:gd fmla="*/ 22 w 74" name="T48"/>
                <a:gd fmla="*/ 32 h 81" name="T49"/>
                <a:gd fmla="*/ 28 w 74" name="T50"/>
                <a:gd fmla="*/ 26 h 81" name="T51"/>
                <a:gd fmla="*/ 31 w 74" name="T52"/>
                <a:gd fmla="*/ 26 h 81" name="T53"/>
                <a:gd fmla="*/ 37 w 74" name="T54"/>
                <a:gd fmla="*/ 33 h 81" name="T55"/>
                <a:gd fmla="*/ 43 w 74" name="T56"/>
                <a:gd fmla="*/ 26 h 81" name="T57"/>
                <a:gd fmla="*/ 45 w 74" name="T58"/>
                <a:gd fmla="*/ 26 h 81" name="T59"/>
                <a:gd fmla="*/ 51 w 74" name="T60"/>
                <a:gd fmla="*/ 32 h 81" name="T61"/>
                <a:gd fmla="*/ 51 w 74" name="T62"/>
                <a:gd fmla="*/ 46 h 8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1" w="74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8159751" y="2455949"/>
              <a:ext cx="204788" cy="30162"/>
            </a:xfrm>
            <a:custGeom>
              <a:gdLst>
                <a:gd fmla="*/ 42 w 42" name="T0"/>
                <a:gd fmla="*/ 3 h 6" name="T1"/>
                <a:gd fmla="*/ 39 w 42" name="T2"/>
                <a:gd fmla="*/ 6 h 6" name="T3"/>
                <a:gd fmla="*/ 3 w 42" name="T4"/>
                <a:gd fmla="*/ 6 h 6" name="T5"/>
                <a:gd fmla="*/ 0 w 42" name="T6"/>
                <a:gd fmla="*/ 3 h 6" name="T7"/>
                <a:gd fmla="*/ 0 w 42" name="T8"/>
                <a:gd fmla="*/ 3 h 6" name="T9"/>
                <a:gd fmla="*/ 3 w 42" name="T10"/>
                <a:gd fmla="*/ 0 h 6" name="T11"/>
                <a:gd fmla="*/ 39 w 42" name="T12"/>
                <a:gd fmla="*/ 0 h 6" name="T13"/>
                <a:gd fmla="*/ 42 w 42" name="T14"/>
                <a:gd fmla="*/ 3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42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8085138" y="1917787"/>
              <a:ext cx="84138" cy="77787"/>
            </a:xfrm>
            <a:custGeom>
              <a:gdLst>
                <a:gd fmla="*/ 13 w 17" name="T0"/>
                <a:gd fmla="*/ 16 h 16" name="T1"/>
                <a:gd fmla="*/ 10 w 17" name="T2"/>
                <a:gd fmla="*/ 15 h 16" name="T3"/>
                <a:gd fmla="*/ 2 w 17" name="T4"/>
                <a:gd fmla="*/ 7 h 16" name="T5"/>
                <a:gd fmla="*/ 2 w 17" name="T6"/>
                <a:gd fmla="*/ 2 h 16" name="T7"/>
                <a:gd fmla="*/ 7 w 17" name="T8"/>
                <a:gd fmla="*/ 2 h 16" name="T9"/>
                <a:gd fmla="*/ 15 w 17" name="T10"/>
                <a:gd fmla="*/ 10 h 16" name="T11"/>
                <a:gd fmla="*/ 15 w 17" name="T12"/>
                <a:gd fmla="*/ 15 h 16" name="T13"/>
                <a:gd fmla="*/ 13 w 17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17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8355013" y="1917787"/>
              <a:ext cx="82550" cy="84137"/>
            </a:xfrm>
            <a:custGeom>
              <a:gdLst>
                <a:gd fmla="*/ 4 w 17" name="T0"/>
                <a:gd fmla="*/ 17 h 17" name="T1"/>
                <a:gd fmla="*/ 2 w 17" name="T2"/>
                <a:gd fmla="*/ 16 h 17" name="T3"/>
                <a:gd fmla="*/ 2 w 17" name="T4"/>
                <a:gd fmla="*/ 11 h 17" name="T5"/>
                <a:gd fmla="*/ 10 w 17" name="T6"/>
                <a:gd fmla="*/ 2 h 17" name="T7"/>
                <a:gd fmla="*/ 15 w 17" name="T8"/>
                <a:gd fmla="*/ 2 h 17" name="T9"/>
                <a:gd fmla="*/ 15 w 17" name="T10"/>
                <a:gd fmla="*/ 7 h 17" name="T11"/>
                <a:gd fmla="*/ 7 w 17" name="T12"/>
                <a:gd fmla="*/ 16 h 17" name="T13"/>
                <a:gd fmla="*/ 4 w 17" name="T14"/>
                <a:gd fmla="*/ 17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8242301" y="1863812"/>
              <a:ext cx="34925" cy="98425"/>
            </a:xfrm>
            <a:custGeom>
              <a:gdLst>
                <a:gd fmla="*/ 3 w 7" name="T0"/>
                <a:gd fmla="*/ 20 h 20" name="T1"/>
                <a:gd fmla="*/ 0 w 7" name="T2"/>
                <a:gd fmla="*/ 16 h 20" name="T3"/>
                <a:gd fmla="*/ 0 w 7" name="T4"/>
                <a:gd fmla="*/ 4 h 20" name="T5"/>
                <a:gd fmla="*/ 3 w 7" name="T6"/>
                <a:gd fmla="*/ 0 h 20" name="T7"/>
                <a:gd fmla="*/ 7 w 7" name="T8"/>
                <a:gd fmla="*/ 4 h 20" name="T9"/>
                <a:gd fmla="*/ 7 w 7" name="T10"/>
                <a:gd fmla="*/ 16 h 20" name="T11"/>
                <a:gd fmla="*/ 3 w 7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7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5867400" y="2876550"/>
            <a:ext cx="500985" cy="720659"/>
            <a:chOff x="10885488" y="4680037"/>
            <a:chExt cx="503238" cy="723900"/>
          </a:xfrm>
          <a:solidFill>
            <a:schemeClr val="accent5"/>
          </a:solidFill>
        </p:grpSpPr>
        <p:sp>
          <p:nvSpPr>
            <p:cNvPr id="30" name="Freeform 87"/>
            <p:cNvSpPr/>
            <p:nvPr/>
          </p:nvSpPr>
          <p:spPr bwMode="auto">
            <a:xfrm>
              <a:off x="11071226" y="4680037"/>
              <a:ext cx="317500" cy="303212"/>
            </a:xfrm>
            <a:custGeom>
              <a:gdLst>
                <a:gd fmla="*/ 179 w 200" name="T0"/>
                <a:gd fmla="*/ 145 h 191" name="T1"/>
                <a:gd fmla="*/ 157 w 200" name="T2"/>
                <a:gd fmla="*/ 145 h 191" name="T3"/>
                <a:gd fmla="*/ 175 w 200" name="T4"/>
                <a:gd fmla="*/ 160 h 191" name="T5"/>
                <a:gd fmla="*/ 31 w 200" name="T6"/>
                <a:gd fmla="*/ 160 h 191" name="T7"/>
                <a:gd fmla="*/ 31 w 200" name="T8"/>
                <a:gd fmla="*/ 24 h 191" name="T9"/>
                <a:gd fmla="*/ 46 w 200" name="T10"/>
                <a:gd fmla="*/ 43 h 191" name="T11"/>
                <a:gd fmla="*/ 46 w 200" name="T12"/>
                <a:gd fmla="*/ 21 h 191" name="T13"/>
                <a:gd fmla="*/ 24 w 200" name="T14"/>
                <a:gd fmla="*/ 0 h 191" name="T15"/>
                <a:gd fmla="*/ 0 w 200" name="T16"/>
                <a:gd fmla="*/ 21 h 191" name="T17"/>
                <a:gd fmla="*/ 0 w 200" name="T18"/>
                <a:gd fmla="*/ 43 h 191" name="T19"/>
                <a:gd fmla="*/ 18 w 200" name="T20"/>
                <a:gd fmla="*/ 24 h 191" name="T21"/>
                <a:gd fmla="*/ 18 w 200" name="T22"/>
                <a:gd fmla="*/ 175 h 191" name="T23"/>
                <a:gd fmla="*/ 175 w 200" name="T24"/>
                <a:gd fmla="*/ 175 h 191" name="T25"/>
                <a:gd fmla="*/ 157 w 200" name="T26"/>
                <a:gd fmla="*/ 191 h 191" name="T27"/>
                <a:gd fmla="*/ 179 w 200" name="T28"/>
                <a:gd fmla="*/ 191 h 191" name="T29"/>
                <a:gd fmla="*/ 200 w 200" name="T30"/>
                <a:gd fmla="*/ 166 h 191" name="T31"/>
                <a:gd fmla="*/ 179 w 200" name="T32"/>
                <a:gd fmla="*/ 145 h 19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91" w="200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Freeform 88"/>
            <p:cNvSpPr/>
            <p:nvPr/>
          </p:nvSpPr>
          <p:spPr bwMode="auto">
            <a:xfrm>
              <a:off x="11134726" y="4699087"/>
              <a:ext cx="204788" cy="220662"/>
            </a:xfrm>
            <a:custGeom>
              <a:gdLst>
                <a:gd fmla="*/ 0 w 129" name="T0"/>
                <a:gd fmla="*/ 93 h 139" name="T1"/>
                <a:gd fmla="*/ 37 w 129" name="T2"/>
                <a:gd fmla="*/ 59 h 139" name="T3"/>
                <a:gd fmla="*/ 46 w 129" name="T4"/>
                <a:gd fmla="*/ 68 h 139" name="T5"/>
                <a:gd fmla="*/ 0 w 129" name="T6"/>
                <a:gd fmla="*/ 108 h 139" name="T7"/>
                <a:gd fmla="*/ 0 w 129" name="T8"/>
                <a:gd fmla="*/ 117 h 139" name="T9"/>
                <a:gd fmla="*/ 52 w 129" name="T10"/>
                <a:gd fmla="*/ 71 h 139" name="T11"/>
                <a:gd fmla="*/ 58 w 129" name="T12"/>
                <a:gd fmla="*/ 77 h 139" name="T13"/>
                <a:gd fmla="*/ 0 w 129" name="T14"/>
                <a:gd fmla="*/ 133 h 139" name="T15"/>
                <a:gd fmla="*/ 0 w 129" name="T16"/>
                <a:gd fmla="*/ 139 h 139" name="T17"/>
                <a:gd fmla="*/ 3 w 129" name="T18"/>
                <a:gd fmla="*/ 139 h 139" name="T19"/>
                <a:gd fmla="*/ 129 w 129" name="T20"/>
                <a:gd fmla="*/ 22 h 139" name="T21"/>
                <a:gd fmla="*/ 129 w 129" name="T22"/>
                <a:gd fmla="*/ 0 h 139" name="T23"/>
                <a:gd fmla="*/ 65 w 129" name="T24"/>
                <a:gd fmla="*/ 65 h 139" name="T25"/>
                <a:gd fmla="*/ 37 w 129" name="T26"/>
                <a:gd fmla="*/ 43 h 139" name="T27"/>
                <a:gd fmla="*/ 0 w 129" name="T28"/>
                <a:gd fmla="*/ 74 h 139" name="T29"/>
                <a:gd fmla="*/ 0 w 129" name="T30"/>
                <a:gd fmla="*/ 93 h 13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9" w="12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Freeform 89"/>
            <p:cNvSpPr/>
            <p:nvPr/>
          </p:nvSpPr>
          <p:spPr bwMode="auto">
            <a:xfrm>
              <a:off x="11163301" y="4753062"/>
              <a:ext cx="176213" cy="166687"/>
            </a:xfrm>
            <a:custGeom>
              <a:gdLst>
                <a:gd fmla="*/ 111 w 111" name="T0"/>
                <a:gd fmla="*/ 0 h 105" name="T1"/>
                <a:gd fmla="*/ 0 w 111" name="T2"/>
                <a:gd fmla="*/ 105 h 105" name="T3"/>
                <a:gd fmla="*/ 10 w 111" name="T4"/>
                <a:gd fmla="*/ 105 h 105" name="T5"/>
                <a:gd fmla="*/ 111 w 111" name="T6"/>
                <a:gd fmla="*/ 9 h 105" name="T7"/>
                <a:gd fmla="*/ 111 w 111" name="T8"/>
                <a:gd fmla="*/ 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10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11202988" y="4792749"/>
              <a:ext cx="136525" cy="127000"/>
            </a:xfrm>
            <a:custGeom>
              <a:gdLst>
                <a:gd fmla="*/ 86 w 86" name="T0"/>
                <a:gd fmla="*/ 0 h 80" name="T1"/>
                <a:gd fmla="*/ 0 w 86" name="T2"/>
                <a:gd fmla="*/ 80 h 80" name="T3"/>
                <a:gd fmla="*/ 9 w 86" name="T4"/>
                <a:gd fmla="*/ 80 h 80" name="T5"/>
                <a:gd fmla="*/ 86 w 86" name="T6"/>
                <a:gd fmla="*/ 9 h 80" name="T7"/>
                <a:gd fmla="*/ 86 w 86" name="T8"/>
                <a:gd fmla="*/ 0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86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11242676" y="4826087"/>
              <a:ext cx="96838" cy="93662"/>
            </a:xfrm>
            <a:custGeom>
              <a:gdLst>
                <a:gd fmla="*/ 61 w 61" name="T0"/>
                <a:gd fmla="*/ 0 h 59" name="T1"/>
                <a:gd fmla="*/ 0 w 61" name="T2"/>
                <a:gd fmla="*/ 59 h 59" name="T3"/>
                <a:gd fmla="*/ 9 w 61" name="T4"/>
                <a:gd fmla="*/ 59 h 59" name="T5"/>
                <a:gd fmla="*/ 61 w 61" name="T6"/>
                <a:gd fmla="*/ 13 h 59" name="T7"/>
                <a:gd fmla="*/ 61 w 61" name="T8"/>
                <a:gd fmla="*/ 0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61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11280776" y="4865774"/>
              <a:ext cx="58738" cy="53975"/>
            </a:xfrm>
            <a:custGeom>
              <a:gdLst>
                <a:gd fmla="*/ 37 w 37" name="T0"/>
                <a:gd fmla="*/ 9 h 34" name="T1"/>
                <a:gd fmla="*/ 37 w 37" name="T2"/>
                <a:gd fmla="*/ 0 h 34" name="T3"/>
                <a:gd fmla="*/ 0 w 37" name="T4"/>
                <a:gd fmla="*/ 34 h 34" name="T5"/>
                <a:gd fmla="*/ 10 w 37" name="T6"/>
                <a:gd fmla="*/ 34 h 34" name="T7"/>
                <a:gd fmla="*/ 37 w 37" name="T8"/>
                <a:gd fmla="*/ 9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7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0939463" y="4856249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10885488" y="4997537"/>
              <a:ext cx="336550" cy="406400"/>
            </a:xfrm>
            <a:custGeom>
              <a:gdLst>
                <a:gd fmla="*/ 69 w 69" name="T0"/>
                <a:gd fmla="*/ 7 h 83" name="T1"/>
                <a:gd fmla="*/ 61 w 69" name="T2"/>
                <a:gd fmla="*/ 0 h 83" name="T3"/>
                <a:gd fmla="*/ 33 w 69" name="T4"/>
                <a:gd fmla="*/ 0 h 83" name="T5"/>
                <a:gd fmla="*/ 23 w 69" name="T6"/>
                <a:gd fmla="*/ 9 h 83" name="T7"/>
                <a:gd fmla="*/ 23 w 69" name="T8"/>
                <a:gd fmla="*/ 10 h 83" name="T9"/>
                <a:gd fmla="*/ 13 w 69" name="T10"/>
                <a:gd fmla="*/ 0 h 83" name="T11"/>
                <a:gd fmla="*/ 10 w 69" name="T12"/>
                <a:gd fmla="*/ 0 h 83" name="T13"/>
                <a:gd fmla="*/ 0 w 69" name="T14"/>
                <a:gd fmla="*/ 9 h 83" name="T15"/>
                <a:gd fmla="*/ 0 w 69" name="T16"/>
                <a:gd fmla="*/ 30 h 83" name="T17"/>
                <a:gd fmla="*/ 10 w 69" name="T18"/>
                <a:gd fmla="*/ 40 h 83" name="T19"/>
                <a:gd fmla="*/ 10 w 69" name="T20"/>
                <a:gd fmla="*/ 40 h 83" name="T21"/>
                <a:gd fmla="*/ 9 w 69" name="T22"/>
                <a:gd fmla="*/ 42 h 83" name="T23"/>
                <a:gd fmla="*/ 9 w 69" name="T24"/>
                <a:gd fmla="*/ 76 h 83" name="T25"/>
                <a:gd fmla="*/ 16 w 69" name="T26"/>
                <a:gd fmla="*/ 83 h 83" name="T27"/>
                <a:gd fmla="*/ 23 w 69" name="T28"/>
                <a:gd fmla="*/ 76 h 83" name="T29"/>
                <a:gd fmla="*/ 30 w 69" name="T30"/>
                <a:gd fmla="*/ 83 h 83" name="T31"/>
                <a:gd fmla="*/ 37 w 69" name="T32"/>
                <a:gd fmla="*/ 76 h 83" name="T33"/>
                <a:gd fmla="*/ 37 w 69" name="T34"/>
                <a:gd fmla="*/ 13 h 83" name="T35"/>
                <a:gd fmla="*/ 61 w 69" name="T36"/>
                <a:gd fmla="*/ 13 h 83" name="T37"/>
                <a:gd fmla="*/ 69 w 69" name="T38"/>
                <a:gd fmla="*/ 7 h 8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3" w="69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8" name="组合 40"/>
          <p:cNvGrpSpPr/>
          <p:nvPr/>
        </p:nvGrpSpPr>
        <p:grpSpPr>
          <a:xfrm>
            <a:off x="5867400" y="1352550"/>
            <a:ext cx="428625" cy="581816"/>
            <a:chOff x="10709276" y="1628862"/>
            <a:chExt cx="439738" cy="596900"/>
          </a:xfrm>
          <a:solidFill>
            <a:schemeClr val="accent5"/>
          </a:solidFill>
        </p:grpSpPr>
        <p:sp>
          <p:nvSpPr>
            <p:cNvPr id="39" name="Freeform 95"/>
            <p:cNvSpPr/>
            <p:nvPr/>
          </p:nvSpPr>
          <p:spPr bwMode="auto">
            <a:xfrm>
              <a:off x="10709276" y="1809837"/>
              <a:ext cx="341313" cy="415925"/>
            </a:xfrm>
            <a:custGeom>
              <a:gdLst>
                <a:gd fmla="*/ 62 w 70" name="T0"/>
                <a:gd fmla="*/ 0 h 85" name="T1"/>
                <a:gd fmla="*/ 33 w 70" name="T2"/>
                <a:gd fmla="*/ 0 h 85" name="T3"/>
                <a:gd fmla="*/ 23 w 70" name="T4"/>
                <a:gd fmla="*/ 9 h 85" name="T5"/>
                <a:gd fmla="*/ 23 w 70" name="T6"/>
                <a:gd fmla="*/ 10 h 85" name="T7"/>
                <a:gd fmla="*/ 13 w 70" name="T8"/>
                <a:gd fmla="*/ 0 h 85" name="T9"/>
                <a:gd fmla="*/ 10 w 70" name="T10"/>
                <a:gd fmla="*/ 0 h 85" name="T11"/>
                <a:gd fmla="*/ 0 w 70" name="T12"/>
                <a:gd fmla="*/ 9 h 85" name="T13"/>
                <a:gd fmla="*/ 0 w 70" name="T14"/>
                <a:gd fmla="*/ 31 h 85" name="T15"/>
                <a:gd fmla="*/ 10 w 70" name="T16"/>
                <a:gd fmla="*/ 41 h 85" name="T17"/>
                <a:gd fmla="*/ 10 w 70" name="T18"/>
                <a:gd fmla="*/ 41 h 85" name="T19"/>
                <a:gd fmla="*/ 9 w 70" name="T20"/>
                <a:gd fmla="*/ 43 h 85" name="T21"/>
                <a:gd fmla="*/ 9 w 70" name="T22"/>
                <a:gd fmla="*/ 78 h 85" name="T23"/>
                <a:gd fmla="*/ 16 w 70" name="T24"/>
                <a:gd fmla="*/ 85 h 85" name="T25"/>
                <a:gd fmla="*/ 23 w 70" name="T26"/>
                <a:gd fmla="*/ 78 h 85" name="T27"/>
                <a:gd fmla="*/ 30 w 70" name="T28"/>
                <a:gd fmla="*/ 85 h 85" name="T29"/>
                <a:gd fmla="*/ 37 w 70" name="T30"/>
                <a:gd fmla="*/ 78 h 85" name="T31"/>
                <a:gd fmla="*/ 37 w 70" name="T32"/>
                <a:gd fmla="*/ 13 h 85" name="T33"/>
                <a:gd fmla="*/ 62 w 70" name="T34"/>
                <a:gd fmla="*/ 13 h 85" name="T35"/>
                <a:gd fmla="*/ 70 w 70" name="T36"/>
                <a:gd fmla="*/ 7 h 85" name="T37"/>
                <a:gd fmla="*/ 62 w 70" name="T38"/>
                <a:gd fmla="*/ 0 h 8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5" w="70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96"/>
            <p:cNvSpPr>
              <a:spLocks noEditPoints="1"/>
            </p:cNvSpPr>
            <p:nvPr/>
          </p:nvSpPr>
          <p:spPr bwMode="auto">
            <a:xfrm>
              <a:off x="10763251" y="1628862"/>
              <a:ext cx="385763" cy="161925"/>
            </a:xfrm>
            <a:custGeom>
              <a:gdLst>
                <a:gd fmla="*/ 68 w 79" name="T0"/>
                <a:gd fmla="*/ 1 h 33" name="T1"/>
                <a:gd fmla="*/ 62 w 79" name="T2"/>
                <a:gd fmla="*/ 4 h 33" name="T3"/>
                <a:gd fmla="*/ 56 w 79" name="T4"/>
                <a:gd fmla="*/ 8 h 33" name="T5"/>
                <a:gd fmla="*/ 46 w 79" name="T6"/>
                <a:gd fmla="*/ 0 h 33" name="T7"/>
                <a:gd fmla="*/ 38 w 79" name="T8"/>
                <a:gd fmla="*/ 4 h 33" name="T9"/>
                <a:gd fmla="*/ 23 w 79" name="T10"/>
                <a:gd fmla="*/ 14 h 33" name="T11"/>
                <a:gd fmla="*/ 12 w 79" name="T12"/>
                <a:gd fmla="*/ 8 h 33" name="T13"/>
                <a:gd fmla="*/ 0 w 79" name="T14"/>
                <a:gd fmla="*/ 20 h 33" name="T15"/>
                <a:gd fmla="*/ 12 w 79" name="T16"/>
                <a:gd fmla="*/ 32 h 33" name="T17"/>
                <a:gd fmla="*/ 22 w 79" name="T18"/>
                <a:gd fmla="*/ 27 h 33" name="T19"/>
                <a:gd fmla="*/ 46 w 79" name="T20"/>
                <a:gd fmla="*/ 33 h 33" name="T21"/>
                <a:gd fmla="*/ 54 w 79" name="T22"/>
                <a:gd fmla="*/ 29 h 33" name="T23"/>
                <a:gd fmla="*/ 68 w 79" name="T24"/>
                <a:gd fmla="*/ 33 h 33" name="T25"/>
                <a:gd fmla="*/ 79 w 79" name="T26"/>
                <a:gd fmla="*/ 17 h 33" name="T27"/>
                <a:gd fmla="*/ 68 w 79" name="T28"/>
                <a:gd fmla="*/ 1 h 33" name="T29"/>
                <a:gd fmla="*/ 46 w 79" name="T30"/>
                <a:gd fmla="*/ 27 h 33" name="T31"/>
                <a:gd fmla="*/ 39 w 79" name="T32"/>
                <a:gd fmla="*/ 17 h 33" name="T33"/>
                <a:gd fmla="*/ 46 w 79" name="T34"/>
                <a:gd fmla="*/ 6 h 33" name="T35"/>
                <a:gd fmla="*/ 53 w 79" name="T36"/>
                <a:gd fmla="*/ 17 h 33" name="T37"/>
                <a:gd fmla="*/ 46 w 79" name="T38"/>
                <a:gd fmla="*/ 27 h 33" name="T39"/>
                <a:gd fmla="*/ 68 w 79" name="T40"/>
                <a:gd fmla="*/ 28 h 33" name="T41"/>
                <a:gd fmla="*/ 60 w 79" name="T42"/>
                <a:gd fmla="*/ 17 h 33" name="T43"/>
                <a:gd fmla="*/ 68 w 79" name="T44"/>
                <a:gd fmla="*/ 7 h 33" name="T45"/>
                <a:gd fmla="*/ 75 w 79" name="T46"/>
                <a:gd fmla="*/ 17 h 33" name="T47"/>
                <a:gd fmla="*/ 68 w 79" name="T48"/>
                <a:gd fmla="*/ 28 h 3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3" w="79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1" name="文本框 2"/>
          <p:cNvSpPr txBox="1"/>
          <p:nvPr/>
        </p:nvSpPr>
        <p:spPr>
          <a:xfrm>
            <a:off x="497506" y="133350"/>
            <a:ext cx="337983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2"/>
          <p:cNvSpPr txBox="1"/>
          <p:nvPr/>
        </p:nvSpPr>
        <p:spPr>
          <a:xfrm>
            <a:off x="501501" y="133350"/>
            <a:ext cx="32766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DA21D3DE-B963-4346-B32D-8216EAF0ED3E}" type="slidenum">
              <a:rPr lang="en-US" smtClean="0"/>
              <a:t>26</a:t>
            </a:fld>
          </a:p>
        </p:txBody>
      </p:sp>
      <p:grpSp>
        <p:nvGrpSpPr>
          <p:cNvPr id="22" name="组合 2"/>
          <p:cNvGrpSpPr/>
          <p:nvPr/>
        </p:nvGrpSpPr>
        <p:grpSpPr>
          <a:xfrm>
            <a:off x="-1492" y="1085398"/>
            <a:ext cx="4293916" cy="3391352"/>
            <a:chOff x="2217021" y="1435223"/>
            <a:chExt cx="5607258" cy="4018294"/>
          </a:xfrm>
        </p:grpSpPr>
        <p:sp>
          <p:nvSpPr>
            <p:cNvPr id="23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矩形 28"/>
            <p:cNvSpPr/>
            <p:nvPr/>
          </p:nvSpPr>
          <p:spPr>
            <a:xfrm>
              <a:off x="3153125" y="1447970"/>
              <a:ext cx="1826712" cy="1280593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矩形 28"/>
            <p:cNvSpPr/>
            <p:nvPr/>
          </p:nvSpPr>
          <p:spPr>
            <a:xfrm>
              <a:off x="3153125" y="2440955"/>
              <a:ext cx="1829888" cy="1007543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33980" name="connsiteX0-71"/>
                <a:gd fmla="*/ 0 h 1007543" name="connsiteY0-72"/>
                <a:gd fmla="*/ 1829887 w 1833980" name="connsiteX1-73"/>
                <a:gd fmla="*/ 273050 h 1007543" name="connsiteY1-74"/>
                <a:gd fmla="*/ 1833856 w 1833980" name="connsiteX2-75"/>
                <a:gd fmla="*/ 1001193 h 1007543" name="connsiteY2-76"/>
                <a:gd fmla="*/ 0 w 1833980" name="connsiteX3-77"/>
                <a:gd fmla="*/ 1007543 h 1007543" name="connsiteY3-78"/>
                <a:gd fmla="*/ 0 w 1833980" name="connsiteX4-79"/>
                <a:gd fmla="*/ 0 h 1007543" name="connsiteY4-80"/>
                <a:gd fmla="*/ 0 w 1829887" name="connsiteX0-81"/>
                <a:gd fmla="*/ 0 h 1007543" name="connsiteY0-82"/>
                <a:gd fmla="*/ 1829887 w 1829887" name="connsiteX1-83"/>
                <a:gd fmla="*/ 273050 h 1007543" name="connsiteY1-84"/>
                <a:gd fmla="*/ 1829093 w 1829887" name="connsiteX2-85"/>
                <a:gd fmla="*/ 1003575 h 1007543" name="connsiteY2-86"/>
                <a:gd fmla="*/ 0 w 1829887" name="connsiteX3-87"/>
                <a:gd fmla="*/ 1007543 h 1007543" name="connsiteY3-88"/>
                <a:gd fmla="*/ 0 w 1829887" name="connsiteX4-89"/>
                <a:gd fmla="*/ 0 h 1007543" name="connsiteY4-9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29887" name="connsiteX0-71"/>
                <a:gd fmla="*/ 0 h 1001193" name="connsiteY0-72"/>
                <a:gd fmla="*/ 1829887 w 1829887" name="connsiteX1-73"/>
                <a:gd fmla="*/ 273050 h 1001193" name="connsiteY1-74"/>
                <a:gd fmla="*/ 1826712 w 1829887" name="connsiteX2-75"/>
                <a:gd fmla="*/ 1001193 h 1001193" name="connsiteY2-76"/>
                <a:gd fmla="*/ 0 w 1829887" name="connsiteX3-77"/>
                <a:gd fmla="*/ 998018 h 1001193" name="connsiteY3-78"/>
                <a:gd fmla="*/ 0 w 1829887" name="connsiteX4-79"/>
                <a:gd fmla="*/ 0 h 1001193" name="connsiteY4-80"/>
                <a:gd fmla="*/ 0 w 1832268" name="connsiteX0-81"/>
                <a:gd fmla="*/ 5556 h 1006749" name="connsiteY0-82"/>
                <a:gd fmla="*/ 1832268 w 1832268" name="connsiteX1-83"/>
                <a:gd fmla="*/ 0 h 1006749" name="connsiteY1-84"/>
                <a:gd fmla="*/ 1826712 w 1832268" name="connsiteX2-85"/>
                <a:gd fmla="*/ 1006749 h 1006749" name="connsiteY2-86"/>
                <a:gd fmla="*/ 0 w 1832268" name="connsiteX3-87"/>
                <a:gd fmla="*/ 1003574 h 1006749" name="connsiteY3-88"/>
                <a:gd fmla="*/ 0 w 1832268" name="connsiteX4-89"/>
                <a:gd fmla="*/ 5556 h 1006749" name="connsiteY4-90"/>
                <a:gd fmla="*/ 0 w 1832268" name="connsiteX0-91"/>
                <a:gd fmla="*/ 5556 h 1003574" name="connsiteY0-92"/>
                <a:gd fmla="*/ 1832268 w 1832268" name="connsiteX1-93"/>
                <a:gd fmla="*/ 0 h 1003574" name="connsiteY1-94"/>
                <a:gd fmla="*/ 1829093 w 1832268" name="connsiteX2-95"/>
                <a:gd fmla="*/ 720999 h 1003574" name="connsiteY2-96"/>
                <a:gd fmla="*/ 0 w 1832268" name="connsiteX3-97"/>
                <a:gd fmla="*/ 1003574 h 1003574" name="connsiteY3-98"/>
                <a:gd fmla="*/ 0 w 1832268" name="connsiteX4-99"/>
                <a:gd fmla="*/ 5556 h 1003574" name="connsiteY4-100"/>
                <a:gd fmla="*/ 0 w 1834048" name="connsiteX0-101"/>
                <a:gd fmla="*/ 5556 h 1003574" name="connsiteY0-102"/>
                <a:gd fmla="*/ 1832268 w 1834048" name="connsiteX1-103"/>
                <a:gd fmla="*/ 0 h 1003574" name="connsiteY1-104"/>
                <a:gd fmla="*/ 1833856 w 1834048" name="connsiteX2-105"/>
                <a:gd fmla="*/ 720999 h 1003574" name="connsiteY2-106"/>
                <a:gd fmla="*/ 0 w 1834048" name="connsiteX3-107"/>
                <a:gd fmla="*/ 1003574 h 1003574" name="connsiteY3-108"/>
                <a:gd fmla="*/ 0 w 1834048" name="connsiteX4-109"/>
                <a:gd fmla="*/ 5556 h 1003574" name="connsiteY4-11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29887" name="connsiteX0-71"/>
                <a:gd fmla="*/ 0 h 1001193" name="connsiteY0-72"/>
                <a:gd fmla="*/ 1829887 w 1829887" name="connsiteX1-73"/>
                <a:gd fmla="*/ 273050 h 1001193" name="connsiteY1-74"/>
                <a:gd fmla="*/ 1826712 w 1829887" name="connsiteX2-75"/>
                <a:gd fmla="*/ 1001193 h 1001193" name="connsiteY2-76"/>
                <a:gd fmla="*/ 0 w 1829887" name="connsiteX3-77"/>
                <a:gd fmla="*/ 998018 h 1001193" name="connsiteY3-78"/>
                <a:gd fmla="*/ 0 w 1829887" name="connsiteX4-79"/>
                <a:gd fmla="*/ 0 h 1001193" name="connsiteY4-80"/>
                <a:gd fmla="*/ 0 w 1832268" name="connsiteX0-81"/>
                <a:gd fmla="*/ 5556 h 1006749" name="connsiteY0-82"/>
                <a:gd fmla="*/ 1832268 w 1832268" name="connsiteX1-83"/>
                <a:gd fmla="*/ 0 h 1006749" name="connsiteY1-84"/>
                <a:gd fmla="*/ 1826712 w 1832268" name="connsiteX2-85"/>
                <a:gd fmla="*/ 1006749 h 1006749" name="connsiteY2-86"/>
                <a:gd fmla="*/ 0 w 1832268" name="connsiteX3-87"/>
                <a:gd fmla="*/ 1003574 h 1006749" name="connsiteY3-88"/>
                <a:gd fmla="*/ 0 w 1832268" name="connsiteX4-89"/>
                <a:gd fmla="*/ 5556 h 1006749" name="connsiteY4-90"/>
                <a:gd fmla="*/ 0 w 1832268" name="connsiteX0-91"/>
                <a:gd fmla="*/ 5556 h 1003574" name="connsiteY0-92"/>
                <a:gd fmla="*/ 1832268 w 1832268" name="connsiteX1-93"/>
                <a:gd fmla="*/ 0 h 1003574" name="connsiteY1-94"/>
                <a:gd fmla="*/ 1829093 w 1832268" name="connsiteX2-95"/>
                <a:gd fmla="*/ 720999 h 1003574" name="connsiteY2-96"/>
                <a:gd fmla="*/ 0 w 1832268" name="connsiteX3-97"/>
                <a:gd fmla="*/ 1003574 h 1003574" name="connsiteY3-98"/>
                <a:gd fmla="*/ 0 w 1832268" name="connsiteX4-99"/>
                <a:gd fmla="*/ 5556 h 1003574" name="connsiteY4-100"/>
                <a:gd fmla="*/ 0 w 1834649" name="connsiteX0-101"/>
                <a:gd fmla="*/ 793 h 1003574" name="connsiteY0-102"/>
                <a:gd fmla="*/ 1834649 w 1834649" name="connsiteX1-103"/>
                <a:gd fmla="*/ 0 h 1003574" name="connsiteY1-104"/>
                <a:gd fmla="*/ 1831474 w 1834649" name="connsiteX2-105"/>
                <a:gd fmla="*/ 720999 h 1003574" name="connsiteY2-106"/>
                <a:gd fmla="*/ 2381 w 1834649" name="connsiteX3-107"/>
                <a:gd fmla="*/ 1003574 h 1003574" name="connsiteY3-108"/>
                <a:gd fmla="*/ 0 w 1834649" name="connsiteX4-109"/>
                <a:gd fmla="*/ 793 h 1003574" name="connsiteY4-110"/>
                <a:gd fmla="*/ 0 w 1834649" name="connsiteX0-111"/>
                <a:gd fmla="*/ 284162 h 1286943" name="connsiteY0-112"/>
                <a:gd fmla="*/ 1834649 w 1834649" name="connsiteX1-113"/>
                <a:gd fmla="*/ 0 h 1286943" name="connsiteY1-114"/>
                <a:gd fmla="*/ 1831474 w 1834649" name="connsiteX2-115"/>
                <a:gd fmla="*/ 1004368 h 1286943" name="connsiteY2-116"/>
                <a:gd fmla="*/ 2381 w 1834649" name="connsiteX3-117"/>
                <a:gd fmla="*/ 1286943 h 1286943" name="connsiteY3-118"/>
                <a:gd fmla="*/ 0 w 1834649" name="connsiteX4-119"/>
                <a:gd fmla="*/ 284162 h 1286943" name="connsiteY4-120"/>
                <a:gd fmla="*/ 0 w 1834649" name="connsiteX0-121"/>
                <a:gd fmla="*/ 284162 h 1286943" name="connsiteY0-122"/>
                <a:gd fmla="*/ 1834649 w 1834649" name="connsiteX1-123"/>
                <a:gd fmla="*/ 0 h 1286943" name="connsiteY1-124"/>
                <a:gd fmla="*/ 1829093 w 1834649" name="connsiteX2-125"/>
                <a:gd fmla="*/ 721000 h 1286943" name="connsiteY2-126"/>
                <a:gd fmla="*/ 2381 w 1834649" name="connsiteX3-127"/>
                <a:gd fmla="*/ 1286943 h 1286943" name="connsiteY3-128"/>
                <a:gd fmla="*/ 0 w 1834649" name="connsiteX4-129"/>
                <a:gd fmla="*/ 284162 h 1286943" name="connsiteY4-130"/>
                <a:gd fmla="*/ 229 w 1834878" name="connsiteX0-131"/>
                <a:gd fmla="*/ 284162 h 1289324" name="connsiteY0-132"/>
                <a:gd fmla="*/ 1834878 w 1834878" name="connsiteX1-133"/>
                <a:gd fmla="*/ 0 h 1289324" name="connsiteY1-134"/>
                <a:gd fmla="*/ 1829322 w 1834878" name="connsiteX2-135"/>
                <a:gd fmla="*/ 721000 h 1289324" name="connsiteY2-136"/>
                <a:gd fmla="*/ 229 w 1834878" name="connsiteX3-137"/>
                <a:gd fmla="*/ 1289324 h 1289324" name="connsiteY3-138"/>
                <a:gd fmla="*/ 229 w 1834878" name="connsiteX4-139"/>
                <a:gd fmla="*/ 284162 h 1289324" name="connsiteY4-140"/>
                <a:gd fmla="*/ 2486 w 1837135" name="connsiteX0-141"/>
                <a:gd fmla="*/ 284162 h 1296468" name="connsiteY0-142"/>
                <a:gd fmla="*/ 1837135 w 1837135" name="connsiteX1-143"/>
                <a:gd fmla="*/ 0 h 1296468" name="connsiteY1-144"/>
                <a:gd fmla="*/ 1831579 w 1837135" name="connsiteX2-145"/>
                <a:gd fmla="*/ 721000 h 1296468" name="connsiteY2-146"/>
                <a:gd fmla="*/ 105 w 1837135" name="connsiteX3-147"/>
                <a:gd fmla="*/ 1296468 h 1296468" name="connsiteY3-148"/>
                <a:gd fmla="*/ 2486 w 1837135" name="connsiteX4-149"/>
                <a:gd fmla="*/ 284162 h 1296468" name="connsiteY4-150"/>
                <a:gd fmla="*/ 2486 w 1837135" name="connsiteX0-151"/>
                <a:gd fmla="*/ 284162 h 1296468" name="connsiteY0-152"/>
                <a:gd fmla="*/ 1837135 w 1837135" name="connsiteX1-153"/>
                <a:gd fmla="*/ 0 h 1296468" name="connsiteY1-154"/>
                <a:gd fmla="*/ 1836342 w 1837135" name="connsiteX2-155"/>
                <a:gd fmla="*/ 728144 h 1296468" name="connsiteY2-156"/>
                <a:gd fmla="*/ 105 w 1837135" name="connsiteX3-157"/>
                <a:gd fmla="*/ 1296468 h 1296468" name="connsiteY3-158"/>
                <a:gd fmla="*/ 2486 w 1837135" name="connsiteX4-159"/>
                <a:gd fmla="*/ 284162 h 1296468" name="connsiteY4-16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96468" w="1837134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2328714" y="1639439"/>
              <a:ext cx="587089" cy="4333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2328714" y="2715816"/>
              <a:ext cx="587089" cy="4333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2328714" y="3716506"/>
              <a:ext cx="587089" cy="4333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328714" y="4625602"/>
              <a:ext cx="587089" cy="43337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5150444" y="2141437"/>
              <a:ext cx="2336644" cy="397261"/>
            </a:xfrm>
            <a:prstGeom prst="rect">
              <a:avLst/>
            </a:prstGeom>
            <a:noFill/>
            <a:ln w="31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2" name="TextBox 53"/>
            <p:cNvSpPr txBox="1"/>
            <p:nvPr/>
          </p:nvSpPr>
          <p:spPr>
            <a:xfrm>
              <a:off x="5150444" y="2885755"/>
              <a:ext cx="2336644" cy="361147"/>
            </a:xfrm>
            <a:prstGeom prst="rect">
              <a:avLst/>
            </a:prstGeom>
            <a:noFill/>
            <a:ln w="31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5150444" y="3606490"/>
              <a:ext cx="2336644" cy="361147"/>
            </a:xfrm>
            <a:prstGeom prst="rect">
              <a:avLst/>
            </a:prstGeom>
            <a:noFill/>
            <a:ln w="31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4" name="TextBox 55"/>
            <p:cNvSpPr txBox="1"/>
            <p:nvPr/>
          </p:nvSpPr>
          <p:spPr>
            <a:xfrm>
              <a:off x="5150444" y="4326568"/>
              <a:ext cx="2336644" cy="361147"/>
            </a:xfrm>
            <a:prstGeom prst="rect">
              <a:avLst/>
            </a:prstGeom>
            <a:noFill/>
            <a:ln w="31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4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gdLst>
                <a:gd fmla="*/ 35 w 46" name="T0"/>
                <a:gd fmla="*/ 7 h 84" name="T1"/>
                <a:gd fmla="*/ 29 w 46" name="T2"/>
                <a:gd fmla="*/ 14 h 84" name="T3"/>
                <a:gd fmla="*/ 22 w 46" name="T4"/>
                <a:gd fmla="*/ 7 h 84" name="T5"/>
                <a:gd fmla="*/ 29 w 46" name="T6"/>
                <a:gd fmla="*/ 0 h 84" name="T7"/>
                <a:gd fmla="*/ 35 w 46" name="T8"/>
                <a:gd fmla="*/ 7 h 84" name="T9"/>
                <a:gd fmla="*/ 20 w 46" name="T10"/>
                <a:gd fmla="*/ 12 h 84" name="T11"/>
                <a:gd fmla="*/ 2 w 46" name="T12"/>
                <a:gd fmla="*/ 22 h 84" name="T13"/>
                <a:gd fmla="*/ 0 w 46" name="T14"/>
                <a:gd fmla="*/ 41 h 84" name="T15"/>
                <a:gd fmla="*/ 6 w 46" name="T16"/>
                <a:gd fmla="*/ 41 h 84" name="T17"/>
                <a:gd fmla="*/ 7 w 46" name="T18"/>
                <a:gd fmla="*/ 26 h 84" name="T19"/>
                <a:gd fmla="*/ 15 w 46" name="T20"/>
                <a:gd fmla="*/ 22 h 84" name="T21"/>
                <a:gd fmla="*/ 10 w 46" name="T22"/>
                <a:gd fmla="*/ 37 h 84" name="T23"/>
                <a:gd fmla="*/ 12 w 46" name="T24"/>
                <a:gd fmla="*/ 45 h 84" name="T25"/>
                <a:gd fmla="*/ 0 w 46" name="T26"/>
                <a:gd fmla="*/ 82 h 84" name="T27"/>
                <a:gd fmla="*/ 8 w 46" name="T28"/>
                <a:gd fmla="*/ 84 h 84" name="T29"/>
                <a:gd fmla="*/ 18 w 46" name="T30"/>
                <a:gd fmla="*/ 57 h 84" name="T31"/>
                <a:gd fmla="*/ 21 w 46" name="T32"/>
                <a:gd fmla="*/ 62 h 84" name="T33"/>
                <a:gd fmla="*/ 27 w 46" name="T34"/>
                <a:gd fmla="*/ 84 h 84" name="T35"/>
                <a:gd fmla="*/ 36 w 46" name="T36"/>
                <a:gd fmla="*/ 81 h 84" name="T37"/>
                <a:gd fmla="*/ 29 w 46" name="T38"/>
                <a:gd fmla="*/ 56 h 84" name="T39"/>
                <a:gd fmla="*/ 22 w 46" name="T40"/>
                <a:gd fmla="*/ 45 h 84" name="T41"/>
                <a:gd fmla="*/ 27 w 46" name="T42"/>
                <a:gd fmla="*/ 29 h 84" name="T43"/>
                <a:gd fmla="*/ 29 w 46" name="T44"/>
                <a:gd fmla="*/ 35 h 84" name="T45"/>
                <a:gd fmla="*/ 44 w 46" name="T46"/>
                <a:gd fmla="*/ 41 h 84" name="T47"/>
                <a:gd fmla="*/ 46 w 46" name="T48"/>
                <a:gd fmla="*/ 35 h 84" name="T49"/>
                <a:gd fmla="*/ 35 w 46" name="T50"/>
                <a:gd fmla="*/ 30 h 84" name="T51"/>
                <a:gd fmla="*/ 31 w 46" name="T52"/>
                <a:gd fmla="*/ 17 h 84" name="T53"/>
                <a:gd fmla="*/ 20 w 46" name="T54"/>
                <a:gd fmla="*/ 12 h 8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4" w="46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anchor="t" anchorCtr="0" bIns="34295" compatLnSpc="1" lIns="68589" numCol="1" rIns="68589" tIns="3429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descr="Efficiency.png" id="46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gdLst>
                  <a:gd fmla="*/ 171 w 171" name="T0"/>
                  <a:gd fmla="*/ 79 h 171" name="T1"/>
                  <a:gd fmla="*/ 168 w 171" name="T2"/>
                  <a:gd fmla="*/ 77 h 171" name="T3"/>
                  <a:gd fmla="*/ 152 w 171" name="T4"/>
                  <a:gd fmla="*/ 65 h 171" name="T5"/>
                  <a:gd fmla="*/ 165 w 171" name="T6"/>
                  <a:gd fmla="*/ 54 h 171" name="T7"/>
                  <a:gd fmla="*/ 161 w 171" name="T8"/>
                  <a:gd fmla="*/ 52 h 171" name="T9"/>
                  <a:gd fmla="*/ 142 w 171" name="T10"/>
                  <a:gd fmla="*/ 45 h 171" name="T11"/>
                  <a:gd fmla="*/ 152 w 171" name="T12"/>
                  <a:gd fmla="*/ 32 h 171" name="T13"/>
                  <a:gd fmla="*/ 147 w 171" name="T14"/>
                  <a:gd fmla="*/ 30 h 171" name="T15"/>
                  <a:gd fmla="*/ 127 w 171" name="T16"/>
                  <a:gd fmla="*/ 30 h 171" name="T17"/>
                  <a:gd fmla="*/ 132 w 171" name="T18"/>
                  <a:gd fmla="*/ 15 h 171" name="T19"/>
                  <a:gd fmla="*/ 127 w 171" name="T20"/>
                  <a:gd fmla="*/ 14 h 171" name="T21"/>
                  <a:gd fmla="*/ 108 w 171" name="T22"/>
                  <a:gd fmla="*/ 20 h 171" name="T23"/>
                  <a:gd fmla="*/ 108 w 171" name="T24"/>
                  <a:gd fmla="*/ 5 h 171" name="T25"/>
                  <a:gd fmla="*/ 103 w 171" name="T26"/>
                  <a:gd fmla="*/ 4 h 171" name="T27"/>
                  <a:gd fmla="*/ 86 w 171" name="T28"/>
                  <a:gd fmla="*/ 16 h 171" name="T29"/>
                  <a:gd fmla="*/ 79 w 171" name="T30"/>
                  <a:gd fmla="*/ 0 h 171" name="T31"/>
                  <a:gd fmla="*/ 77 w 171" name="T32"/>
                  <a:gd fmla="*/ 3 h 171" name="T33"/>
                  <a:gd fmla="*/ 65 w 171" name="T34"/>
                  <a:gd fmla="*/ 19 h 171" name="T35"/>
                  <a:gd fmla="*/ 53 w 171" name="T36"/>
                  <a:gd fmla="*/ 6 h 171" name="T37"/>
                  <a:gd fmla="*/ 52 w 171" name="T38"/>
                  <a:gd fmla="*/ 10 h 171" name="T39"/>
                  <a:gd fmla="*/ 45 w 171" name="T40"/>
                  <a:gd fmla="*/ 29 h 171" name="T41"/>
                  <a:gd fmla="*/ 30 w 171" name="T42"/>
                  <a:gd fmla="*/ 20 h 171" name="T43"/>
                  <a:gd fmla="*/ 30 w 171" name="T44"/>
                  <a:gd fmla="*/ 24 h 171" name="T45"/>
                  <a:gd fmla="*/ 30 w 171" name="T46"/>
                  <a:gd fmla="*/ 44 h 171" name="T47"/>
                  <a:gd fmla="*/ 13 w 171" name="T48"/>
                  <a:gd fmla="*/ 40 h 171" name="T49"/>
                  <a:gd fmla="*/ 14 w 171" name="T50"/>
                  <a:gd fmla="*/ 44 h 171" name="T51"/>
                  <a:gd fmla="*/ 20 w 171" name="T52"/>
                  <a:gd fmla="*/ 63 h 171" name="T53"/>
                  <a:gd fmla="*/ 2 w 171" name="T54"/>
                  <a:gd fmla="*/ 65 h 171" name="T55"/>
                  <a:gd fmla="*/ 4 w 171" name="T56"/>
                  <a:gd fmla="*/ 68 h 171" name="T57"/>
                  <a:gd fmla="*/ 16 w 171" name="T58"/>
                  <a:gd fmla="*/ 84 h 171" name="T59"/>
                  <a:gd fmla="*/ 0 w 171" name="T60"/>
                  <a:gd fmla="*/ 91 h 171" name="T61"/>
                  <a:gd fmla="*/ 3 w 171" name="T62"/>
                  <a:gd fmla="*/ 94 h 171" name="T63"/>
                  <a:gd fmla="*/ 19 w 171" name="T64"/>
                  <a:gd fmla="*/ 106 h 171" name="T65"/>
                  <a:gd fmla="*/ 6 w 171" name="T66"/>
                  <a:gd fmla="*/ 116 h 171" name="T67"/>
                  <a:gd fmla="*/ 10 w 171" name="T68"/>
                  <a:gd fmla="*/ 119 h 171" name="T69"/>
                  <a:gd fmla="*/ 29 w 171" name="T70"/>
                  <a:gd fmla="*/ 125 h 171" name="T71"/>
                  <a:gd fmla="*/ 19 w 171" name="T72"/>
                  <a:gd fmla="*/ 139 h 171" name="T73"/>
                  <a:gd fmla="*/ 24 w 171" name="T74"/>
                  <a:gd fmla="*/ 141 h 171" name="T75"/>
                  <a:gd fmla="*/ 44 w 171" name="T76"/>
                  <a:gd fmla="*/ 141 h 171" name="T77"/>
                  <a:gd fmla="*/ 39 w 171" name="T78"/>
                  <a:gd fmla="*/ 156 h 171" name="T79"/>
                  <a:gd fmla="*/ 44 w 171" name="T80"/>
                  <a:gd fmla="*/ 157 h 171" name="T81"/>
                  <a:gd fmla="*/ 63 w 171" name="T82"/>
                  <a:gd fmla="*/ 151 h 171" name="T83"/>
                  <a:gd fmla="*/ 63 w 171" name="T84"/>
                  <a:gd fmla="*/ 166 h 171" name="T85"/>
                  <a:gd fmla="*/ 68 w 171" name="T86"/>
                  <a:gd fmla="*/ 166 h 171" name="T87"/>
                  <a:gd fmla="*/ 85 w 171" name="T88"/>
                  <a:gd fmla="*/ 155 h 171" name="T89"/>
                  <a:gd fmla="*/ 91 w 171" name="T90"/>
                  <a:gd fmla="*/ 171 h 171" name="T91"/>
                  <a:gd fmla="*/ 94 w 171" name="T92"/>
                  <a:gd fmla="*/ 168 h 171" name="T93"/>
                  <a:gd fmla="*/ 96 w 171" name="T94"/>
                  <a:gd fmla="*/ 154 h 171" name="T95"/>
                  <a:gd fmla="*/ 114 w 171" name="T96"/>
                  <a:gd fmla="*/ 163 h 171" name="T97"/>
                  <a:gd fmla="*/ 119 w 171" name="T98"/>
                  <a:gd fmla="*/ 162 h 171" name="T99"/>
                  <a:gd fmla="*/ 117 w 171" name="T100"/>
                  <a:gd fmla="*/ 147 h 171" name="T101"/>
                  <a:gd fmla="*/ 137 w 171" name="T102"/>
                  <a:gd fmla="*/ 150 h 171" name="T103"/>
                  <a:gd fmla="*/ 142 w 171" name="T104"/>
                  <a:gd fmla="*/ 149 h 171" name="T105"/>
                  <a:gd fmla="*/ 135 w 171" name="T106"/>
                  <a:gd fmla="*/ 134 h 171" name="T107"/>
                  <a:gd fmla="*/ 154 w 171" name="T108"/>
                  <a:gd fmla="*/ 131 h 171" name="T109"/>
                  <a:gd fmla="*/ 159 w 171" name="T110"/>
                  <a:gd fmla="*/ 129 h 171" name="T111"/>
                  <a:gd fmla="*/ 147 w 171" name="T112"/>
                  <a:gd fmla="*/ 117 h 171" name="T113"/>
                  <a:gd fmla="*/ 165 w 171" name="T114"/>
                  <a:gd fmla="*/ 108 h 171" name="T115"/>
                  <a:gd fmla="*/ 169 w 171" name="T116"/>
                  <a:gd fmla="*/ 105 h 171" name="T117"/>
                  <a:gd fmla="*/ 154 w 171" name="T118"/>
                  <a:gd fmla="*/ 96 h 171" name="T119"/>
                  <a:gd fmla="*/ 168 w 171" name="T120"/>
                  <a:gd fmla="*/ 82 h 171" name="T121"/>
                  <a:gd fmla="*/ 70 w 171" name="T122"/>
                  <a:gd fmla="*/ 85 h 171" name="T123"/>
                  <a:gd fmla="*/ 101 w 171" name="T124"/>
                  <a:gd fmla="*/ 85 h 171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1" w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gdLst>
                  <a:gd fmla="*/ 121 w 121" name="T0"/>
                  <a:gd fmla="*/ 56 h 121" name="T1"/>
                  <a:gd fmla="*/ 119 w 121" name="T2"/>
                  <a:gd fmla="*/ 54 h 121" name="T3"/>
                  <a:gd fmla="*/ 108 w 121" name="T4"/>
                  <a:gd fmla="*/ 46 h 121" name="T5"/>
                  <a:gd fmla="*/ 117 w 121" name="T6"/>
                  <a:gd fmla="*/ 38 h 121" name="T7"/>
                  <a:gd fmla="*/ 115 w 121" name="T8"/>
                  <a:gd fmla="*/ 37 h 121" name="T9"/>
                  <a:gd fmla="*/ 101 w 121" name="T10"/>
                  <a:gd fmla="*/ 32 h 121" name="T11"/>
                  <a:gd fmla="*/ 108 w 121" name="T12"/>
                  <a:gd fmla="*/ 23 h 121" name="T13"/>
                  <a:gd fmla="*/ 105 w 121" name="T14"/>
                  <a:gd fmla="*/ 21 h 121" name="T15"/>
                  <a:gd fmla="*/ 90 w 121" name="T16"/>
                  <a:gd fmla="*/ 21 h 121" name="T17"/>
                  <a:gd fmla="*/ 94 w 121" name="T18"/>
                  <a:gd fmla="*/ 11 h 121" name="T19"/>
                  <a:gd fmla="*/ 90 w 121" name="T20"/>
                  <a:gd fmla="*/ 10 h 121" name="T21"/>
                  <a:gd fmla="*/ 77 w 121" name="T22"/>
                  <a:gd fmla="*/ 14 h 121" name="T23"/>
                  <a:gd fmla="*/ 77 w 121" name="T24"/>
                  <a:gd fmla="*/ 3 h 121" name="T25"/>
                  <a:gd fmla="*/ 73 w 121" name="T26"/>
                  <a:gd fmla="*/ 3 h 121" name="T27"/>
                  <a:gd fmla="*/ 61 w 121" name="T28"/>
                  <a:gd fmla="*/ 11 h 121" name="T29"/>
                  <a:gd fmla="*/ 56 w 121" name="T30"/>
                  <a:gd fmla="*/ 0 h 121" name="T31"/>
                  <a:gd fmla="*/ 55 w 121" name="T32"/>
                  <a:gd fmla="*/ 2 h 121" name="T33"/>
                  <a:gd fmla="*/ 46 w 121" name="T34"/>
                  <a:gd fmla="*/ 13 h 121" name="T35"/>
                  <a:gd fmla="*/ 38 w 121" name="T36"/>
                  <a:gd fmla="*/ 4 h 121" name="T37"/>
                  <a:gd fmla="*/ 37 w 121" name="T38"/>
                  <a:gd fmla="*/ 7 h 121" name="T39"/>
                  <a:gd fmla="*/ 32 w 121" name="T40"/>
                  <a:gd fmla="*/ 20 h 121" name="T41"/>
                  <a:gd fmla="*/ 22 w 121" name="T42"/>
                  <a:gd fmla="*/ 14 h 121" name="T43"/>
                  <a:gd fmla="*/ 21 w 121" name="T44"/>
                  <a:gd fmla="*/ 17 h 121" name="T45"/>
                  <a:gd fmla="*/ 21 w 121" name="T46"/>
                  <a:gd fmla="*/ 31 h 121" name="T47"/>
                  <a:gd fmla="*/ 9 w 121" name="T48"/>
                  <a:gd fmla="*/ 28 h 121" name="T49"/>
                  <a:gd fmla="*/ 10 w 121" name="T50"/>
                  <a:gd fmla="*/ 31 h 121" name="T51"/>
                  <a:gd fmla="*/ 14 w 121" name="T52"/>
                  <a:gd fmla="*/ 45 h 121" name="T53"/>
                  <a:gd fmla="*/ 2 w 121" name="T54"/>
                  <a:gd fmla="*/ 46 h 121" name="T55"/>
                  <a:gd fmla="*/ 3 w 121" name="T56"/>
                  <a:gd fmla="*/ 48 h 121" name="T57"/>
                  <a:gd fmla="*/ 11 w 121" name="T58"/>
                  <a:gd fmla="*/ 60 h 121" name="T59"/>
                  <a:gd fmla="*/ 0 w 121" name="T60"/>
                  <a:gd fmla="*/ 65 h 121" name="T61"/>
                  <a:gd fmla="*/ 2 w 121" name="T62"/>
                  <a:gd fmla="*/ 67 h 121" name="T63"/>
                  <a:gd fmla="*/ 14 w 121" name="T64"/>
                  <a:gd fmla="*/ 75 h 121" name="T65"/>
                  <a:gd fmla="*/ 4 w 121" name="T66"/>
                  <a:gd fmla="*/ 83 h 121" name="T67"/>
                  <a:gd fmla="*/ 7 w 121" name="T68"/>
                  <a:gd fmla="*/ 84 h 121" name="T69"/>
                  <a:gd fmla="*/ 20 w 121" name="T70"/>
                  <a:gd fmla="*/ 89 h 121" name="T71"/>
                  <a:gd fmla="*/ 14 w 121" name="T72"/>
                  <a:gd fmla="*/ 98 h 121" name="T73"/>
                  <a:gd fmla="*/ 17 w 121" name="T74"/>
                  <a:gd fmla="*/ 100 h 121" name="T75"/>
                  <a:gd fmla="*/ 31 w 121" name="T76"/>
                  <a:gd fmla="*/ 100 h 121" name="T77"/>
                  <a:gd fmla="*/ 28 w 121" name="T78"/>
                  <a:gd fmla="*/ 110 h 121" name="T79"/>
                  <a:gd fmla="*/ 31 w 121" name="T80"/>
                  <a:gd fmla="*/ 112 h 121" name="T81"/>
                  <a:gd fmla="*/ 45 w 121" name="T82"/>
                  <a:gd fmla="*/ 107 h 121" name="T83"/>
                  <a:gd fmla="*/ 45 w 121" name="T84"/>
                  <a:gd fmla="*/ 118 h 121" name="T85"/>
                  <a:gd fmla="*/ 49 w 121" name="T86"/>
                  <a:gd fmla="*/ 118 h 121" name="T87"/>
                  <a:gd fmla="*/ 60 w 121" name="T88"/>
                  <a:gd fmla="*/ 110 h 121" name="T89"/>
                  <a:gd fmla="*/ 65 w 121" name="T90"/>
                  <a:gd fmla="*/ 121 h 121" name="T91"/>
                  <a:gd fmla="*/ 67 w 121" name="T92"/>
                  <a:gd fmla="*/ 119 h 121" name="T93"/>
                  <a:gd fmla="*/ 68 w 121" name="T94"/>
                  <a:gd fmla="*/ 109 h 121" name="T95"/>
                  <a:gd fmla="*/ 81 w 121" name="T96"/>
                  <a:gd fmla="*/ 116 h 121" name="T97"/>
                  <a:gd fmla="*/ 85 w 121" name="T98"/>
                  <a:gd fmla="*/ 115 h 121" name="T99"/>
                  <a:gd fmla="*/ 83 w 121" name="T100"/>
                  <a:gd fmla="*/ 104 h 121" name="T101"/>
                  <a:gd fmla="*/ 97 w 121" name="T102"/>
                  <a:gd fmla="*/ 107 h 121" name="T103"/>
                  <a:gd fmla="*/ 101 w 121" name="T104"/>
                  <a:gd fmla="*/ 106 h 121" name="T105"/>
                  <a:gd fmla="*/ 96 w 121" name="T106"/>
                  <a:gd fmla="*/ 95 h 121" name="T107"/>
                  <a:gd fmla="*/ 110 w 121" name="T108"/>
                  <a:gd fmla="*/ 93 h 121" name="T109"/>
                  <a:gd fmla="*/ 113 w 121" name="T110"/>
                  <a:gd fmla="*/ 92 h 121" name="T111"/>
                  <a:gd fmla="*/ 105 w 121" name="T112"/>
                  <a:gd fmla="*/ 83 h 121" name="T113"/>
                  <a:gd fmla="*/ 117 w 121" name="T114"/>
                  <a:gd fmla="*/ 77 h 121" name="T115"/>
                  <a:gd fmla="*/ 120 w 121" name="T116"/>
                  <a:gd fmla="*/ 75 h 121" name="T117"/>
                  <a:gd fmla="*/ 109 w 121" name="T118"/>
                  <a:gd fmla="*/ 68 h 121" name="T119"/>
                  <a:gd fmla="*/ 120 w 121" name="T120"/>
                  <a:gd fmla="*/ 58 h 121" name="T121"/>
                  <a:gd fmla="*/ 50 w 121" name="T122"/>
                  <a:gd fmla="*/ 61 h 121" name="T123"/>
                  <a:gd fmla="*/ 72 w 121" name="T124"/>
                  <a:gd fmla="*/ 61 h 121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20" w="120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gdLst>
                  <a:gd fmla="*/ 605 w 718" name="T0"/>
                  <a:gd fmla="*/ 20 h 709" name="T1"/>
                  <a:gd fmla="*/ 602 w 718" name="T2"/>
                  <a:gd fmla="*/ 58 h 709" name="T3"/>
                  <a:gd fmla="*/ 587 w 718" name="T4"/>
                  <a:gd fmla="*/ 93 h 709" name="T5"/>
                  <a:gd fmla="*/ 563 w 718" name="T6"/>
                  <a:gd fmla="*/ 121 h 709" name="T7"/>
                  <a:gd fmla="*/ 530 w 718" name="T8"/>
                  <a:gd fmla="*/ 141 h 709" name="T9"/>
                  <a:gd fmla="*/ 493 w 718" name="T10"/>
                  <a:gd fmla="*/ 149 h 709" name="T11"/>
                  <a:gd fmla="*/ 456 w 718" name="T12"/>
                  <a:gd fmla="*/ 147 h 709" name="T13"/>
                  <a:gd fmla="*/ 420 w 718" name="T14"/>
                  <a:gd fmla="*/ 134 h 709" name="T15"/>
                  <a:gd fmla="*/ 391 w 718" name="T16"/>
                  <a:gd fmla="*/ 110 h 709" name="T17"/>
                  <a:gd fmla="*/ 371 w 718" name="T18"/>
                  <a:gd fmla="*/ 78 h 709" name="T19"/>
                  <a:gd fmla="*/ 361 w 718" name="T20"/>
                  <a:gd fmla="*/ 42 h 709" name="T21"/>
                  <a:gd fmla="*/ 363 w 718" name="T22"/>
                  <a:gd fmla="*/ 4 h 709" name="T23"/>
                  <a:gd fmla="*/ 68 w 718" name="T24"/>
                  <a:gd fmla="*/ 221 h 709" name="T25"/>
                  <a:gd fmla="*/ 162 w 718" name="T26"/>
                  <a:gd fmla="*/ 514 h 709" name="T27"/>
                  <a:gd fmla="*/ 334 w 718" name="T28"/>
                  <a:gd fmla="*/ 176 h 709" name="T29"/>
                  <a:gd fmla="*/ 311 w 718" name="T30"/>
                  <a:gd fmla="*/ 189 h 709" name="T31"/>
                  <a:gd fmla="*/ 288 w 718" name="T32"/>
                  <a:gd fmla="*/ 197 h 709" name="T33"/>
                  <a:gd fmla="*/ 258 w 718" name="T34"/>
                  <a:gd fmla="*/ 192 h 709" name="T35"/>
                  <a:gd fmla="*/ 234 w 718" name="T36"/>
                  <a:gd fmla="*/ 181 h 709" name="T37"/>
                  <a:gd fmla="*/ 214 w 718" name="T38"/>
                  <a:gd fmla="*/ 164 h 709" name="T39"/>
                  <a:gd fmla="*/ 201 w 718" name="T40"/>
                  <a:gd fmla="*/ 141 h 709" name="T41"/>
                  <a:gd fmla="*/ 195 w 718" name="T42"/>
                  <a:gd fmla="*/ 116 h 709" name="T43"/>
                  <a:gd fmla="*/ 197 w 718" name="T44"/>
                  <a:gd fmla="*/ 89 h 709" name="T45"/>
                  <a:gd fmla="*/ 207 w 718" name="T46"/>
                  <a:gd fmla="*/ 64 h 709" name="T47"/>
                  <a:gd fmla="*/ 225 w 718" name="T48"/>
                  <a:gd fmla="*/ 43 h 709" name="T49"/>
                  <a:gd fmla="*/ 249 w 718" name="T50"/>
                  <a:gd fmla="*/ 29 h 709" name="T51"/>
                  <a:gd fmla="*/ 275 w 718" name="T52"/>
                  <a:gd fmla="*/ 23 h 709" name="T53"/>
                  <a:gd fmla="*/ 305 w 718" name="T54"/>
                  <a:gd fmla="*/ 28 h 709" name="T55"/>
                  <a:gd fmla="*/ 329 w 718" name="T56"/>
                  <a:gd fmla="*/ 38 h 709" name="T57"/>
                  <a:gd fmla="*/ 349 w 718" name="T58"/>
                  <a:gd fmla="*/ 55 h 709" name="T59"/>
                  <a:gd fmla="*/ 362 w 718" name="T60"/>
                  <a:gd fmla="*/ 78 h 709" name="T61"/>
                  <a:gd fmla="*/ 368 w 718" name="T62"/>
                  <a:gd fmla="*/ 104 h 709" name="T63"/>
                  <a:gd fmla="*/ 366 w 718" name="T64"/>
                  <a:gd fmla="*/ 131 h 709" name="T65"/>
                  <a:gd fmla="*/ 356 w 718" name="T66"/>
                  <a:gd fmla="*/ 156 h 709" name="T67"/>
                  <a:gd fmla="*/ 338 w 718" name="T68"/>
                  <a:gd fmla="*/ 176 h 709" name="T69"/>
                  <a:gd fmla="*/ 451 w 718" name="T70"/>
                  <a:gd fmla="*/ 208 h 709" name="T71"/>
                  <a:gd fmla="*/ 444 w 718" name="T72"/>
                  <a:gd fmla="*/ 224 h 709" name="T73"/>
                  <a:gd fmla="*/ 433 w 718" name="T74"/>
                  <a:gd fmla="*/ 237 h 709" name="T75"/>
                  <a:gd fmla="*/ 418 w 718" name="T76"/>
                  <a:gd fmla="*/ 247 h 709" name="T77"/>
                  <a:gd fmla="*/ 401 w 718" name="T78"/>
                  <a:gd fmla="*/ 251 h 709" name="T79"/>
                  <a:gd fmla="*/ 383 w 718" name="T80"/>
                  <a:gd fmla="*/ 250 h 709" name="T81"/>
                  <a:gd fmla="*/ 367 w 718" name="T82"/>
                  <a:gd fmla="*/ 243 h 709" name="T83"/>
                  <a:gd fmla="*/ 353 w 718" name="T84"/>
                  <a:gd fmla="*/ 232 h 709" name="T85"/>
                  <a:gd fmla="*/ 343 w 718" name="T86"/>
                  <a:gd fmla="*/ 217 h 709" name="T87"/>
                  <a:gd fmla="*/ 339 w 718" name="T88"/>
                  <a:gd fmla="*/ 200 h 709" name="T89"/>
                  <a:gd fmla="*/ 340 w 718" name="T90"/>
                  <a:gd fmla="*/ 183 h 709" name="T91"/>
                  <a:gd fmla="*/ 346 w 718" name="T92"/>
                  <a:gd fmla="*/ 166 h 709" name="T93"/>
                  <a:gd fmla="*/ 357 w 718" name="T94"/>
                  <a:gd fmla="*/ 153 h 709" name="T95"/>
                  <a:gd fmla="*/ 372 w 718" name="T96"/>
                  <a:gd fmla="*/ 143 h 709" name="T97"/>
                  <a:gd fmla="*/ 389 w 718" name="T98"/>
                  <a:gd fmla="*/ 138 h 709" name="T99"/>
                  <a:gd fmla="*/ 407 w 718" name="T100"/>
                  <a:gd fmla="*/ 139 h 709" name="T101"/>
                  <a:gd fmla="*/ 423 w 718" name="T102"/>
                  <a:gd fmla="*/ 146 h 709" name="T103"/>
                  <a:gd fmla="*/ 437 w 718" name="T104"/>
                  <a:gd fmla="*/ 157 h 709" name="T105"/>
                  <a:gd fmla="*/ 446 w 718" name="T106"/>
                  <a:gd fmla="*/ 172 h 709" name="T107"/>
                  <a:gd fmla="*/ 451 w 718" name="T108"/>
                  <a:gd fmla="*/ 189 h 709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709" w="718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gdLst>
                  <a:gd fmla="*/ 218 w 237" name="T0"/>
                  <a:gd fmla="*/ 95 h 95" name="T1"/>
                  <a:gd fmla="*/ 217 w 237" name="T2"/>
                  <a:gd fmla="*/ 94 h 95" name="T3"/>
                  <a:gd fmla="*/ 234 w 237" name="T4"/>
                  <a:gd fmla="*/ 82 h 95" name="T5"/>
                  <a:gd fmla="*/ 237 w 237" name="T6"/>
                  <a:gd fmla="*/ 79 h 95" name="T7"/>
                  <a:gd fmla="*/ 236 w 237" name="T8"/>
                  <a:gd fmla="*/ 77 h 95" name="T9"/>
                  <a:gd fmla="*/ 231 w 237" name="T10"/>
                  <a:gd fmla="*/ 75 h 95" name="T11"/>
                  <a:gd fmla="*/ 211 w 237" name="T12"/>
                  <a:gd fmla="*/ 78 h 95" name="T13"/>
                  <a:gd fmla="*/ 203 w 237" name="T14"/>
                  <a:gd fmla="*/ 66 h 95" name="T15"/>
                  <a:gd fmla="*/ 216 w 237" name="T16"/>
                  <a:gd fmla="*/ 49 h 95" name="T17"/>
                  <a:gd fmla="*/ 217 w 237" name="T18"/>
                  <a:gd fmla="*/ 46 h 95" name="T19"/>
                  <a:gd fmla="*/ 216 w 237" name="T20"/>
                  <a:gd fmla="*/ 44 h 95" name="T21"/>
                  <a:gd fmla="*/ 211 w 237" name="T22"/>
                  <a:gd fmla="*/ 43 h 95" name="T23"/>
                  <a:gd fmla="*/ 192 w 237" name="T24"/>
                  <a:gd fmla="*/ 53 h 95" name="T25"/>
                  <a:gd fmla="*/ 181 w 237" name="T26"/>
                  <a:gd fmla="*/ 43 h 95" name="T27"/>
                  <a:gd fmla="*/ 188 w 237" name="T28"/>
                  <a:gd fmla="*/ 24 h 95" name="T29"/>
                  <a:gd fmla="*/ 189 w 237" name="T30"/>
                  <a:gd fmla="*/ 22 h 95" name="T31"/>
                  <a:gd fmla="*/ 187 w 237" name="T32"/>
                  <a:gd fmla="*/ 18 h 95" name="T33"/>
                  <a:gd fmla="*/ 181 w 237" name="T34"/>
                  <a:gd fmla="*/ 20 h 95" name="T35"/>
                  <a:gd fmla="*/ 167 w 237" name="T36"/>
                  <a:gd fmla="*/ 34 h 95" name="T37"/>
                  <a:gd fmla="*/ 153 w 237" name="T38"/>
                  <a:gd fmla="*/ 28 h 95" name="T39"/>
                  <a:gd fmla="*/ 154 w 237" name="T40"/>
                  <a:gd fmla="*/ 8 h 95" name="T41"/>
                  <a:gd fmla="*/ 154 w 237" name="T42"/>
                  <a:gd fmla="*/ 7 h 95" name="T43"/>
                  <a:gd fmla="*/ 151 w 237" name="T44"/>
                  <a:gd fmla="*/ 3 h 95" name="T45"/>
                  <a:gd fmla="*/ 146 w 237" name="T46"/>
                  <a:gd fmla="*/ 6 h 95" name="T47"/>
                  <a:gd fmla="*/ 137 w 237" name="T48"/>
                  <a:gd fmla="*/ 24 h 95" name="T49"/>
                  <a:gd fmla="*/ 122 w 237" name="T50"/>
                  <a:gd fmla="*/ 23 h 95" name="T51"/>
                  <a:gd fmla="*/ 116 w 237" name="T52"/>
                  <a:gd fmla="*/ 4 h 95" name="T53"/>
                  <a:gd fmla="*/ 112 w 237" name="T54"/>
                  <a:gd fmla="*/ 0 h 95" name="T55"/>
                  <a:gd fmla="*/ 108 w 237" name="T56"/>
                  <a:gd fmla="*/ 4 h 95" name="T57"/>
                  <a:gd fmla="*/ 108 w 237" name="T58"/>
                  <a:gd fmla="*/ 4 h 95" name="T59"/>
                  <a:gd fmla="*/ 105 w 237" name="T60"/>
                  <a:gd fmla="*/ 24 h 95" name="T61"/>
                  <a:gd fmla="*/ 91 w 237" name="T62"/>
                  <a:gd fmla="*/ 28 h 95" name="T63"/>
                  <a:gd fmla="*/ 79 w 237" name="T64"/>
                  <a:gd fmla="*/ 11 h 95" name="T65"/>
                  <a:gd fmla="*/ 74 w 237" name="T66"/>
                  <a:gd fmla="*/ 9 h 95" name="T67"/>
                  <a:gd fmla="*/ 71 w 237" name="T68"/>
                  <a:gd fmla="*/ 12 h 95" name="T69"/>
                  <a:gd fmla="*/ 72 w 237" name="T70"/>
                  <a:gd fmla="*/ 14 h 95" name="T71"/>
                  <a:gd fmla="*/ 75 w 237" name="T72"/>
                  <a:gd fmla="*/ 34 h 95" name="T73"/>
                  <a:gd fmla="*/ 63 w 237" name="T74"/>
                  <a:gd fmla="*/ 42 h 95" name="T75"/>
                  <a:gd fmla="*/ 46 w 237" name="T76"/>
                  <a:gd fmla="*/ 29 h 95" name="T77"/>
                  <a:gd fmla="*/ 41 w 237" name="T78"/>
                  <a:gd fmla="*/ 29 h 95" name="T79"/>
                  <a:gd fmla="*/ 39 w 237" name="T80"/>
                  <a:gd fmla="*/ 32 h 95" name="T81"/>
                  <a:gd fmla="*/ 40 w 237" name="T82"/>
                  <a:gd fmla="*/ 34 h 95" name="T83"/>
                  <a:gd fmla="*/ 49 w 237" name="T84"/>
                  <a:gd fmla="*/ 53 h 95" name="T85"/>
                  <a:gd fmla="*/ 40 w 237" name="T86"/>
                  <a:gd fmla="*/ 64 h 95" name="T87"/>
                  <a:gd fmla="*/ 21 w 237" name="T88"/>
                  <a:gd fmla="*/ 57 h 95" name="T89"/>
                  <a:gd fmla="*/ 15 w 237" name="T90"/>
                  <a:gd fmla="*/ 58 h 95" name="T91"/>
                  <a:gd fmla="*/ 14 w 237" name="T92"/>
                  <a:gd fmla="*/ 60 h 95" name="T93"/>
                  <a:gd fmla="*/ 16 w 237" name="T94"/>
                  <a:gd fmla="*/ 64 h 95" name="T95"/>
                  <a:gd fmla="*/ 31 w 237" name="T96"/>
                  <a:gd fmla="*/ 78 h 95" name="T97"/>
                  <a:gd fmla="*/ 25 w 237" name="T98"/>
                  <a:gd fmla="*/ 92 h 95" name="T99"/>
                  <a:gd fmla="*/ 5 w 237" name="T100"/>
                  <a:gd fmla="*/ 91 h 95" name="T101"/>
                  <a:gd fmla="*/ 0 w 237" name="T102"/>
                  <a:gd fmla="*/ 94 h 95" name="T103"/>
                  <a:gd fmla="*/ 0 w 237" name="T104"/>
                  <a:gd fmla="*/ 95 h 95" name="T105"/>
                  <a:gd fmla="*/ 218 w 237" name="T106"/>
                  <a:gd fmla="*/ 95 h 9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95" w="236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gdLst>
                <a:gd fmla="*/ 350 w 3153" name="T0"/>
                <a:gd fmla="*/ 935 h 2031" name="T1"/>
                <a:gd fmla="*/ 788 w 3153" name="T2"/>
                <a:gd fmla="*/ 0 h 2031" name="T3"/>
                <a:gd fmla="*/ 2918 w 3153" name="T4"/>
                <a:gd fmla="*/ 1882 h 2031" name="T5"/>
                <a:gd fmla="*/ 2403 w 3153" name="T6"/>
                <a:gd fmla="*/ 1493 h 2031" name="T7"/>
                <a:gd fmla="*/ 2244 w 3153" name="T8"/>
                <a:gd fmla="*/ 1424 h 2031" name="T9"/>
                <a:gd fmla="*/ 2391 w 3153" name="T10"/>
                <a:gd fmla="*/ 1458 h 2031" name="T11"/>
                <a:gd fmla="*/ 1437 w 3153" name="T12"/>
                <a:gd fmla="*/ 1486 h 2031" name="T13"/>
                <a:gd fmla="*/ 1460 w 3153" name="T14"/>
                <a:gd fmla="*/ 1427 h 2031" name="T15"/>
                <a:gd fmla="*/ 1588 w 3153" name="T16"/>
                <a:gd fmla="*/ 1440 h 2031" name="T17"/>
                <a:gd fmla="*/ 1563 w 3153" name="T18"/>
                <a:gd fmla="*/ 1636 h 2031" name="T19"/>
                <a:gd fmla="*/ 1421 w 3153" name="T20"/>
                <a:gd fmla="*/ 1612 h 2031" name="T21"/>
                <a:gd fmla="*/ 1170 w 3153" name="T22"/>
                <a:gd fmla="*/ 1604 h 2031" name="T23"/>
                <a:gd fmla="*/ 1340 w 3153" name="T24"/>
                <a:gd fmla="*/ 1589 h 2031" name="T25"/>
                <a:gd fmla="*/ 1175 w 3153" name="T26"/>
                <a:gd fmla="*/ 1631 h 2031" name="T27"/>
                <a:gd fmla="*/ 1228 w 3153" name="T28"/>
                <a:gd fmla="*/ 1433 h 2031" name="T29"/>
                <a:gd fmla="*/ 1366 w 3153" name="T30"/>
                <a:gd fmla="*/ 1441 h 2031" name="T31"/>
                <a:gd fmla="*/ 916 w 3153" name="T32"/>
                <a:gd fmla="*/ 1607 h 2031" name="T33"/>
                <a:gd fmla="*/ 1099 w 3153" name="T34"/>
                <a:gd fmla="*/ 1564 h 2031" name="T35"/>
                <a:gd fmla="*/ 911 w 3153" name="T36"/>
                <a:gd fmla="*/ 1624 h 2031" name="T37"/>
                <a:gd fmla="*/ 832 w 3153" name="T38"/>
                <a:gd fmla="*/ 1503 h 2031" name="T39"/>
                <a:gd fmla="*/ 922 w 3153" name="T40"/>
                <a:gd fmla="*/ 1437 h 2031" name="T41"/>
                <a:gd fmla="*/ 999 w 3153" name="T42"/>
                <a:gd fmla="*/ 1440 h 2031" name="T43"/>
                <a:gd fmla="*/ 1143 w 3153" name="T44"/>
                <a:gd fmla="*/ 1436 h 2031" name="T45"/>
                <a:gd fmla="*/ 1113 w 3153" name="T46"/>
                <a:gd fmla="*/ 1496 h 2031" name="T47"/>
                <a:gd fmla="*/ 692 w 3153" name="T48"/>
                <a:gd fmla="*/ 1804 h 2031" name="T49"/>
                <a:gd fmla="*/ 574 w 3153" name="T50"/>
                <a:gd fmla="*/ 1739 h 2031" name="T51"/>
                <a:gd fmla="*/ 656 w 3153" name="T52"/>
                <a:gd fmla="*/ 1687 h 2031" name="T53"/>
                <a:gd fmla="*/ 823 w 3153" name="T54"/>
                <a:gd fmla="*/ 1619 h 2031" name="T55"/>
                <a:gd fmla="*/ 669 w 3153" name="T56"/>
                <a:gd fmla="*/ 1638 h 2031" name="T57"/>
                <a:gd fmla="*/ 713 w 3153" name="T58"/>
                <a:gd fmla="*/ 1551 h 2031" name="T59"/>
                <a:gd fmla="*/ 828 w 3153" name="T60"/>
                <a:gd fmla="*/ 1613 h 2031" name="T61"/>
                <a:gd fmla="*/ 1570 w 3153" name="T62"/>
                <a:gd fmla="*/ 1798 h 2031" name="T63"/>
                <a:gd fmla="*/ 850 w 3153" name="T64"/>
                <a:gd fmla="*/ 1803 h 2031" name="T65"/>
                <a:gd fmla="*/ 882 w 3153" name="T66"/>
                <a:gd fmla="*/ 1698 h 2031" name="T67"/>
                <a:gd fmla="*/ 1563 w 3153" name="T68"/>
                <a:gd fmla="*/ 1687 h 2031" name="T69"/>
                <a:gd fmla="*/ 1670 w 3153" name="T70"/>
                <a:gd fmla="*/ 1489 h 2031" name="T71"/>
                <a:gd fmla="*/ 1693 w 3153" name="T72"/>
                <a:gd fmla="*/ 1424 h 2031" name="T73"/>
                <a:gd fmla="*/ 1793 w 3153" name="T74"/>
                <a:gd fmla="*/ 1500 h 2031" name="T75"/>
                <a:gd fmla="*/ 1675 w 3153" name="T76"/>
                <a:gd fmla="*/ 1612 h 2031" name="T77"/>
                <a:gd fmla="*/ 1843 w 3153" name="T78"/>
                <a:gd fmla="*/ 1621 h 2031" name="T79"/>
                <a:gd fmla="*/ 1804 w 3153" name="T80"/>
                <a:gd fmla="*/ 1637 h 2031" name="T81"/>
                <a:gd fmla="*/ 1866 w 3153" name="T82"/>
                <a:gd fmla="*/ 1793 h 2031" name="T83"/>
                <a:gd fmla="*/ 1690 w 3153" name="T84"/>
                <a:gd fmla="*/ 1778 h 2031" name="T85"/>
                <a:gd fmla="*/ 1686 w 3153" name="T86"/>
                <a:gd fmla="*/ 1702 h 2031" name="T87"/>
                <a:gd fmla="*/ 1724 w 3153" name="T88"/>
                <a:gd fmla="*/ 1685 h 2031" name="T89"/>
                <a:gd fmla="*/ 1843 w 3153" name="T90"/>
                <a:gd fmla="*/ 1691 h 2031" name="T91"/>
                <a:gd fmla="*/ 2009 w 3153" name="T92"/>
                <a:gd fmla="*/ 1439 h 2031" name="T93"/>
                <a:gd fmla="*/ 2140 w 3153" name="T94"/>
                <a:gd fmla="*/ 1428 h 2031" name="T95"/>
                <a:gd fmla="*/ 2161 w 3153" name="T96"/>
                <a:gd fmla="*/ 1499 h 2031" name="T97"/>
                <a:gd fmla="*/ 2064 w 3153" name="T98"/>
                <a:gd fmla="*/ 1588 h 2031" name="T99"/>
                <a:gd fmla="*/ 2218 w 3153" name="T100"/>
                <a:gd fmla="*/ 1565 h 2031" name="T101"/>
                <a:gd fmla="*/ 2225 w 3153" name="T102"/>
                <a:gd fmla="*/ 1634 h 2031" name="T103"/>
                <a:gd fmla="*/ 2319 w 3153" name="T104"/>
                <a:gd fmla="*/ 1790 h 2031" name="T105"/>
                <a:gd fmla="*/ 2131 w 3153" name="T106"/>
                <a:gd fmla="*/ 1770 h 2031" name="T107"/>
                <a:gd fmla="*/ 2145 w 3153" name="T108"/>
                <a:gd fmla="*/ 1683 h 2031" name="T109"/>
                <a:gd fmla="*/ 2340 w 3153" name="T110"/>
                <a:gd fmla="*/ 1624 h 2031" name="T111"/>
                <a:gd fmla="*/ 2463 w 3153" name="T112"/>
                <a:gd fmla="*/ 1564 h 2031" name="T113"/>
                <a:gd fmla="*/ 2434 w 3153" name="T114"/>
                <a:gd fmla="*/ 1636 h 2031" name="T115"/>
                <a:gd fmla="*/ 2415 w 3153" name="T116"/>
                <a:gd fmla="*/ 1769 h 2031" name="T117"/>
                <a:gd fmla="*/ 2500 w 3153" name="T118"/>
                <a:gd fmla="*/ 1683 h 2031" name="T119"/>
                <a:gd fmla="*/ 2605 w 3153" name="T120"/>
                <a:gd fmla="*/ 1791 h 20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030" w="3153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30867" compatLnSpc="1" lIns="61735" numCol="1" rIns="61735" tIns="3086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0" name="组合 25"/>
          <p:cNvGrpSpPr/>
          <p:nvPr/>
        </p:nvGrpSpPr>
        <p:grpSpPr>
          <a:xfrm>
            <a:off x="4419600" y="1415174"/>
            <a:ext cx="4545484" cy="726441"/>
            <a:chOff x="503238" y="2770637"/>
            <a:chExt cx="3204356" cy="726441"/>
          </a:xfrm>
        </p:grpSpPr>
        <p:sp>
          <p:nvSpPr>
            <p:cNvPr id="61" name="矩形 26"/>
            <p:cNvSpPr/>
            <p:nvPr/>
          </p:nvSpPr>
          <p:spPr>
            <a:xfrm>
              <a:off x="503237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62" name="矩形 27"/>
            <p:cNvSpPr/>
            <p:nvPr/>
          </p:nvSpPr>
          <p:spPr>
            <a:xfrm>
              <a:off x="503239" y="2770637"/>
              <a:ext cx="880967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63" name="组合 25"/>
          <p:cNvGrpSpPr/>
          <p:nvPr/>
        </p:nvGrpSpPr>
        <p:grpSpPr>
          <a:xfrm>
            <a:off x="4369916" y="2112866"/>
            <a:ext cx="4545484" cy="726441"/>
            <a:chOff x="503238" y="2770637"/>
            <a:chExt cx="3204356" cy="726441"/>
          </a:xfrm>
        </p:grpSpPr>
        <p:sp>
          <p:nvSpPr>
            <p:cNvPr id="64" name="矩形 26"/>
            <p:cNvSpPr/>
            <p:nvPr/>
          </p:nvSpPr>
          <p:spPr>
            <a:xfrm>
              <a:off x="503238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50382" y="2770637"/>
              <a:ext cx="880967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78" name="组合 25"/>
          <p:cNvGrpSpPr/>
          <p:nvPr/>
        </p:nvGrpSpPr>
        <p:grpSpPr>
          <a:xfrm>
            <a:off x="4369916" y="2776934"/>
            <a:ext cx="4545484" cy="726441"/>
            <a:chOff x="503238" y="2770637"/>
            <a:chExt cx="3204356" cy="726441"/>
          </a:xfrm>
        </p:grpSpPr>
        <p:sp>
          <p:nvSpPr>
            <p:cNvPr id="79" name="矩形 26"/>
            <p:cNvSpPr/>
            <p:nvPr/>
          </p:nvSpPr>
          <p:spPr>
            <a:xfrm>
              <a:off x="503238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80" name="矩形 27"/>
            <p:cNvSpPr/>
            <p:nvPr/>
          </p:nvSpPr>
          <p:spPr>
            <a:xfrm>
              <a:off x="550382" y="2770637"/>
              <a:ext cx="880967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81" name="组合 25"/>
          <p:cNvGrpSpPr/>
          <p:nvPr/>
        </p:nvGrpSpPr>
        <p:grpSpPr>
          <a:xfrm>
            <a:off x="4369916" y="3434264"/>
            <a:ext cx="4545484" cy="726441"/>
            <a:chOff x="503238" y="2770637"/>
            <a:chExt cx="3204356" cy="726441"/>
          </a:xfrm>
        </p:grpSpPr>
        <p:sp>
          <p:nvSpPr>
            <p:cNvPr id="82" name="矩形 26"/>
            <p:cNvSpPr/>
            <p:nvPr/>
          </p:nvSpPr>
          <p:spPr>
            <a:xfrm>
              <a:off x="503238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83" name="矩形 27"/>
            <p:cNvSpPr/>
            <p:nvPr/>
          </p:nvSpPr>
          <p:spPr>
            <a:xfrm>
              <a:off x="550382" y="2770637"/>
              <a:ext cx="880967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10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21"/>
          <p:cNvSpPr/>
          <p:nvPr/>
        </p:nvSpPr>
        <p:spPr bwMode="auto">
          <a:xfrm flipH="1" rot="16200000">
            <a:off x="4581202" y="1611169"/>
            <a:ext cx="2128451" cy="2168038"/>
          </a:xfrm>
          <a:custGeom>
            <a:gdLst>
              <a:gd fmla="*/ 0 w 3169466" name="connsiteX0"/>
              <a:gd fmla="*/ 3096344 h 3096344" name="connsiteY0"/>
              <a:gd fmla="*/ 1508539 w 3169466" name="connsiteX1"/>
              <a:gd fmla="*/ 0 h 3096344" name="connsiteY1"/>
              <a:gd fmla="*/ 3169466 w 3169466" name="connsiteX2"/>
              <a:gd fmla="*/ 3096344 h 3096344" name="connsiteY2"/>
              <a:gd fmla="*/ 0 w 3169466" name="connsiteX3"/>
              <a:gd fmla="*/ 3096344 h 3096344" name="connsiteY3"/>
              <a:gd fmla="*/ 0 w 3017066" name="connsiteX0-1"/>
              <a:gd fmla="*/ 3083644 h 3096344" name="connsiteY0-2"/>
              <a:gd fmla="*/ 1356139 w 3017066" name="connsiteX1-3"/>
              <a:gd fmla="*/ 0 h 3096344" name="connsiteY1-4"/>
              <a:gd fmla="*/ 3017066 w 3017066" name="connsiteX2-5"/>
              <a:gd fmla="*/ 3096344 h 3096344" name="connsiteY2-6"/>
              <a:gd fmla="*/ 0 w 3017066" name="connsiteX3-7"/>
              <a:gd fmla="*/ 3083644 h 3096344" name="connsiteY3-8"/>
              <a:gd fmla="*/ 0 w 3017066" name="connsiteX0-9"/>
              <a:gd fmla="*/ 3083644 h 3096344" name="connsiteY0-10"/>
              <a:gd fmla="*/ 181393 w 3017066" name="connsiteX1-11"/>
              <a:gd fmla="*/ 2273423 h 3096344" name="connsiteY1-12"/>
              <a:gd fmla="*/ 1356139 w 3017066" name="connsiteX2-13"/>
              <a:gd fmla="*/ 0 h 3096344" name="connsiteY2-14"/>
              <a:gd fmla="*/ 3017066 w 3017066" name="connsiteX3-15"/>
              <a:gd fmla="*/ 3096344 h 3096344" name="connsiteY3-16"/>
              <a:gd fmla="*/ 0 w 3017066" name="connsiteX4"/>
              <a:gd fmla="*/ 3083644 h 3096344" name="connsiteY4"/>
              <a:gd fmla="*/ 0 w 3017066" name="connsiteX0-17"/>
              <a:gd fmla="*/ 3083644 h 3096344" name="connsiteY0-18"/>
              <a:gd fmla="*/ 181393 w 3017066" name="connsiteX1-19"/>
              <a:gd fmla="*/ 2222623 h 3096344" name="connsiteY1-20"/>
              <a:gd fmla="*/ 1356139 w 3017066" name="connsiteX2-21"/>
              <a:gd fmla="*/ 0 h 3096344" name="connsiteY2-22"/>
              <a:gd fmla="*/ 3017066 w 3017066" name="connsiteX3-23"/>
              <a:gd fmla="*/ 3096344 h 3096344" name="connsiteY3-24"/>
              <a:gd fmla="*/ 0 w 3017066" name="connsiteX4-25"/>
              <a:gd fmla="*/ 3083644 h 3096344" name="connsiteY4-26"/>
              <a:gd fmla="*/ 0 w 3017066" name="connsiteX0-27"/>
              <a:gd fmla="*/ 3083644 h 3096344" name="connsiteY0-28"/>
              <a:gd fmla="*/ 105193 w 3017066" name="connsiteX1-29"/>
              <a:gd fmla="*/ 2425823 h 3096344" name="connsiteY1-30"/>
              <a:gd fmla="*/ 1356139 w 3017066" name="connsiteX2-31"/>
              <a:gd fmla="*/ 0 h 3096344" name="connsiteY2-32"/>
              <a:gd fmla="*/ 3017066 w 3017066" name="connsiteX3-33"/>
              <a:gd fmla="*/ 3096344 h 3096344" name="connsiteY3-34"/>
              <a:gd fmla="*/ 0 w 3017066" name="connsiteX4-35"/>
              <a:gd fmla="*/ 3083644 h 3096344" name="connsiteY4-36"/>
              <a:gd fmla="*/ 0 w 3017066" name="connsiteX0-37"/>
              <a:gd fmla="*/ 2601044 h 2613744" name="connsiteY0-38"/>
              <a:gd fmla="*/ 105193 w 3017066" name="connsiteX1-39"/>
              <a:gd fmla="*/ 1943223 h 2613744" name="connsiteY1-40"/>
              <a:gd fmla="*/ 1368839 w 3017066" name="connsiteX2-41"/>
              <a:gd fmla="*/ 0 h 2613744" name="connsiteY2-42"/>
              <a:gd fmla="*/ 3017066 w 3017066" name="connsiteX3-43"/>
              <a:gd fmla="*/ 2613744 h 2613744" name="connsiteY3-44"/>
              <a:gd fmla="*/ 0 w 3017066" name="connsiteX4-45"/>
              <a:gd fmla="*/ 2601044 h 2613744" name="connsiteY4-46"/>
              <a:gd fmla="*/ 537730 w 2919796" name="connsiteX0-47"/>
              <a:gd fmla="*/ 2702644 h 2702644" name="connsiteY0-48"/>
              <a:gd fmla="*/ 7923 w 2919796" name="connsiteX1-49"/>
              <a:gd fmla="*/ 1943223 h 2702644" name="connsiteY1-50"/>
              <a:gd fmla="*/ 1271569 w 2919796" name="connsiteX2-51"/>
              <a:gd fmla="*/ 0 h 2702644" name="connsiteY2-52"/>
              <a:gd fmla="*/ 2919796 w 2919796" name="connsiteX3-53"/>
              <a:gd fmla="*/ 2613744 h 2702644" name="connsiteY3-54"/>
              <a:gd fmla="*/ 537730 w 2919796" name="connsiteX4-55"/>
              <a:gd fmla="*/ 2702644 h 2702644" name="connsiteY4-56"/>
              <a:gd fmla="*/ 552634 w 2934700" name="connsiteX0-57"/>
              <a:gd fmla="*/ 2702644 h 2702644" name="connsiteY0-58"/>
              <a:gd fmla="*/ 22827 w 2934700" name="connsiteX1-59"/>
              <a:gd fmla="*/ 1943223 h 2702644" name="connsiteY1-60"/>
              <a:gd fmla="*/ 1286473 w 2934700" name="connsiteX2-61"/>
              <a:gd fmla="*/ 0 h 2702644" name="connsiteY2-62"/>
              <a:gd fmla="*/ 2934700 w 2934700" name="connsiteX3-63"/>
              <a:gd fmla="*/ 2613744 h 2702644" name="connsiteY3-64"/>
              <a:gd fmla="*/ 552634 w 2934700" name="connsiteX4-65"/>
              <a:gd fmla="*/ 2702644 h 2702644" name="connsiteY4-66"/>
              <a:gd fmla="*/ 529807 w 2911873" name="connsiteX0-67"/>
              <a:gd fmla="*/ 2702644 h 2702644" name="connsiteY0-68"/>
              <a:gd fmla="*/ 0 w 2911873" name="connsiteX1-69"/>
              <a:gd fmla="*/ 1943223 h 2702644" name="connsiteY1-70"/>
              <a:gd fmla="*/ 1263646 w 2911873" name="connsiteX2-71"/>
              <a:gd fmla="*/ 0 h 2702644" name="connsiteY2-72"/>
              <a:gd fmla="*/ 2911873 w 2911873" name="connsiteX3-73"/>
              <a:gd fmla="*/ 2613744 h 2702644" name="connsiteY3-74"/>
              <a:gd fmla="*/ 529807 w 2911873" name="connsiteX4-75"/>
              <a:gd fmla="*/ 2702644 h 2702644" name="connsiteY4-76"/>
              <a:gd fmla="*/ 529807 w 2911873" name="connsiteX0-77"/>
              <a:gd fmla="*/ 2702644 h 2702644" name="connsiteY0-78"/>
              <a:gd fmla="*/ 0 w 2911873" name="connsiteX1-79"/>
              <a:gd fmla="*/ 1943223 h 2702644" name="connsiteY1-80"/>
              <a:gd fmla="*/ 1263646 w 2911873" name="connsiteX2-81"/>
              <a:gd fmla="*/ 0 h 2702644" name="connsiteY2-82"/>
              <a:gd fmla="*/ 2911873 w 2911873" name="connsiteX3-83"/>
              <a:gd fmla="*/ 2613744 h 2702644" name="connsiteY3-84"/>
              <a:gd fmla="*/ 529807 w 2911873" name="connsiteX4-85"/>
              <a:gd fmla="*/ 2702644 h 2702644" name="connsiteY4-86"/>
              <a:gd fmla="*/ 529807 w 2911873" name="connsiteX0-87"/>
              <a:gd fmla="*/ 2702644 h 2844923" name="connsiteY0-88"/>
              <a:gd fmla="*/ 0 w 2911873" name="connsiteX1-89"/>
              <a:gd fmla="*/ 1943223 h 2844923" name="connsiteY1-90"/>
              <a:gd fmla="*/ 1263646 w 2911873" name="connsiteX2-91"/>
              <a:gd fmla="*/ 0 h 2844923" name="connsiteY2-92"/>
              <a:gd fmla="*/ 2911873 w 2911873" name="connsiteX3-93"/>
              <a:gd fmla="*/ 2613744 h 2844923" name="connsiteY3-94"/>
              <a:gd fmla="*/ 1241478 w 2911873" name="connsiteX4-95"/>
              <a:gd fmla="*/ 2844923 h 2844923" name="connsiteY4-96"/>
              <a:gd fmla="*/ 529807 w 2911873" name="connsiteX5"/>
              <a:gd fmla="*/ 2702644 h 2844923" name="connsiteY5"/>
              <a:gd fmla="*/ 529807 w 2619773" name="connsiteX0-97"/>
              <a:gd fmla="*/ 2702644 h 2844923" name="connsiteY0-98"/>
              <a:gd fmla="*/ 0 w 2619773" name="connsiteX1-99"/>
              <a:gd fmla="*/ 1943223 h 2844923" name="connsiteY1-100"/>
              <a:gd fmla="*/ 1263646 w 2619773" name="connsiteX2-101"/>
              <a:gd fmla="*/ 0 h 2844923" name="connsiteY2-102"/>
              <a:gd fmla="*/ 2619773 w 2619773" name="connsiteX3-103"/>
              <a:gd fmla="*/ 2143844 h 2844923" name="connsiteY3-104"/>
              <a:gd fmla="*/ 1241478 w 2619773" name="connsiteX4-105"/>
              <a:gd fmla="*/ 2844923 h 2844923" name="connsiteY4-106"/>
              <a:gd fmla="*/ 529807 w 2619773" name="connsiteX5-107"/>
              <a:gd fmla="*/ 2702644 h 2844923" name="connsiteY5-108"/>
              <a:gd fmla="*/ 529807 w 2619773" name="connsiteX0-109"/>
              <a:gd fmla="*/ 2702644 h 2959223" name="connsiteY0-110"/>
              <a:gd fmla="*/ 0 w 2619773" name="connsiteX1-111"/>
              <a:gd fmla="*/ 1943223 h 2959223" name="connsiteY1-112"/>
              <a:gd fmla="*/ 1263646 w 2619773" name="connsiteX2-113"/>
              <a:gd fmla="*/ 0 h 2959223" name="connsiteY2-114"/>
              <a:gd fmla="*/ 2619773 w 2619773" name="connsiteX3-115"/>
              <a:gd fmla="*/ 2143844 h 2959223" name="connsiteY3-116"/>
              <a:gd fmla="*/ 1216078 w 2619773" name="connsiteX4-117"/>
              <a:gd fmla="*/ 2959223 h 2959223" name="connsiteY4-118"/>
              <a:gd fmla="*/ 529807 w 2619773" name="connsiteX5-119"/>
              <a:gd fmla="*/ 2702644 h 2959223" name="connsiteY5-120"/>
              <a:gd fmla="*/ 529807 w 2619773" name="connsiteX0-121"/>
              <a:gd fmla="*/ 2702644 h 2959223" name="connsiteY0-122"/>
              <a:gd fmla="*/ 0 w 2619773" name="connsiteX1-123"/>
              <a:gd fmla="*/ 1943223 h 2959223" name="connsiteY1-124"/>
              <a:gd fmla="*/ 1263646 w 2619773" name="connsiteX2-125"/>
              <a:gd fmla="*/ 0 h 2959223" name="connsiteY2-126"/>
              <a:gd fmla="*/ 2619773 w 2619773" name="connsiteX3-127"/>
              <a:gd fmla="*/ 2143844 h 2959223" name="connsiteY3-128"/>
              <a:gd fmla="*/ 1216078 w 2619773" name="connsiteX4-129"/>
              <a:gd fmla="*/ 2959223 h 2959223" name="connsiteY4-130"/>
              <a:gd fmla="*/ 529807 w 2619773" name="connsiteX5-131"/>
              <a:gd fmla="*/ 2702644 h 2959223" name="connsiteY5-132"/>
              <a:gd fmla="*/ 529807 w 2619773" name="connsiteX0-133"/>
              <a:gd fmla="*/ 2702644 h 2959223" name="connsiteY0-134"/>
              <a:gd fmla="*/ 0 w 2619773" name="connsiteX1-135"/>
              <a:gd fmla="*/ 1943223 h 2959223" name="connsiteY1-136"/>
              <a:gd fmla="*/ 1263646 w 2619773" name="connsiteX2-137"/>
              <a:gd fmla="*/ 0 h 2959223" name="connsiteY2-138"/>
              <a:gd fmla="*/ 2619773 w 2619773" name="connsiteX3-139"/>
              <a:gd fmla="*/ 2143844 h 2959223" name="connsiteY3-140"/>
              <a:gd fmla="*/ 1216078 w 2619773" name="connsiteX4-141"/>
              <a:gd fmla="*/ 2959223 h 2959223" name="connsiteY4-142"/>
              <a:gd fmla="*/ 529807 w 2619773" name="connsiteX5-143"/>
              <a:gd fmla="*/ 2702644 h 2959223" name="connsiteY5-144"/>
              <a:gd fmla="*/ 529807 w 2708673" name="connsiteX0-145"/>
              <a:gd fmla="*/ 2702644 h 2959223" name="connsiteY0-146"/>
              <a:gd fmla="*/ 0 w 2708673" name="connsiteX1-147"/>
              <a:gd fmla="*/ 1943223 h 2959223" name="connsiteY1-148"/>
              <a:gd fmla="*/ 1263646 w 2708673" name="connsiteX2-149"/>
              <a:gd fmla="*/ 0 h 2959223" name="connsiteY2-150"/>
              <a:gd fmla="*/ 2708673 w 2708673" name="connsiteX3-151"/>
              <a:gd fmla="*/ 2258144 h 2959223" name="connsiteY3-152"/>
              <a:gd fmla="*/ 1216078 w 2708673" name="connsiteX4-153"/>
              <a:gd fmla="*/ 2959223 h 2959223" name="connsiteY4-154"/>
              <a:gd fmla="*/ 529807 w 2708673" name="connsiteX5-155"/>
              <a:gd fmla="*/ 2702644 h 2959223" name="connsiteY5-156"/>
              <a:gd fmla="*/ 529807 w 2708673" name="connsiteX0-157"/>
              <a:gd fmla="*/ 2702644 h 3035423" name="connsiteY0-158"/>
              <a:gd fmla="*/ 0 w 2708673" name="connsiteX1-159"/>
              <a:gd fmla="*/ 1943223 h 3035423" name="connsiteY1-160"/>
              <a:gd fmla="*/ 1263646 w 2708673" name="connsiteX2-161"/>
              <a:gd fmla="*/ 0 h 3035423" name="connsiteY2-162"/>
              <a:gd fmla="*/ 2708673 w 2708673" name="connsiteX3-163"/>
              <a:gd fmla="*/ 2258144 h 3035423" name="connsiteY3-164"/>
              <a:gd fmla="*/ 1216078 w 2708673" name="connsiteX4-165"/>
              <a:gd fmla="*/ 3035423 h 3035423" name="connsiteY4-166"/>
              <a:gd fmla="*/ 529807 w 2708673" name="connsiteX5-167"/>
              <a:gd fmla="*/ 2702644 h 3035423" name="connsiteY5-168"/>
              <a:gd fmla="*/ 631407 w 2810273" name="connsiteX0-169"/>
              <a:gd fmla="*/ 2702644 h 3035423" name="connsiteY0-170"/>
              <a:gd fmla="*/ 0 w 2810273" name="connsiteX1-171"/>
              <a:gd fmla="*/ 1994023 h 3035423" name="connsiteY1-172"/>
              <a:gd fmla="*/ 1365246 w 2810273" name="connsiteX2-173"/>
              <a:gd fmla="*/ 0 h 3035423" name="connsiteY2-174"/>
              <a:gd fmla="*/ 2810273 w 2810273" name="connsiteX3-175"/>
              <a:gd fmla="*/ 2258144 h 3035423" name="connsiteY3-176"/>
              <a:gd fmla="*/ 1317678 w 2810273" name="connsiteX4-177"/>
              <a:gd fmla="*/ 3035423 h 3035423" name="connsiteY4-178"/>
              <a:gd fmla="*/ 631407 w 2810273" name="connsiteX5-179"/>
              <a:gd fmla="*/ 2702644 h 3035423" name="connsiteY5-180"/>
              <a:gd fmla="*/ 631407 w 2899173" name="connsiteX0-181"/>
              <a:gd fmla="*/ 2702644 h 3035423" name="connsiteY0-182"/>
              <a:gd fmla="*/ 0 w 2899173" name="connsiteX1-183"/>
              <a:gd fmla="*/ 1994023 h 3035423" name="connsiteY1-184"/>
              <a:gd fmla="*/ 1365246 w 2899173" name="connsiteX2-185"/>
              <a:gd fmla="*/ 0 h 3035423" name="connsiteY2-186"/>
              <a:gd fmla="*/ 2899173 w 2899173" name="connsiteX3-187"/>
              <a:gd fmla="*/ 2461344 h 3035423" name="connsiteY3-188"/>
              <a:gd fmla="*/ 1317678 w 2899173" name="connsiteX4-189"/>
              <a:gd fmla="*/ 3035423 h 3035423" name="connsiteY4-190"/>
              <a:gd fmla="*/ 631407 w 2899173" name="connsiteX5-191"/>
              <a:gd fmla="*/ 2702644 h 3035423" name="connsiteY5-192"/>
              <a:gd fmla="*/ 631407 w 2899173" name="connsiteX0-193"/>
              <a:gd fmla="*/ 2702644 h 3035423" name="connsiteY0-194"/>
              <a:gd fmla="*/ 0 w 2899173" name="connsiteX1-195"/>
              <a:gd fmla="*/ 1994023 h 3035423" name="connsiteY1-196"/>
              <a:gd fmla="*/ 1365246 w 2899173" name="connsiteX2-197"/>
              <a:gd fmla="*/ 0 h 3035423" name="connsiteY2-198"/>
              <a:gd fmla="*/ 2899173 w 2899173" name="connsiteX3-199"/>
              <a:gd fmla="*/ 2461344 h 3035423" name="connsiteY3-200"/>
              <a:gd fmla="*/ 1317678 w 2899173" name="connsiteX4-201"/>
              <a:gd fmla="*/ 3035423 h 3035423" name="connsiteY4-202"/>
              <a:gd fmla="*/ 631407 w 2899173" name="connsiteX5-203"/>
              <a:gd fmla="*/ 2702644 h 3035423" name="connsiteY5-204"/>
              <a:gd fmla="*/ 631407 w 2899173" name="connsiteX0-205"/>
              <a:gd fmla="*/ 2702644 h 3086223" name="connsiteY0-206"/>
              <a:gd fmla="*/ 0 w 2899173" name="connsiteX1-207"/>
              <a:gd fmla="*/ 1994023 h 3086223" name="connsiteY1-208"/>
              <a:gd fmla="*/ 1365246 w 2899173" name="connsiteX2-209"/>
              <a:gd fmla="*/ 0 h 3086223" name="connsiteY2-210"/>
              <a:gd fmla="*/ 2899173 w 2899173" name="connsiteX3-211"/>
              <a:gd fmla="*/ 2461344 h 3086223" name="connsiteY3-212"/>
              <a:gd fmla="*/ 1330378 w 2899173" name="connsiteX4-213"/>
              <a:gd fmla="*/ 3086223 h 3086223" name="connsiteY4-214"/>
              <a:gd fmla="*/ 631407 w 2899173" name="connsiteX5-215"/>
              <a:gd fmla="*/ 2702644 h 3086223" name="connsiteY5-216"/>
              <a:gd fmla="*/ 631407 w 2899173" name="connsiteX0-217"/>
              <a:gd fmla="*/ 2702644 h 3060823" name="connsiteY0-218"/>
              <a:gd fmla="*/ 0 w 2899173" name="connsiteX1-219"/>
              <a:gd fmla="*/ 1994023 h 3060823" name="connsiteY1-220"/>
              <a:gd fmla="*/ 1365246 w 2899173" name="connsiteX2-221"/>
              <a:gd fmla="*/ 0 h 3060823" name="connsiteY2-222"/>
              <a:gd fmla="*/ 2899173 w 2899173" name="connsiteX3-223"/>
              <a:gd fmla="*/ 2461344 h 3060823" name="connsiteY3-224"/>
              <a:gd fmla="*/ 1508178 w 2899173" name="connsiteX4-225"/>
              <a:gd fmla="*/ 3060823 h 3060823" name="connsiteY4-226"/>
              <a:gd fmla="*/ 631407 w 2899173" name="connsiteX5-227"/>
              <a:gd fmla="*/ 2702644 h 3060823" name="connsiteY5-228"/>
              <a:gd fmla="*/ 631407 w 2899173" name="connsiteX0-229"/>
              <a:gd fmla="*/ 2702644 h 3060823" name="connsiteY0-230"/>
              <a:gd fmla="*/ 0 w 2899173" name="connsiteX1-231"/>
              <a:gd fmla="*/ 1994023 h 3060823" name="connsiteY1-232"/>
              <a:gd fmla="*/ 1365246 w 2899173" name="connsiteX2-233"/>
              <a:gd fmla="*/ 0 h 3060823" name="connsiteY2-234"/>
              <a:gd fmla="*/ 2899173 w 2899173" name="connsiteX3-235"/>
              <a:gd fmla="*/ 2461344 h 3060823" name="connsiteY3-236"/>
              <a:gd fmla="*/ 1508178 w 2899173" name="connsiteX4-237"/>
              <a:gd fmla="*/ 3060823 h 3060823" name="connsiteY4-238"/>
              <a:gd fmla="*/ 631407 w 2899173" name="connsiteX5-239"/>
              <a:gd fmla="*/ 2702644 h 3060823" name="connsiteY5-240"/>
              <a:gd fmla="*/ 631407 w 2899173" name="connsiteX0-241"/>
              <a:gd fmla="*/ 2702644 h 3060823" name="connsiteY0-242"/>
              <a:gd fmla="*/ 0 w 2899173" name="connsiteX1-243"/>
              <a:gd fmla="*/ 1994023 h 3060823" name="connsiteY1-244"/>
              <a:gd fmla="*/ 1365246 w 2899173" name="connsiteX2-245"/>
              <a:gd fmla="*/ 0 h 3060823" name="connsiteY2-246"/>
              <a:gd fmla="*/ 2899173 w 2899173" name="connsiteX3-247"/>
              <a:gd fmla="*/ 2461344 h 3060823" name="connsiteY3-248"/>
              <a:gd fmla="*/ 1508178 w 2899173" name="connsiteX4-249"/>
              <a:gd fmla="*/ 3060823 h 3060823" name="connsiteY4-250"/>
              <a:gd fmla="*/ 631407 w 2899173" name="connsiteX5-251"/>
              <a:gd fmla="*/ 2702644 h 3060823" name="connsiteY5-252"/>
              <a:gd fmla="*/ 663159 w 2930925" name="connsiteX0-253"/>
              <a:gd fmla="*/ 2702644 h 3060823" name="connsiteY0-254"/>
              <a:gd fmla="*/ 0 w 2930925" name="connsiteX1-255"/>
              <a:gd fmla="*/ 2032204 h 3060823" name="connsiteY1-256"/>
              <a:gd fmla="*/ 1396998 w 2930925" name="connsiteX2-257"/>
              <a:gd fmla="*/ 0 h 3060823" name="connsiteY2-258"/>
              <a:gd fmla="*/ 2930925 w 2930925" name="connsiteX3-259"/>
              <a:gd fmla="*/ 2461344 h 3060823" name="connsiteY3-260"/>
              <a:gd fmla="*/ 1539930 w 2930925" name="connsiteX4-261"/>
              <a:gd fmla="*/ 3060823 h 3060823" name="connsiteY4-262"/>
              <a:gd fmla="*/ 663159 w 2930925" name="connsiteX5-263"/>
              <a:gd fmla="*/ 2702644 h 3060823" name="connsiteY5-264"/>
              <a:gd fmla="*/ 663159 w 2930925" name="connsiteX0-265"/>
              <a:gd fmla="*/ 2702644 h 3060823" name="connsiteY0-266"/>
              <a:gd fmla="*/ 0 w 2930925" name="connsiteX1-267"/>
              <a:gd fmla="*/ 2032204 h 3060823" name="connsiteY1-268"/>
              <a:gd fmla="*/ 1396998 w 2930925" name="connsiteX2-269"/>
              <a:gd fmla="*/ 0 h 3060823" name="connsiteY2-270"/>
              <a:gd fmla="*/ 2930925 w 2930925" name="connsiteX3-271"/>
              <a:gd fmla="*/ 2461344 h 3060823" name="connsiteY3-272"/>
              <a:gd fmla="*/ 1539930 w 2930925" name="connsiteX4-273"/>
              <a:gd fmla="*/ 3060823 h 3060823" name="connsiteY4-274"/>
              <a:gd fmla="*/ 663159 w 2930925" name="connsiteX5-275"/>
              <a:gd fmla="*/ 2702644 h 3060823" name="connsiteY5-276"/>
              <a:gd fmla="*/ 663159 w 2930925" name="connsiteX0-277"/>
              <a:gd fmla="*/ 2702644 h 3060823" name="connsiteY0-278"/>
              <a:gd fmla="*/ 0 w 2930925" name="connsiteX1-279"/>
              <a:gd fmla="*/ 2032204 h 3060823" name="connsiteY1-280"/>
              <a:gd fmla="*/ 1396998 w 2930925" name="connsiteX2-281"/>
              <a:gd fmla="*/ 0 h 3060823" name="connsiteY2-282"/>
              <a:gd fmla="*/ 2930925 w 2930925" name="connsiteX3-283"/>
              <a:gd fmla="*/ 2461344 h 3060823" name="connsiteY3-284"/>
              <a:gd fmla="*/ 1539930 w 2930925" name="connsiteX4-285"/>
              <a:gd fmla="*/ 3060823 h 3060823" name="connsiteY4-286"/>
              <a:gd fmla="*/ 663159 w 2930925" name="connsiteX5-287"/>
              <a:gd fmla="*/ 2702644 h 3060823" name="connsiteY5-288"/>
              <a:gd fmla="*/ 663159 w 2930925" name="connsiteX0-289"/>
              <a:gd fmla="*/ 2702644 h 3060823" name="connsiteY0-290"/>
              <a:gd fmla="*/ 0 w 2930925" name="connsiteX1-291"/>
              <a:gd fmla="*/ 2032204 h 3060823" name="connsiteY1-292"/>
              <a:gd fmla="*/ 1396998 w 2930925" name="connsiteX2-293"/>
              <a:gd fmla="*/ 0 h 3060823" name="connsiteY2-294"/>
              <a:gd fmla="*/ 2930925 w 2930925" name="connsiteX3-295"/>
              <a:gd fmla="*/ 2461344 h 3060823" name="connsiteY3-296"/>
              <a:gd fmla="*/ 1539930 w 2930925" name="connsiteX4-297"/>
              <a:gd fmla="*/ 3060823 h 3060823" name="connsiteY4-298"/>
              <a:gd fmla="*/ 663159 w 2930925" name="connsiteX5-299"/>
              <a:gd fmla="*/ 2702644 h 3060823" name="connsiteY5-300"/>
              <a:gd fmla="*/ 663159 w 2930925" name="connsiteX0-301"/>
              <a:gd fmla="*/ 2702644 h 2908539" name="connsiteY0-302"/>
              <a:gd fmla="*/ 0 w 2930925" name="connsiteX1-303"/>
              <a:gd fmla="*/ 2032204 h 2908539" name="connsiteY1-304"/>
              <a:gd fmla="*/ 1396998 w 2930925" name="connsiteX2-305"/>
              <a:gd fmla="*/ 0 h 2908539" name="connsiteY2-306"/>
              <a:gd fmla="*/ 2930925 w 2930925" name="connsiteX3-307"/>
              <a:gd fmla="*/ 2461344 h 2908539" name="connsiteY3-308"/>
              <a:gd fmla="*/ 1559196 w 2930925" name="connsiteX4-309"/>
              <a:gd fmla="*/ 2908539 h 2908539" name="connsiteY4-310"/>
              <a:gd fmla="*/ 663159 w 2930925" name="connsiteX5-311"/>
              <a:gd fmla="*/ 2702644 h 2908539" name="connsiteY5-312"/>
              <a:gd fmla="*/ 663159 w 2930925" name="connsiteX0-313"/>
              <a:gd fmla="*/ 2702644 h 2959458" name="connsiteY0-314"/>
              <a:gd fmla="*/ 0 w 2930925" name="connsiteX1-315"/>
              <a:gd fmla="*/ 2032204 h 2959458" name="connsiteY1-316"/>
              <a:gd fmla="*/ 1396998 w 2930925" name="connsiteX2-317"/>
              <a:gd fmla="*/ 0 h 2959458" name="connsiteY2-318"/>
              <a:gd fmla="*/ 2930925 w 2930925" name="connsiteX3-319"/>
              <a:gd fmla="*/ 2461344 h 2959458" name="connsiteY3-320"/>
              <a:gd fmla="*/ 1559412 w 2930925" name="connsiteX4-321"/>
              <a:gd fmla="*/ 2959458 h 2959458" name="connsiteY4-322"/>
              <a:gd fmla="*/ 663159 w 2930925" name="connsiteX5-323"/>
              <a:gd fmla="*/ 2702644 h 2959458" name="connsiteY5-324"/>
              <a:gd fmla="*/ 663159 w 2930925" name="connsiteX0-325"/>
              <a:gd fmla="*/ 2702644 h 2959458" name="connsiteY0-326"/>
              <a:gd fmla="*/ 0 w 2930925" name="connsiteX1-327"/>
              <a:gd fmla="*/ 2032204 h 2959458" name="connsiteY1-328"/>
              <a:gd fmla="*/ 1396998 w 2930925" name="connsiteX2-329"/>
              <a:gd fmla="*/ 0 h 2959458" name="connsiteY2-330"/>
              <a:gd fmla="*/ 2930925 w 2930925" name="connsiteX3-331"/>
              <a:gd fmla="*/ 2461344 h 2959458" name="connsiteY3-332"/>
              <a:gd fmla="*/ 1559412 w 2930925" name="connsiteX4-333"/>
              <a:gd fmla="*/ 2959458 h 2959458" name="connsiteY4-334"/>
              <a:gd fmla="*/ 663159 w 2930925" name="connsiteX5-335"/>
              <a:gd fmla="*/ 2702644 h 2959458" name="connsiteY5-336"/>
              <a:gd fmla="*/ 663159 w 2893222" name="connsiteX0-337"/>
              <a:gd fmla="*/ 2702644 h 2959458" name="connsiteY0-338"/>
              <a:gd fmla="*/ 0 w 2893222" name="connsiteX1-339"/>
              <a:gd fmla="*/ 2032204 h 2959458" name="connsiteY1-340"/>
              <a:gd fmla="*/ 1396998 w 2893222" name="connsiteX2-341"/>
              <a:gd fmla="*/ 0 h 2959458" name="connsiteY2-342"/>
              <a:gd fmla="*/ 2893222 w 2893222" name="connsiteX3-343"/>
              <a:gd fmla="*/ 2404291 h 2959458" name="connsiteY3-344"/>
              <a:gd fmla="*/ 1559412 w 2893222" name="connsiteX4-345"/>
              <a:gd fmla="*/ 2959458 h 2959458" name="connsiteY4-346"/>
              <a:gd fmla="*/ 663159 w 2893222" name="connsiteX5-347"/>
              <a:gd fmla="*/ 2702644 h 2959458" name="connsiteY5-348"/>
              <a:gd fmla="*/ 663159 w 2893222" name="connsiteX0-349"/>
              <a:gd fmla="*/ 2702644 h 2959458" name="connsiteY0-350"/>
              <a:gd fmla="*/ 0 w 2893222" name="connsiteX1-351"/>
              <a:gd fmla="*/ 2032204 h 2959458" name="connsiteY1-352"/>
              <a:gd fmla="*/ 1396998 w 2893222" name="connsiteX2-353"/>
              <a:gd fmla="*/ 0 h 2959458" name="connsiteY2-354"/>
              <a:gd fmla="*/ 2893222 w 2893222" name="connsiteX3-355"/>
              <a:gd fmla="*/ 2404291 h 2959458" name="connsiteY3-356"/>
              <a:gd fmla="*/ 1559412 w 2893222" name="connsiteX4-357"/>
              <a:gd fmla="*/ 2959458 h 2959458" name="connsiteY4-358"/>
              <a:gd fmla="*/ 663159 w 2893222" name="connsiteX5-359"/>
              <a:gd fmla="*/ 2702644 h 2959458" name="connsiteY5-360"/>
              <a:gd fmla="*/ 663159 w 2893222" name="connsiteX0-361"/>
              <a:gd fmla="*/ 2702644 h 2959458" name="connsiteY0-362"/>
              <a:gd fmla="*/ 0 w 2893222" name="connsiteX1-363"/>
              <a:gd fmla="*/ 2032204 h 2959458" name="connsiteY1-364"/>
              <a:gd fmla="*/ 1396998 w 2893222" name="connsiteX2-365"/>
              <a:gd fmla="*/ 0 h 2959458" name="connsiteY2-366"/>
              <a:gd fmla="*/ 2893222 w 2893222" name="connsiteX3-367"/>
              <a:gd fmla="*/ 2404291 h 2959458" name="connsiteY3-368"/>
              <a:gd fmla="*/ 1559412 w 2893222" name="connsiteX4-369"/>
              <a:gd fmla="*/ 2959458 h 2959458" name="connsiteY4-370"/>
              <a:gd fmla="*/ 663159 w 2893222" name="connsiteX5-371"/>
              <a:gd fmla="*/ 2702644 h 2959458" name="connsiteY5-3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b="b" l="l" r="r" t="t"/>
            <a:pathLst>
              <a:path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rnd" w="9525">
            <a:solidFill>
              <a:srgbClr val="E6E6E6"/>
            </a:solidFill>
            <a:prstDash val="solid"/>
            <a:round/>
          </a:ln>
        </p:spPr>
        <p:txBody>
          <a:bodyPr anchor="ctr" bIns="33549" lIns="67099" rIns="67099" tIns="33549" vert="eaVert"/>
          <a:lstStyle/>
          <a:p>
            <a:pPr>
              <a:defRPr/>
            </a:pPr>
            <a:endParaRPr altLang="en-US" kern="0" lang="zh-CN" sz="1100">
              <a:solidFill>
                <a:sysClr lastClr="FFFFFF" val="window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1868" y="1611169"/>
            <a:ext cx="2128451" cy="2168038"/>
          </a:xfrm>
          <a:custGeom>
            <a:gdLst>
              <a:gd fmla="*/ 0 w 3169466" name="connsiteX0"/>
              <a:gd fmla="*/ 3096344 h 3096344" name="connsiteY0"/>
              <a:gd fmla="*/ 1508539 w 3169466" name="connsiteX1"/>
              <a:gd fmla="*/ 0 h 3096344" name="connsiteY1"/>
              <a:gd fmla="*/ 3169466 w 3169466" name="connsiteX2"/>
              <a:gd fmla="*/ 3096344 h 3096344" name="connsiteY2"/>
              <a:gd fmla="*/ 0 w 3169466" name="connsiteX3"/>
              <a:gd fmla="*/ 3096344 h 3096344" name="connsiteY3"/>
              <a:gd fmla="*/ 0 w 3017066" name="connsiteX0-1"/>
              <a:gd fmla="*/ 3083644 h 3096344" name="connsiteY0-2"/>
              <a:gd fmla="*/ 1356139 w 3017066" name="connsiteX1-3"/>
              <a:gd fmla="*/ 0 h 3096344" name="connsiteY1-4"/>
              <a:gd fmla="*/ 3017066 w 3017066" name="connsiteX2-5"/>
              <a:gd fmla="*/ 3096344 h 3096344" name="connsiteY2-6"/>
              <a:gd fmla="*/ 0 w 3017066" name="connsiteX3-7"/>
              <a:gd fmla="*/ 3083644 h 3096344" name="connsiteY3-8"/>
              <a:gd fmla="*/ 0 w 3017066" name="connsiteX0-9"/>
              <a:gd fmla="*/ 3083644 h 3096344" name="connsiteY0-10"/>
              <a:gd fmla="*/ 181393 w 3017066" name="connsiteX1-11"/>
              <a:gd fmla="*/ 2273423 h 3096344" name="connsiteY1-12"/>
              <a:gd fmla="*/ 1356139 w 3017066" name="connsiteX2-13"/>
              <a:gd fmla="*/ 0 h 3096344" name="connsiteY2-14"/>
              <a:gd fmla="*/ 3017066 w 3017066" name="connsiteX3-15"/>
              <a:gd fmla="*/ 3096344 h 3096344" name="connsiteY3-16"/>
              <a:gd fmla="*/ 0 w 3017066" name="connsiteX4"/>
              <a:gd fmla="*/ 3083644 h 3096344" name="connsiteY4"/>
              <a:gd fmla="*/ 0 w 3017066" name="connsiteX0-17"/>
              <a:gd fmla="*/ 3083644 h 3096344" name="connsiteY0-18"/>
              <a:gd fmla="*/ 181393 w 3017066" name="connsiteX1-19"/>
              <a:gd fmla="*/ 2222623 h 3096344" name="connsiteY1-20"/>
              <a:gd fmla="*/ 1356139 w 3017066" name="connsiteX2-21"/>
              <a:gd fmla="*/ 0 h 3096344" name="connsiteY2-22"/>
              <a:gd fmla="*/ 3017066 w 3017066" name="connsiteX3-23"/>
              <a:gd fmla="*/ 3096344 h 3096344" name="connsiteY3-24"/>
              <a:gd fmla="*/ 0 w 3017066" name="connsiteX4-25"/>
              <a:gd fmla="*/ 3083644 h 3096344" name="connsiteY4-26"/>
              <a:gd fmla="*/ 0 w 3017066" name="connsiteX0-27"/>
              <a:gd fmla="*/ 3083644 h 3096344" name="connsiteY0-28"/>
              <a:gd fmla="*/ 105193 w 3017066" name="connsiteX1-29"/>
              <a:gd fmla="*/ 2425823 h 3096344" name="connsiteY1-30"/>
              <a:gd fmla="*/ 1356139 w 3017066" name="connsiteX2-31"/>
              <a:gd fmla="*/ 0 h 3096344" name="connsiteY2-32"/>
              <a:gd fmla="*/ 3017066 w 3017066" name="connsiteX3-33"/>
              <a:gd fmla="*/ 3096344 h 3096344" name="connsiteY3-34"/>
              <a:gd fmla="*/ 0 w 3017066" name="connsiteX4-35"/>
              <a:gd fmla="*/ 3083644 h 3096344" name="connsiteY4-36"/>
              <a:gd fmla="*/ 0 w 3017066" name="connsiteX0-37"/>
              <a:gd fmla="*/ 2601044 h 2613744" name="connsiteY0-38"/>
              <a:gd fmla="*/ 105193 w 3017066" name="connsiteX1-39"/>
              <a:gd fmla="*/ 1943223 h 2613744" name="connsiteY1-40"/>
              <a:gd fmla="*/ 1368839 w 3017066" name="connsiteX2-41"/>
              <a:gd fmla="*/ 0 h 2613744" name="connsiteY2-42"/>
              <a:gd fmla="*/ 3017066 w 3017066" name="connsiteX3-43"/>
              <a:gd fmla="*/ 2613744 h 2613744" name="connsiteY3-44"/>
              <a:gd fmla="*/ 0 w 3017066" name="connsiteX4-45"/>
              <a:gd fmla="*/ 2601044 h 2613744" name="connsiteY4-46"/>
              <a:gd fmla="*/ 537730 w 2919796" name="connsiteX0-47"/>
              <a:gd fmla="*/ 2702644 h 2702644" name="connsiteY0-48"/>
              <a:gd fmla="*/ 7923 w 2919796" name="connsiteX1-49"/>
              <a:gd fmla="*/ 1943223 h 2702644" name="connsiteY1-50"/>
              <a:gd fmla="*/ 1271569 w 2919796" name="connsiteX2-51"/>
              <a:gd fmla="*/ 0 h 2702644" name="connsiteY2-52"/>
              <a:gd fmla="*/ 2919796 w 2919796" name="connsiteX3-53"/>
              <a:gd fmla="*/ 2613744 h 2702644" name="connsiteY3-54"/>
              <a:gd fmla="*/ 537730 w 2919796" name="connsiteX4-55"/>
              <a:gd fmla="*/ 2702644 h 2702644" name="connsiteY4-56"/>
              <a:gd fmla="*/ 552634 w 2934700" name="connsiteX0-57"/>
              <a:gd fmla="*/ 2702644 h 2702644" name="connsiteY0-58"/>
              <a:gd fmla="*/ 22827 w 2934700" name="connsiteX1-59"/>
              <a:gd fmla="*/ 1943223 h 2702644" name="connsiteY1-60"/>
              <a:gd fmla="*/ 1286473 w 2934700" name="connsiteX2-61"/>
              <a:gd fmla="*/ 0 h 2702644" name="connsiteY2-62"/>
              <a:gd fmla="*/ 2934700 w 2934700" name="connsiteX3-63"/>
              <a:gd fmla="*/ 2613744 h 2702644" name="connsiteY3-64"/>
              <a:gd fmla="*/ 552634 w 2934700" name="connsiteX4-65"/>
              <a:gd fmla="*/ 2702644 h 2702644" name="connsiteY4-66"/>
              <a:gd fmla="*/ 529807 w 2911873" name="connsiteX0-67"/>
              <a:gd fmla="*/ 2702644 h 2702644" name="connsiteY0-68"/>
              <a:gd fmla="*/ 0 w 2911873" name="connsiteX1-69"/>
              <a:gd fmla="*/ 1943223 h 2702644" name="connsiteY1-70"/>
              <a:gd fmla="*/ 1263646 w 2911873" name="connsiteX2-71"/>
              <a:gd fmla="*/ 0 h 2702644" name="connsiteY2-72"/>
              <a:gd fmla="*/ 2911873 w 2911873" name="connsiteX3-73"/>
              <a:gd fmla="*/ 2613744 h 2702644" name="connsiteY3-74"/>
              <a:gd fmla="*/ 529807 w 2911873" name="connsiteX4-75"/>
              <a:gd fmla="*/ 2702644 h 2702644" name="connsiteY4-76"/>
              <a:gd fmla="*/ 529807 w 2911873" name="connsiteX0-77"/>
              <a:gd fmla="*/ 2702644 h 2702644" name="connsiteY0-78"/>
              <a:gd fmla="*/ 0 w 2911873" name="connsiteX1-79"/>
              <a:gd fmla="*/ 1943223 h 2702644" name="connsiteY1-80"/>
              <a:gd fmla="*/ 1263646 w 2911873" name="connsiteX2-81"/>
              <a:gd fmla="*/ 0 h 2702644" name="connsiteY2-82"/>
              <a:gd fmla="*/ 2911873 w 2911873" name="connsiteX3-83"/>
              <a:gd fmla="*/ 2613744 h 2702644" name="connsiteY3-84"/>
              <a:gd fmla="*/ 529807 w 2911873" name="connsiteX4-85"/>
              <a:gd fmla="*/ 2702644 h 2702644" name="connsiteY4-86"/>
              <a:gd fmla="*/ 529807 w 2911873" name="connsiteX0-87"/>
              <a:gd fmla="*/ 2702644 h 2844923" name="connsiteY0-88"/>
              <a:gd fmla="*/ 0 w 2911873" name="connsiteX1-89"/>
              <a:gd fmla="*/ 1943223 h 2844923" name="connsiteY1-90"/>
              <a:gd fmla="*/ 1263646 w 2911873" name="connsiteX2-91"/>
              <a:gd fmla="*/ 0 h 2844923" name="connsiteY2-92"/>
              <a:gd fmla="*/ 2911873 w 2911873" name="connsiteX3-93"/>
              <a:gd fmla="*/ 2613744 h 2844923" name="connsiteY3-94"/>
              <a:gd fmla="*/ 1241478 w 2911873" name="connsiteX4-95"/>
              <a:gd fmla="*/ 2844923 h 2844923" name="connsiteY4-96"/>
              <a:gd fmla="*/ 529807 w 2911873" name="connsiteX5"/>
              <a:gd fmla="*/ 2702644 h 2844923" name="connsiteY5"/>
              <a:gd fmla="*/ 529807 w 2619773" name="connsiteX0-97"/>
              <a:gd fmla="*/ 2702644 h 2844923" name="connsiteY0-98"/>
              <a:gd fmla="*/ 0 w 2619773" name="connsiteX1-99"/>
              <a:gd fmla="*/ 1943223 h 2844923" name="connsiteY1-100"/>
              <a:gd fmla="*/ 1263646 w 2619773" name="connsiteX2-101"/>
              <a:gd fmla="*/ 0 h 2844923" name="connsiteY2-102"/>
              <a:gd fmla="*/ 2619773 w 2619773" name="connsiteX3-103"/>
              <a:gd fmla="*/ 2143844 h 2844923" name="connsiteY3-104"/>
              <a:gd fmla="*/ 1241478 w 2619773" name="connsiteX4-105"/>
              <a:gd fmla="*/ 2844923 h 2844923" name="connsiteY4-106"/>
              <a:gd fmla="*/ 529807 w 2619773" name="connsiteX5-107"/>
              <a:gd fmla="*/ 2702644 h 2844923" name="connsiteY5-108"/>
              <a:gd fmla="*/ 529807 w 2619773" name="connsiteX0-109"/>
              <a:gd fmla="*/ 2702644 h 2959223" name="connsiteY0-110"/>
              <a:gd fmla="*/ 0 w 2619773" name="connsiteX1-111"/>
              <a:gd fmla="*/ 1943223 h 2959223" name="connsiteY1-112"/>
              <a:gd fmla="*/ 1263646 w 2619773" name="connsiteX2-113"/>
              <a:gd fmla="*/ 0 h 2959223" name="connsiteY2-114"/>
              <a:gd fmla="*/ 2619773 w 2619773" name="connsiteX3-115"/>
              <a:gd fmla="*/ 2143844 h 2959223" name="connsiteY3-116"/>
              <a:gd fmla="*/ 1216078 w 2619773" name="connsiteX4-117"/>
              <a:gd fmla="*/ 2959223 h 2959223" name="connsiteY4-118"/>
              <a:gd fmla="*/ 529807 w 2619773" name="connsiteX5-119"/>
              <a:gd fmla="*/ 2702644 h 2959223" name="connsiteY5-120"/>
              <a:gd fmla="*/ 529807 w 2619773" name="connsiteX0-121"/>
              <a:gd fmla="*/ 2702644 h 2959223" name="connsiteY0-122"/>
              <a:gd fmla="*/ 0 w 2619773" name="connsiteX1-123"/>
              <a:gd fmla="*/ 1943223 h 2959223" name="connsiteY1-124"/>
              <a:gd fmla="*/ 1263646 w 2619773" name="connsiteX2-125"/>
              <a:gd fmla="*/ 0 h 2959223" name="connsiteY2-126"/>
              <a:gd fmla="*/ 2619773 w 2619773" name="connsiteX3-127"/>
              <a:gd fmla="*/ 2143844 h 2959223" name="connsiteY3-128"/>
              <a:gd fmla="*/ 1216078 w 2619773" name="connsiteX4-129"/>
              <a:gd fmla="*/ 2959223 h 2959223" name="connsiteY4-130"/>
              <a:gd fmla="*/ 529807 w 2619773" name="connsiteX5-131"/>
              <a:gd fmla="*/ 2702644 h 2959223" name="connsiteY5-132"/>
              <a:gd fmla="*/ 529807 w 2619773" name="connsiteX0-133"/>
              <a:gd fmla="*/ 2702644 h 2959223" name="connsiteY0-134"/>
              <a:gd fmla="*/ 0 w 2619773" name="connsiteX1-135"/>
              <a:gd fmla="*/ 1943223 h 2959223" name="connsiteY1-136"/>
              <a:gd fmla="*/ 1263646 w 2619773" name="connsiteX2-137"/>
              <a:gd fmla="*/ 0 h 2959223" name="connsiteY2-138"/>
              <a:gd fmla="*/ 2619773 w 2619773" name="connsiteX3-139"/>
              <a:gd fmla="*/ 2143844 h 2959223" name="connsiteY3-140"/>
              <a:gd fmla="*/ 1216078 w 2619773" name="connsiteX4-141"/>
              <a:gd fmla="*/ 2959223 h 2959223" name="connsiteY4-142"/>
              <a:gd fmla="*/ 529807 w 2619773" name="connsiteX5-143"/>
              <a:gd fmla="*/ 2702644 h 2959223" name="connsiteY5-144"/>
              <a:gd fmla="*/ 529807 w 2708673" name="connsiteX0-145"/>
              <a:gd fmla="*/ 2702644 h 2959223" name="connsiteY0-146"/>
              <a:gd fmla="*/ 0 w 2708673" name="connsiteX1-147"/>
              <a:gd fmla="*/ 1943223 h 2959223" name="connsiteY1-148"/>
              <a:gd fmla="*/ 1263646 w 2708673" name="connsiteX2-149"/>
              <a:gd fmla="*/ 0 h 2959223" name="connsiteY2-150"/>
              <a:gd fmla="*/ 2708673 w 2708673" name="connsiteX3-151"/>
              <a:gd fmla="*/ 2258144 h 2959223" name="connsiteY3-152"/>
              <a:gd fmla="*/ 1216078 w 2708673" name="connsiteX4-153"/>
              <a:gd fmla="*/ 2959223 h 2959223" name="connsiteY4-154"/>
              <a:gd fmla="*/ 529807 w 2708673" name="connsiteX5-155"/>
              <a:gd fmla="*/ 2702644 h 2959223" name="connsiteY5-156"/>
              <a:gd fmla="*/ 529807 w 2708673" name="connsiteX0-157"/>
              <a:gd fmla="*/ 2702644 h 3035423" name="connsiteY0-158"/>
              <a:gd fmla="*/ 0 w 2708673" name="connsiteX1-159"/>
              <a:gd fmla="*/ 1943223 h 3035423" name="connsiteY1-160"/>
              <a:gd fmla="*/ 1263646 w 2708673" name="connsiteX2-161"/>
              <a:gd fmla="*/ 0 h 3035423" name="connsiteY2-162"/>
              <a:gd fmla="*/ 2708673 w 2708673" name="connsiteX3-163"/>
              <a:gd fmla="*/ 2258144 h 3035423" name="connsiteY3-164"/>
              <a:gd fmla="*/ 1216078 w 2708673" name="connsiteX4-165"/>
              <a:gd fmla="*/ 3035423 h 3035423" name="connsiteY4-166"/>
              <a:gd fmla="*/ 529807 w 2708673" name="connsiteX5-167"/>
              <a:gd fmla="*/ 2702644 h 3035423" name="connsiteY5-168"/>
              <a:gd fmla="*/ 631407 w 2810273" name="connsiteX0-169"/>
              <a:gd fmla="*/ 2702644 h 3035423" name="connsiteY0-170"/>
              <a:gd fmla="*/ 0 w 2810273" name="connsiteX1-171"/>
              <a:gd fmla="*/ 1994023 h 3035423" name="connsiteY1-172"/>
              <a:gd fmla="*/ 1365246 w 2810273" name="connsiteX2-173"/>
              <a:gd fmla="*/ 0 h 3035423" name="connsiteY2-174"/>
              <a:gd fmla="*/ 2810273 w 2810273" name="connsiteX3-175"/>
              <a:gd fmla="*/ 2258144 h 3035423" name="connsiteY3-176"/>
              <a:gd fmla="*/ 1317678 w 2810273" name="connsiteX4-177"/>
              <a:gd fmla="*/ 3035423 h 3035423" name="connsiteY4-178"/>
              <a:gd fmla="*/ 631407 w 2810273" name="connsiteX5-179"/>
              <a:gd fmla="*/ 2702644 h 3035423" name="connsiteY5-180"/>
              <a:gd fmla="*/ 631407 w 2899173" name="connsiteX0-181"/>
              <a:gd fmla="*/ 2702644 h 3035423" name="connsiteY0-182"/>
              <a:gd fmla="*/ 0 w 2899173" name="connsiteX1-183"/>
              <a:gd fmla="*/ 1994023 h 3035423" name="connsiteY1-184"/>
              <a:gd fmla="*/ 1365246 w 2899173" name="connsiteX2-185"/>
              <a:gd fmla="*/ 0 h 3035423" name="connsiteY2-186"/>
              <a:gd fmla="*/ 2899173 w 2899173" name="connsiteX3-187"/>
              <a:gd fmla="*/ 2461344 h 3035423" name="connsiteY3-188"/>
              <a:gd fmla="*/ 1317678 w 2899173" name="connsiteX4-189"/>
              <a:gd fmla="*/ 3035423 h 3035423" name="connsiteY4-190"/>
              <a:gd fmla="*/ 631407 w 2899173" name="connsiteX5-191"/>
              <a:gd fmla="*/ 2702644 h 3035423" name="connsiteY5-192"/>
              <a:gd fmla="*/ 631407 w 2899173" name="connsiteX0-193"/>
              <a:gd fmla="*/ 2702644 h 3035423" name="connsiteY0-194"/>
              <a:gd fmla="*/ 0 w 2899173" name="connsiteX1-195"/>
              <a:gd fmla="*/ 1994023 h 3035423" name="connsiteY1-196"/>
              <a:gd fmla="*/ 1365246 w 2899173" name="connsiteX2-197"/>
              <a:gd fmla="*/ 0 h 3035423" name="connsiteY2-198"/>
              <a:gd fmla="*/ 2899173 w 2899173" name="connsiteX3-199"/>
              <a:gd fmla="*/ 2461344 h 3035423" name="connsiteY3-200"/>
              <a:gd fmla="*/ 1317678 w 2899173" name="connsiteX4-201"/>
              <a:gd fmla="*/ 3035423 h 3035423" name="connsiteY4-202"/>
              <a:gd fmla="*/ 631407 w 2899173" name="connsiteX5-203"/>
              <a:gd fmla="*/ 2702644 h 3035423" name="connsiteY5-204"/>
              <a:gd fmla="*/ 631407 w 2899173" name="connsiteX0-205"/>
              <a:gd fmla="*/ 2702644 h 3086223" name="connsiteY0-206"/>
              <a:gd fmla="*/ 0 w 2899173" name="connsiteX1-207"/>
              <a:gd fmla="*/ 1994023 h 3086223" name="connsiteY1-208"/>
              <a:gd fmla="*/ 1365246 w 2899173" name="connsiteX2-209"/>
              <a:gd fmla="*/ 0 h 3086223" name="connsiteY2-210"/>
              <a:gd fmla="*/ 2899173 w 2899173" name="connsiteX3-211"/>
              <a:gd fmla="*/ 2461344 h 3086223" name="connsiteY3-212"/>
              <a:gd fmla="*/ 1330378 w 2899173" name="connsiteX4-213"/>
              <a:gd fmla="*/ 3086223 h 3086223" name="connsiteY4-214"/>
              <a:gd fmla="*/ 631407 w 2899173" name="connsiteX5-215"/>
              <a:gd fmla="*/ 2702644 h 3086223" name="connsiteY5-216"/>
              <a:gd fmla="*/ 631407 w 2899173" name="connsiteX0-217"/>
              <a:gd fmla="*/ 2702644 h 3060823" name="connsiteY0-218"/>
              <a:gd fmla="*/ 0 w 2899173" name="connsiteX1-219"/>
              <a:gd fmla="*/ 1994023 h 3060823" name="connsiteY1-220"/>
              <a:gd fmla="*/ 1365246 w 2899173" name="connsiteX2-221"/>
              <a:gd fmla="*/ 0 h 3060823" name="connsiteY2-222"/>
              <a:gd fmla="*/ 2899173 w 2899173" name="connsiteX3-223"/>
              <a:gd fmla="*/ 2461344 h 3060823" name="connsiteY3-224"/>
              <a:gd fmla="*/ 1508178 w 2899173" name="connsiteX4-225"/>
              <a:gd fmla="*/ 3060823 h 3060823" name="connsiteY4-226"/>
              <a:gd fmla="*/ 631407 w 2899173" name="connsiteX5-227"/>
              <a:gd fmla="*/ 2702644 h 3060823" name="connsiteY5-228"/>
              <a:gd fmla="*/ 631407 w 2899173" name="connsiteX0-229"/>
              <a:gd fmla="*/ 2702644 h 3060823" name="connsiteY0-230"/>
              <a:gd fmla="*/ 0 w 2899173" name="connsiteX1-231"/>
              <a:gd fmla="*/ 1994023 h 3060823" name="connsiteY1-232"/>
              <a:gd fmla="*/ 1365246 w 2899173" name="connsiteX2-233"/>
              <a:gd fmla="*/ 0 h 3060823" name="connsiteY2-234"/>
              <a:gd fmla="*/ 2899173 w 2899173" name="connsiteX3-235"/>
              <a:gd fmla="*/ 2461344 h 3060823" name="connsiteY3-236"/>
              <a:gd fmla="*/ 1508178 w 2899173" name="connsiteX4-237"/>
              <a:gd fmla="*/ 3060823 h 3060823" name="connsiteY4-238"/>
              <a:gd fmla="*/ 631407 w 2899173" name="connsiteX5-239"/>
              <a:gd fmla="*/ 2702644 h 3060823" name="connsiteY5-240"/>
              <a:gd fmla="*/ 631407 w 2899173" name="connsiteX0-241"/>
              <a:gd fmla="*/ 2702644 h 3060823" name="connsiteY0-242"/>
              <a:gd fmla="*/ 0 w 2899173" name="connsiteX1-243"/>
              <a:gd fmla="*/ 1994023 h 3060823" name="connsiteY1-244"/>
              <a:gd fmla="*/ 1365246 w 2899173" name="connsiteX2-245"/>
              <a:gd fmla="*/ 0 h 3060823" name="connsiteY2-246"/>
              <a:gd fmla="*/ 2899173 w 2899173" name="connsiteX3-247"/>
              <a:gd fmla="*/ 2461344 h 3060823" name="connsiteY3-248"/>
              <a:gd fmla="*/ 1508178 w 2899173" name="connsiteX4-249"/>
              <a:gd fmla="*/ 3060823 h 3060823" name="connsiteY4-250"/>
              <a:gd fmla="*/ 631407 w 2899173" name="connsiteX5-251"/>
              <a:gd fmla="*/ 2702644 h 3060823" name="connsiteY5-252"/>
              <a:gd fmla="*/ 663159 w 2930925" name="connsiteX0-253"/>
              <a:gd fmla="*/ 2702644 h 3060823" name="connsiteY0-254"/>
              <a:gd fmla="*/ 0 w 2930925" name="connsiteX1-255"/>
              <a:gd fmla="*/ 2032204 h 3060823" name="connsiteY1-256"/>
              <a:gd fmla="*/ 1396998 w 2930925" name="connsiteX2-257"/>
              <a:gd fmla="*/ 0 h 3060823" name="connsiteY2-258"/>
              <a:gd fmla="*/ 2930925 w 2930925" name="connsiteX3-259"/>
              <a:gd fmla="*/ 2461344 h 3060823" name="connsiteY3-260"/>
              <a:gd fmla="*/ 1539930 w 2930925" name="connsiteX4-261"/>
              <a:gd fmla="*/ 3060823 h 3060823" name="connsiteY4-262"/>
              <a:gd fmla="*/ 663159 w 2930925" name="connsiteX5-263"/>
              <a:gd fmla="*/ 2702644 h 3060823" name="connsiteY5-264"/>
              <a:gd fmla="*/ 663159 w 2930925" name="connsiteX0-265"/>
              <a:gd fmla="*/ 2702644 h 3060823" name="connsiteY0-266"/>
              <a:gd fmla="*/ 0 w 2930925" name="connsiteX1-267"/>
              <a:gd fmla="*/ 2032204 h 3060823" name="connsiteY1-268"/>
              <a:gd fmla="*/ 1396998 w 2930925" name="connsiteX2-269"/>
              <a:gd fmla="*/ 0 h 3060823" name="connsiteY2-270"/>
              <a:gd fmla="*/ 2930925 w 2930925" name="connsiteX3-271"/>
              <a:gd fmla="*/ 2461344 h 3060823" name="connsiteY3-272"/>
              <a:gd fmla="*/ 1539930 w 2930925" name="connsiteX4-273"/>
              <a:gd fmla="*/ 3060823 h 3060823" name="connsiteY4-274"/>
              <a:gd fmla="*/ 663159 w 2930925" name="connsiteX5-275"/>
              <a:gd fmla="*/ 2702644 h 3060823" name="connsiteY5-276"/>
              <a:gd fmla="*/ 663159 w 2930925" name="connsiteX0-277"/>
              <a:gd fmla="*/ 2702644 h 3060823" name="connsiteY0-278"/>
              <a:gd fmla="*/ 0 w 2930925" name="connsiteX1-279"/>
              <a:gd fmla="*/ 2032204 h 3060823" name="connsiteY1-280"/>
              <a:gd fmla="*/ 1396998 w 2930925" name="connsiteX2-281"/>
              <a:gd fmla="*/ 0 h 3060823" name="connsiteY2-282"/>
              <a:gd fmla="*/ 2930925 w 2930925" name="connsiteX3-283"/>
              <a:gd fmla="*/ 2461344 h 3060823" name="connsiteY3-284"/>
              <a:gd fmla="*/ 1539930 w 2930925" name="connsiteX4-285"/>
              <a:gd fmla="*/ 3060823 h 3060823" name="connsiteY4-286"/>
              <a:gd fmla="*/ 663159 w 2930925" name="connsiteX5-287"/>
              <a:gd fmla="*/ 2702644 h 3060823" name="connsiteY5-288"/>
              <a:gd fmla="*/ 663159 w 2930925" name="connsiteX0-289"/>
              <a:gd fmla="*/ 2702644 h 3060823" name="connsiteY0-290"/>
              <a:gd fmla="*/ 0 w 2930925" name="connsiteX1-291"/>
              <a:gd fmla="*/ 2032204 h 3060823" name="connsiteY1-292"/>
              <a:gd fmla="*/ 1396998 w 2930925" name="connsiteX2-293"/>
              <a:gd fmla="*/ 0 h 3060823" name="connsiteY2-294"/>
              <a:gd fmla="*/ 2930925 w 2930925" name="connsiteX3-295"/>
              <a:gd fmla="*/ 2461344 h 3060823" name="connsiteY3-296"/>
              <a:gd fmla="*/ 1539930 w 2930925" name="connsiteX4-297"/>
              <a:gd fmla="*/ 3060823 h 3060823" name="connsiteY4-298"/>
              <a:gd fmla="*/ 663159 w 2930925" name="connsiteX5-299"/>
              <a:gd fmla="*/ 2702644 h 3060823" name="connsiteY5-300"/>
              <a:gd fmla="*/ 663159 w 2930925" name="connsiteX0-301"/>
              <a:gd fmla="*/ 2702644 h 2908539" name="connsiteY0-302"/>
              <a:gd fmla="*/ 0 w 2930925" name="connsiteX1-303"/>
              <a:gd fmla="*/ 2032204 h 2908539" name="connsiteY1-304"/>
              <a:gd fmla="*/ 1396998 w 2930925" name="connsiteX2-305"/>
              <a:gd fmla="*/ 0 h 2908539" name="connsiteY2-306"/>
              <a:gd fmla="*/ 2930925 w 2930925" name="connsiteX3-307"/>
              <a:gd fmla="*/ 2461344 h 2908539" name="connsiteY3-308"/>
              <a:gd fmla="*/ 1559196 w 2930925" name="connsiteX4-309"/>
              <a:gd fmla="*/ 2908539 h 2908539" name="connsiteY4-310"/>
              <a:gd fmla="*/ 663159 w 2930925" name="connsiteX5-311"/>
              <a:gd fmla="*/ 2702644 h 2908539" name="connsiteY5-312"/>
              <a:gd fmla="*/ 663159 w 2930925" name="connsiteX0-313"/>
              <a:gd fmla="*/ 2702644 h 2959458" name="connsiteY0-314"/>
              <a:gd fmla="*/ 0 w 2930925" name="connsiteX1-315"/>
              <a:gd fmla="*/ 2032204 h 2959458" name="connsiteY1-316"/>
              <a:gd fmla="*/ 1396998 w 2930925" name="connsiteX2-317"/>
              <a:gd fmla="*/ 0 h 2959458" name="connsiteY2-318"/>
              <a:gd fmla="*/ 2930925 w 2930925" name="connsiteX3-319"/>
              <a:gd fmla="*/ 2461344 h 2959458" name="connsiteY3-320"/>
              <a:gd fmla="*/ 1559412 w 2930925" name="connsiteX4-321"/>
              <a:gd fmla="*/ 2959458 h 2959458" name="connsiteY4-322"/>
              <a:gd fmla="*/ 663159 w 2930925" name="connsiteX5-323"/>
              <a:gd fmla="*/ 2702644 h 2959458" name="connsiteY5-324"/>
              <a:gd fmla="*/ 663159 w 2930925" name="connsiteX0-325"/>
              <a:gd fmla="*/ 2702644 h 2959458" name="connsiteY0-326"/>
              <a:gd fmla="*/ 0 w 2930925" name="connsiteX1-327"/>
              <a:gd fmla="*/ 2032204 h 2959458" name="connsiteY1-328"/>
              <a:gd fmla="*/ 1396998 w 2930925" name="connsiteX2-329"/>
              <a:gd fmla="*/ 0 h 2959458" name="connsiteY2-330"/>
              <a:gd fmla="*/ 2930925 w 2930925" name="connsiteX3-331"/>
              <a:gd fmla="*/ 2461344 h 2959458" name="connsiteY3-332"/>
              <a:gd fmla="*/ 1559412 w 2930925" name="connsiteX4-333"/>
              <a:gd fmla="*/ 2959458 h 2959458" name="connsiteY4-334"/>
              <a:gd fmla="*/ 663159 w 2930925" name="connsiteX5-335"/>
              <a:gd fmla="*/ 2702644 h 2959458" name="connsiteY5-336"/>
              <a:gd fmla="*/ 663159 w 2893222" name="connsiteX0-337"/>
              <a:gd fmla="*/ 2702644 h 2959458" name="connsiteY0-338"/>
              <a:gd fmla="*/ 0 w 2893222" name="connsiteX1-339"/>
              <a:gd fmla="*/ 2032204 h 2959458" name="connsiteY1-340"/>
              <a:gd fmla="*/ 1396998 w 2893222" name="connsiteX2-341"/>
              <a:gd fmla="*/ 0 h 2959458" name="connsiteY2-342"/>
              <a:gd fmla="*/ 2893222 w 2893222" name="connsiteX3-343"/>
              <a:gd fmla="*/ 2404291 h 2959458" name="connsiteY3-344"/>
              <a:gd fmla="*/ 1559412 w 2893222" name="connsiteX4-345"/>
              <a:gd fmla="*/ 2959458 h 2959458" name="connsiteY4-346"/>
              <a:gd fmla="*/ 663159 w 2893222" name="connsiteX5-347"/>
              <a:gd fmla="*/ 2702644 h 2959458" name="connsiteY5-348"/>
              <a:gd fmla="*/ 663159 w 2893222" name="connsiteX0-349"/>
              <a:gd fmla="*/ 2702644 h 2959458" name="connsiteY0-350"/>
              <a:gd fmla="*/ 0 w 2893222" name="connsiteX1-351"/>
              <a:gd fmla="*/ 2032204 h 2959458" name="connsiteY1-352"/>
              <a:gd fmla="*/ 1396998 w 2893222" name="connsiteX2-353"/>
              <a:gd fmla="*/ 0 h 2959458" name="connsiteY2-354"/>
              <a:gd fmla="*/ 2893222 w 2893222" name="connsiteX3-355"/>
              <a:gd fmla="*/ 2404291 h 2959458" name="connsiteY3-356"/>
              <a:gd fmla="*/ 1559412 w 2893222" name="connsiteX4-357"/>
              <a:gd fmla="*/ 2959458 h 2959458" name="connsiteY4-358"/>
              <a:gd fmla="*/ 663159 w 2893222" name="connsiteX5-359"/>
              <a:gd fmla="*/ 2702644 h 2959458" name="connsiteY5-360"/>
              <a:gd fmla="*/ 663159 w 2893222" name="connsiteX0-361"/>
              <a:gd fmla="*/ 2702644 h 2959458" name="connsiteY0-362"/>
              <a:gd fmla="*/ 0 w 2893222" name="connsiteX1-363"/>
              <a:gd fmla="*/ 2032204 h 2959458" name="connsiteY1-364"/>
              <a:gd fmla="*/ 1396998 w 2893222" name="connsiteX2-365"/>
              <a:gd fmla="*/ 0 h 2959458" name="connsiteY2-366"/>
              <a:gd fmla="*/ 2893222 w 2893222" name="connsiteX3-367"/>
              <a:gd fmla="*/ 2404291 h 2959458" name="connsiteY3-368"/>
              <a:gd fmla="*/ 1559412 w 2893222" name="connsiteX4-369"/>
              <a:gd fmla="*/ 2959458 h 2959458" name="connsiteY4-370"/>
              <a:gd fmla="*/ 663159 w 2893222" name="connsiteX5-371"/>
              <a:gd fmla="*/ 2702644 h 2959458" name="connsiteY5-3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b="b" l="l" r="r" t="t"/>
            <a:pathLst>
              <a:path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rnd" w="9525">
            <a:solidFill>
              <a:srgbClr val="E6E6E6"/>
            </a:solidFill>
            <a:prstDash val="solid"/>
            <a:round/>
          </a:ln>
        </p:spPr>
        <p:txBody>
          <a:bodyPr anchor="ctr" bIns="33549" lIns="67099" rIns="67099" tIns="33549" vert="eaVert"/>
          <a:lstStyle/>
          <a:p>
            <a:pPr>
              <a:defRPr/>
            </a:pPr>
            <a:endParaRPr altLang="en-US" kern="0" lang="zh-CN" sz="1100">
              <a:solidFill>
                <a:sysClr lastClr="FFFFFF" val="window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3415" y="1453421"/>
            <a:ext cx="2672612" cy="2684141"/>
          </a:xfrm>
          <a:prstGeom prst="ellipse">
            <a:avLst/>
          </a:prstGeom>
          <a:noFill/>
          <a:ln algn="ctr" cap="flat" cmpd="sng" w="25400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anchor="ctr" bIns="33549" lIns="67099" rIns="67099" tIns="33549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563" y="1453421"/>
            <a:ext cx="2673775" cy="2684141"/>
          </a:xfrm>
          <a:prstGeom prst="ellipse">
            <a:avLst/>
          </a:prstGeom>
          <a:noFill/>
          <a:ln algn="ctr" cap="flat" cmpd="sng" w="25400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anchor="ctr" bIns="33549" lIns="67099" rIns="67099" tIns="33549"/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panose="020f0502020204030204" typeface="Calibri"/>
              <a:ea charset="-122" panose="020b0503020204020204" pitchFamily="34" typeface="微软雅黑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278" y="2108688"/>
            <a:ext cx="418686" cy="197397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3978" y="2714896"/>
            <a:ext cx="432641" cy="0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277" y="3107357"/>
            <a:ext cx="432641" cy="230103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449" y="3098012"/>
            <a:ext cx="432641" cy="230103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770" y="2712560"/>
            <a:ext cx="432641" cy="0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405" y="2108688"/>
            <a:ext cx="418686" cy="197397"/>
          </a:xfrm>
          <a:prstGeom prst="line">
            <a:avLst/>
          </a:prstGeom>
          <a:noFill/>
          <a:ln algn="ctr" w="28575">
            <a:solidFill>
              <a:schemeClr val="bg1">
                <a:lumMod val="50000"/>
              </a:schemeClr>
            </a:solidFill>
            <a:round/>
            <a:headEnd len="med" type="none" w="med"/>
            <a:tailEnd len="med" type="arrow" w="med"/>
          </a:ln>
        </p:spPr>
      </p:cxnSp>
      <p:grpSp>
        <p:nvGrpSpPr>
          <p:cNvPr id="2" name="组合 13"/>
          <p:cNvGrpSpPr/>
          <p:nvPr/>
        </p:nvGrpSpPr>
        <p:grpSpPr>
          <a:xfrm>
            <a:off x="3829959" y="1945163"/>
            <a:ext cx="1542159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5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kern="0" lang="zh-CN" sz="700">
                <a:solidFill>
                  <a:srgbClr val="4D4D4D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altLang="en-US" b="1" kern="0" lang="zh-CN" smtClean="0" sz="1600">
                  <a:solidFill>
                    <a:srgbClr val="4D4D4D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207" y="1516496"/>
            <a:ext cx="726886" cy="73002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875" y="1528174"/>
            <a:ext cx="726885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4172" y="2376167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927" y="3214815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0562" y="2348134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8295" y="3210142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anchor="ctr" bIns="33549" lIns="67099" rIns="67099" tIns="33549"/>
          <a:lstStyle/>
          <a:p>
            <a:pPr algn="ct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054" y="1538641"/>
            <a:ext cx="1593307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2083" y="1538641"/>
            <a:ext cx="1571743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097" y="2501721"/>
            <a:ext cx="1571743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4510" y="2501721"/>
            <a:ext cx="1571743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990" y="3340369"/>
            <a:ext cx="1571743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054" y="3340369"/>
            <a:ext cx="1571743" cy="502962"/>
          </a:xfrm>
          <a:prstGeom prst="rect">
            <a:avLst/>
          </a:prstGeom>
          <a:noFill/>
        </p:spPr>
        <p:txBody>
          <a:bodyPr bIns="33549" lIns="67099" rIns="67099" rtlCol="0" tIns="3354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30" name="文本框 2"/>
          <p:cNvSpPr txBox="1"/>
          <p:nvPr/>
        </p:nvSpPr>
        <p:spPr>
          <a:xfrm>
            <a:off x="497506" y="133350"/>
            <a:ext cx="337983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26FC0B48-2CAA-42B8-81B6-FAB5AFFCAF5E}" type="slidenum">
              <a:rPr lang="en-US" smtClean="0"/>
              <a:t>27</a:t>
            </a:fld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886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5C596B3-C278-47CE-B3E4-126AE75C63DA}" type="slidenum">
              <a:rPr lang="en-US" smtClean="0"/>
              <a:t>28</a:t>
            </a:fld>
          </a:p>
        </p:txBody>
      </p:sp>
      <p:grpSp>
        <p:nvGrpSpPr>
          <p:cNvPr id="15" name="Group 14"/>
          <p:cNvGrpSpPr/>
          <p:nvPr/>
        </p:nvGrpSpPr>
        <p:grpSpPr>
          <a:xfrm>
            <a:off x="2959253" y="1431430"/>
            <a:ext cx="2926080" cy="2926080"/>
            <a:chOff x="4206890" y="315597"/>
            <a:chExt cx="4644001" cy="4687578"/>
          </a:xfrm>
        </p:grpSpPr>
        <p:pic>
          <p:nvPicPr>
            <p:cNvPr id="16" name="图片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06890" y="315597"/>
              <a:ext cx="4644001" cy="4687578"/>
            </a:xfrm>
            <a:prstGeom prst="rect">
              <a:avLst/>
            </a:prstGeom>
          </p:spPr>
        </p:pic>
        <p:sp>
          <p:nvSpPr>
            <p:cNvPr id="17" name="Freeform 6"/>
            <p:cNvSpPr/>
            <p:nvPr/>
          </p:nvSpPr>
          <p:spPr bwMode="auto">
            <a:xfrm>
              <a:off x="7145123" y="1069182"/>
              <a:ext cx="1388269" cy="1326354"/>
            </a:xfrm>
            <a:custGeom>
              <a:gdLst>
                <a:gd fmla="*/ 550 w 1101" name="T0"/>
                <a:gd fmla="*/ 1051 h 1051" name="T1"/>
                <a:gd fmla="*/ 7 w 1101" name="T2"/>
                <a:gd fmla="*/ 954 h 1051" name="T3"/>
                <a:gd fmla="*/ 0 w 1101" name="T4"/>
                <a:gd fmla="*/ 942 h 1051" name="T5"/>
                <a:gd fmla="*/ 187 w 1101" name="T6"/>
                <a:gd fmla="*/ 422 h 1051" name="T7"/>
                <a:gd fmla="*/ 543 w 1101" name="T8"/>
                <a:gd fmla="*/ 0 h 1051" name="T9"/>
                <a:gd fmla="*/ 550 w 1101" name="T10"/>
                <a:gd fmla="*/ 0 h 1051" name="T11"/>
                <a:gd fmla="*/ 557 w 1101" name="T12"/>
                <a:gd fmla="*/ 0 h 1051" name="T13"/>
                <a:gd fmla="*/ 913 w 1101" name="T14"/>
                <a:gd fmla="*/ 422 h 1051" name="T15"/>
                <a:gd fmla="*/ 1101 w 1101" name="T16"/>
                <a:gd fmla="*/ 941 h 1051" name="T17"/>
                <a:gd fmla="*/ 1094 w 1101" name="T18"/>
                <a:gd fmla="*/ 954 h 1051" name="T19"/>
                <a:gd fmla="*/ 550 w 1101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1">
                  <a:moveTo>
                    <a:pt x="550" y="1051"/>
                  </a:moveTo>
                  <a:cubicBezTo>
                    <a:pt x="174" y="1051"/>
                    <a:pt x="19" y="961"/>
                    <a:pt x="7" y="954"/>
                  </a:cubicBezTo>
                  <a:cubicBezTo>
                    <a:pt x="4" y="951"/>
                    <a:pt x="1" y="945"/>
                    <a:pt x="0" y="942"/>
                  </a:cubicBezTo>
                  <a:cubicBezTo>
                    <a:pt x="0" y="922"/>
                    <a:pt x="3" y="742"/>
                    <a:pt x="187" y="422"/>
                  </a:cubicBezTo>
                  <a:cubicBezTo>
                    <a:pt x="371" y="103"/>
                    <a:pt x="526" y="10"/>
                    <a:pt x="543" y="0"/>
                  </a:cubicBezTo>
                  <a:cubicBezTo>
                    <a:pt x="544" y="0"/>
                    <a:pt x="547" y="0"/>
                    <a:pt x="550" y="0"/>
                  </a:cubicBezTo>
                  <a:cubicBezTo>
                    <a:pt x="553" y="0"/>
                    <a:pt x="556" y="0"/>
                    <a:pt x="557" y="0"/>
                  </a:cubicBezTo>
                  <a:cubicBezTo>
                    <a:pt x="574" y="10"/>
                    <a:pt x="729" y="103"/>
                    <a:pt x="913" y="422"/>
                  </a:cubicBezTo>
                  <a:cubicBezTo>
                    <a:pt x="1101" y="748"/>
                    <a:pt x="1101" y="927"/>
                    <a:pt x="1101" y="941"/>
                  </a:cubicBezTo>
                  <a:cubicBezTo>
                    <a:pt x="1099" y="945"/>
                    <a:pt x="1096" y="951"/>
                    <a:pt x="1094" y="954"/>
                  </a:cubicBezTo>
                  <a:cubicBezTo>
                    <a:pt x="1077" y="964"/>
                    <a:pt x="919" y="1051"/>
                    <a:pt x="550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929494" y="641748"/>
              <a:ext cx="1389461" cy="1326355"/>
            </a:xfrm>
            <a:custGeom>
              <a:gdLst>
                <a:gd fmla="*/ 551 w 1102" name="T0"/>
                <a:gd fmla="*/ 1051 h 1051" name="T1"/>
                <a:gd fmla="*/ 544 w 1102" name="T2"/>
                <a:gd fmla="*/ 1051 h 1051" name="T3"/>
                <a:gd fmla="*/ 188 w 1102" name="T4"/>
                <a:gd fmla="*/ 629 h 1051" name="T5"/>
                <a:gd fmla="*/ 1 w 1102" name="T6"/>
                <a:gd fmla="*/ 109 h 1051" name="T7"/>
                <a:gd fmla="*/ 8 w 1102" name="T8"/>
                <a:gd fmla="*/ 97 h 1051" name="T9"/>
                <a:gd fmla="*/ 551 w 1102" name="T10"/>
                <a:gd fmla="*/ 0 h 1051" name="T11"/>
                <a:gd fmla="*/ 1094 w 1102" name="T12"/>
                <a:gd fmla="*/ 97 h 1051" name="T13"/>
                <a:gd fmla="*/ 1101 w 1102" name="T14"/>
                <a:gd fmla="*/ 109 h 1051" name="T15"/>
                <a:gd fmla="*/ 914 w 1102" name="T16"/>
                <a:gd fmla="*/ 629 h 1051" name="T17"/>
                <a:gd fmla="*/ 558 w 1102" name="T18"/>
                <a:gd fmla="*/ 1051 h 1051" name="T19"/>
                <a:gd fmla="*/ 551 w 1102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2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8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7" y="0"/>
                    <a:pt x="1082" y="90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9"/>
                    <a:pt x="1098" y="309"/>
                    <a:pt x="914" y="629"/>
                  </a:cubicBezTo>
                  <a:cubicBezTo>
                    <a:pt x="726" y="954"/>
                    <a:pt x="571" y="1043"/>
                    <a:pt x="558" y="1051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146313" y="2742009"/>
              <a:ext cx="1389461" cy="1326355"/>
            </a:xfrm>
            <a:custGeom>
              <a:gdLst>
                <a:gd fmla="*/ 551 w 1102" name="T0"/>
                <a:gd fmla="*/ 1051 h 1051" name="T1"/>
                <a:gd fmla="*/ 544 w 1102" name="T2"/>
                <a:gd fmla="*/ 1050 h 1051" name="T3"/>
                <a:gd fmla="*/ 188 w 1102" name="T4"/>
                <a:gd fmla="*/ 628 h 1051" name="T5"/>
                <a:gd fmla="*/ 1 w 1102" name="T6"/>
                <a:gd fmla="*/ 109 h 1051" name="T7"/>
                <a:gd fmla="*/ 7 w 1102" name="T8"/>
                <a:gd fmla="*/ 97 h 1051" name="T9"/>
                <a:gd fmla="*/ 551 w 1102" name="T10"/>
                <a:gd fmla="*/ 0 h 1051" name="T11"/>
                <a:gd fmla="*/ 1094 w 1102" name="T12"/>
                <a:gd fmla="*/ 97 h 1051" name="T13"/>
                <a:gd fmla="*/ 1101 w 1102" name="T14"/>
                <a:gd fmla="*/ 109 h 1051" name="T15"/>
                <a:gd fmla="*/ 914 w 1102" name="T16"/>
                <a:gd fmla="*/ 628 h 1051" name="T17"/>
                <a:gd fmla="*/ 558 w 1102" name="T18"/>
                <a:gd fmla="*/ 1050 h 1051" name="T19"/>
                <a:gd fmla="*/ 551 w 1102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2">
                  <a:moveTo>
                    <a:pt x="551" y="1051"/>
                  </a:moveTo>
                  <a:cubicBezTo>
                    <a:pt x="548" y="1051"/>
                    <a:pt x="545" y="1051"/>
                    <a:pt x="544" y="1050"/>
                  </a:cubicBezTo>
                  <a:cubicBezTo>
                    <a:pt x="527" y="1041"/>
                    <a:pt x="372" y="947"/>
                    <a:pt x="188" y="628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0" y="0"/>
                    <a:pt x="1078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8"/>
                    <a:pt x="1098" y="309"/>
                    <a:pt x="914" y="628"/>
                  </a:cubicBezTo>
                  <a:cubicBezTo>
                    <a:pt x="730" y="947"/>
                    <a:pt x="575" y="1041"/>
                    <a:pt x="558" y="1050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717437" y="1075135"/>
              <a:ext cx="1389461" cy="1326355"/>
            </a:xfrm>
            <a:custGeom>
              <a:gdLst>
                <a:gd fmla="*/ 551 w 1102" name="T0"/>
                <a:gd fmla="*/ 1051 h 1051" name="T1"/>
                <a:gd fmla="*/ 7 w 1102" name="T2"/>
                <a:gd fmla="*/ 954 h 1051" name="T3"/>
                <a:gd fmla="*/ 1 w 1102" name="T4"/>
                <a:gd fmla="*/ 942 h 1051" name="T5"/>
                <a:gd fmla="*/ 188 w 1102" name="T6"/>
                <a:gd fmla="*/ 423 h 1051" name="T7"/>
                <a:gd fmla="*/ 544 w 1102" name="T8"/>
                <a:gd fmla="*/ 1 h 1051" name="T9"/>
                <a:gd fmla="*/ 551 w 1102" name="T10"/>
                <a:gd fmla="*/ 0 h 1051" name="T11"/>
                <a:gd fmla="*/ 558 w 1102" name="T12"/>
                <a:gd fmla="*/ 1 h 1051" name="T13"/>
                <a:gd fmla="*/ 914 w 1102" name="T14"/>
                <a:gd fmla="*/ 423 h 1051" name="T15"/>
                <a:gd fmla="*/ 1101 w 1102" name="T16"/>
                <a:gd fmla="*/ 942 h 1051" name="T17"/>
                <a:gd fmla="*/ 1094 w 1102" name="T18"/>
                <a:gd fmla="*/ 954 h 1051" name="T19"/>
                <a:gd fmla="*/ 551 w 1102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2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1" y="942"/>
                  </a:cubicBezTo>
                  <a:cubicBezTo>
                    <a:pt x="0" y="922"/>
                    <a:pt x="4" y="742"/>
                    <a:pt x="188" y="423"/>
                  </a:cubicBezTo>
                  <a:cubicBezTo>
                    <a:pt x="372" y="104"/>
                    <a:pt x="527" y="10"/>
                    <a:pt x="544" y="1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7" y="0"/>
                    <a:pt x="558" y="1"/>
                  </a:cubicBezTo>
                  <a:cubicBezTo>
                    <a:pt x="575" y="10"/>
                    <a:pt x="729" y="104"/>
                    <a:pt x="914" y="423"/>
                  </a:cubicBezTo>
                  <a:cubicBezTo>
                    <a:pt x="1102" y="748"/>
                    <a:pt x="1102" y="927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8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934254" y="3176588"/>
              <a:ext cx="1388269" cy="1325166"/>
            </a:xfrm>
            <a:custGeom>
              <a:gdLst>
                <a:gd fmla="*/ 551 w 1101" name="T0"/>
                <a:gd fmla="*/ 1051 h 1051" name="T1"/>
                <a:gd fmla="*/ 7 w 1101" name="T2"/>
                <a:gd fmla="*/ 954 h 1051" name="T3"/>
                <a:gd fmla="*/ 0 w 1101" name="T4"/>
                <a:gd fmla="*/ 942 h 1051" name="T5"/>
                <a:gd fmla="*/ 188 w 1101" name="T6"/>
                <a:gd fmla="*/ 422 h 1051" name="T7"/>
                <a:gd fmla="*/ 544 w 1101" name="T8"/>
                <a:gd fmla="*/ 0 h 1051" name="T9"/>
                <a:gd fmla="*/ 551 w 1101" name="T10"/>
                <a:gd fmla="*/ 0 h 1051" name="T11"/>
                <a:gd fmla="*/ 558 w 1101" name="T12"/>
                <a:gd fmla="*/ 0 h 1051" name="T13"/>
                <a:gd fmla="*/ 914 w 1101" name="T14"/>
                <a:gd fmla="*/ 422 h 1051" name="T15"/>
                <a:gd fmla="*/ 1101 w 1101" name="T16"/>
                <a:gd fmla="*/ 942 h 1051" name="T17"/>
                <a:gd fmla="*/ 1094 w 1101" name="T18"/>
                <a:gd fmla="*/ 954 h 1051" name="T19"/>
                <a:gd fmla="*/ 551 w 1101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0" y="942"/>
                  </a:cubicBezTo>
                  <a:cubicBezTo>
                    <a:pt x="0" y="922"/>
                    <a:pt x="4" y="742"/>
                    <a:pt x="188" y="422"/>
                  </a:cubicBezTo>
                  <a:cubicBezTo>
                    <a:pt x="372" y="103"/>
                    <a:pt x="527" y="10"/>
                    <a:pt x="544" y="0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6" y="0"/>
                    <a:pt x="558" y="0"/>
                  </a:cubicBezTo>
                  <a:cubicBezTo>
                    <a:pt x="575" y="10"/>
                    <a:pt x="729" y="103"/>
                    <a:pt x="914" y="422"/>
                  </a:cubicBezTo>
                  <a:cubicBezTo>
                    <a:pt x="1098" y="742"/>
                    <a:pt x="1101" y="922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7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4719818" y="2745583"/>
              <a:ext cx="1388269" cy="1326355"/>
            </a:xfrm>
            <a:custGeom>
              <a:gdLst>
                <a:gd fmla="*/ 551 w 1101" name="T0"/>
                <a:gd fmla="*/ 1051 h 1051" name="T1"/>
                <a:gd fmla="*/ 544 w 1101" name="T2"/>
                <a:gd fmla="*/ 1051 h 1051" name="T3"/>
                <a:gd fmla="*/ 188 w 1101" name="T4"/>
                <a:gd fmla="*/ 629 h 1051" name="T5"/>
                <a:gd fmla="*/ 0 w 1101" name="T6"/>
                <a:gd fmla="*/ 109 h 1051" name="T7"/>
                <a:gd fmla="*/ 7 w 1101" name="T8"/>
                <a:gd fmla="*/ 97 h 1051" name="T9"/>
                <a:gd fmla="*/ 551 w 1101" name="T10"/>
                <a:gd fmla="*/ 0 h 1051" name="T11"/>
                <a:gd fmla="*/ 1094 w 1101" name="T12"/>
                <a:gd fmla="*/ 97 h 1051" name="T13"/>
                <a:gd fmla="*/ 1101 w 1101" name="T14"/>
                <a:gd fmla="*/ 109 h 1051" name="T15"/>
                <a:gd fmla="*/ 914 w 1101" name="T16"/>
                <a:gd fmla="*/ 629 h 1051" name="T17"/>
                <a:gd fmla="*/ 558 w 1101" name="T18"/>
                <a:gd fmla="*/ 1051 h 1051" name="T19"/>
                <a:gd fmla="*/ 551 w 1101" name="T20"/>
                <a:gd fmla="*/ 1051 h 10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1" w="110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0" y="303"/>
                    <a:pt x="0" y="124"/>
                    <a:pt x="0" y="109"/>
                  </a:cubicBezTo>
                  <a:cubicBezTo>
                    <a:pt x="1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19" y="0"/>
                    <a:pt x="1077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1" y="129"/>
                    <a:pt x="1098" y="309"/>
                    <a:pt x="914" y="629"/>
                  </a:cubicBezTo>
                  <a:cubicBezTo>
                    <a:pt x="729" y="948"/>
                    <a:pt x="575" y="1041"/>
                    <a:pt x="558" y="1051"/>
                  </a:cubicBezTo>
                  <a:cubicBezTo>
                    <a:pt x="556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</p:grpSp>
      <p:grpSp>
        <p:nvGrpSpPr>
          <p:cNvPr id="23" name="组合 41"/>
          <p:cNvGrpSpPr/>
          <p:nvPr/>
        </p:nvGrpSpPr>
        <p:grpSpPr>
          <a:xfrm>
            <a:off x="4306539" y="1844160"/>
            <a:ext cx="366083" cy="301752"/>
            <a:chOff x="5146681" y="766764"/>
            <a:chExt cx="1590670" cy="1338261"/>
          </a:xfrm>
          <a:solidFill>
            <a:schemeClr val="bg1"/>
          </a:solidFill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675320" y="766764"/>
              <a:ext cx="533401" cy="5349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5511805" y="1344614"/>
              <a:ext cx="860427" cy="760411"/>
            </a:xfrm>
            <a:custGeom>
              <a:gdLst>
                <a:gd fmla="*/ 201 w 301" name="T0"/>
                <a:gd fmla="*/ 0 h 266" name="T1"/>
                <a:gd fmla="*/ 151 w 301" name="T2"/>
                <a:gd fmla="*/ 67 h 266" name="T3"/>
                <a:gd fmla="*/ 101 w 301" name="T4"/>
                <a:gd fmla="*/ 0 h 266" name="T5"/>
                <a:gd fmla="*/ 0 w 301" name="T6"/>
                <a:gd fmla="*/ 144 h 266" name="T7"/>
                <a:gd fmla="*/ 0 w 301" name="T8"/>
                <a:gd fmla="*/ 235 h 266" name="T9"/>
                <a:gd fmla="*/ 0 w 301" name="T10"/>
                <a:gd fmla="*/ 235 h 266" name="T11"/>
                <a:gd fmla="*/ 151 w 301" name="T12"/>
                <a:gd fmla="*/ 266 h 266" name="T13"/>
                <a:gd fmla="*/ 301 w 301" name="T14"/>
                <a:gd fmla="*/ 235 h 266" name="T15"/>
                <a:gd fmla="*/ 301 w 301" name="T16"/>
                <a:gd fmla="*/ 235 h 266" name="T17"/>
                <a:gd fmla="*/ 301 w 301" name="T18"/>
                <a:gd fmla="*/ 144 h 266" name="T19"/>
                <a:gd fmla="*/ 201 w 301" name="T20"/>
                <a:gd fmla="*/ 0 h 2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6" w="301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5900744" y="1319215"/>
              <a:ext cx="85725" cy="50798"/>
            </a:xfrm>
            <a:custGeom>
              <a:gdLst>
                <a:gd fmla="*/ 30 w 30" name="T0"/>
                <a:gd fmla="*/ 1 h 18" name="T1"/>
                <a:gd fmla="*/ 15 w 30" name="T2"/>
                <a:gd fmla="*/ 0 h 18" name="T3"/>
                <a:gd fmla="*/ 1 w 30" name="T4"/>
                <a:gd fmla="*/ 1 h 18" name="T5"/>
                <a:gd fmla="*/ 7 w 30" name="T6"/>
                <a:gd fmla="*/ 18 h 18" name="T7"/>
                <a:gd fmla="*/ 24 w 30" name="T8"/>
                <a:gd fmla="*/ 18 h 18" name="T9"/>
                <a:gd fmla="*/ 30 w 30" name="T10"/>
                <a:gd fmla="*/ 1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30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5894396" y="1377952"/>
              <a:ext cx="95249" cy="130175"/>
            </a:xfrm>
            <a:custGeom>
              <a:gdLst>
                <a:gd fmla="*/ 15 w 60" name="T0"/>
                <a:gd fmla="*/ 0 h 82" name="T1"/>
                <a:gd fmla="*/ 47 w 60" name="T2"/>
                <a:gd fmla="*/ 0 h 82" name="T3"/>
                <a:gd fmla="*/ 60 w 60" name="T4"/>
                <a:gd fmla="*/ 47 h 82" name="T5"/>
                <a:gd fmla="*/ 31 w 60" name="T6"/>
                <a:gd fmla="*/ 82 h 82" name="T7"/>
                <a:gd fmla="*/ 0 w 60" name="T8"/>
                <a:gd fmla="*/ 47 h 82" name="T9"/>
                <a:gd fmla="*/ 15 w 60" name="T10"/>
                <a:gd fmla="*/ 0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60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5432433" y="1427162"/>
              <a:ext cx="71438" cy="96838"/>
            </a:xfrm>
            <a:custGeom>
              <a:gdLst>
                <a:gd fmla="*/ 23 w 45" name="T0"/>
                <a:gd fmla="*/ 61 h 61" name="T1"/>
                <a:gd fmla="*/ 45 w 45" name="T2"/>
                <a:gd fmla="*/ 34 h 61" name="T3"/>
                <a:gd fmla="*/ 34 w 45" name="T4"/>
                <a:gd fmla="*/ 0 h 61" name="T5"/>
                <a:gd fmla="*/ 11 w 45" name="T6"/>
                <a:gd fmla="*/ 0 h 61" name="T7"/>
                <a:gd fmla="*/ 0 w 45" name="T8"/>
                <a:gd fmla="*/ 34 h 61" name="T9"/>
                <a:gd fmla="*/ 23 w 45" name="T10"/>
                <a:gd fmla="*/ 61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45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5146681" y="1401763"/>
              <a:ext cx="465139" cy="568324"/>
            </a:xfrm>
            <a:custGeom>
              <a:gdLst>
                <a:gd fmla="*/ 150 w 163" name="T0"/>
                <a:gd fmla="*/ 0 h 199" name="T1"/>
                <a:gd fmla="*/ 113 w 163" name="T2"/>
                <a:gd fmla="*/ 50 h 199" name="T3"/>
                <a:gd fmla="*/ 75 w 163" name="T4"/>
                <a:gd fmla="*/ 0 h 199" name="T5"/>
                <a:gd fmla="*/ 0 w 163" name="T6"/>
                <a:gd fmla="*/ 108 h 199" name="T7"/>
                <a:gd fmla="*/ 0 w 163" name="T8"/>
                <a:gd fmla="*/ 176 h 199" name="T9"/>
                <a:gd fmla="*/ 0 w 163" name="T10"/>
                <a:gd fmla="*/ 176 h 199" name="T11"/>
                <a:gd fmla="*/ 113 w 163" name="T12"/>
                <a:gd fmla="*/ 199 h 199" name="T13"/>
                <a:gd fmla="*/ 114 w 163" name="T14"/>
                <a:gd fmla="*/ 199 h 199" name="T15"/>
                <a:gd fmla="*/ 114 w 163" name="T16"/>
                <a:gd fmla="*/ 124 h 199" name="T17"/>
                <a:gd fmla="*/ 163 w 163" name="T18"/>
                <a:gd fmla="*/ 6 h 199" name="T19"/>
                <a:gd fmla="*/ 150 w 163" name="T20"/>
                <a:gd fmla="*/ 0 h 19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9" w="163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5438781" y="1381127"/>
              <a:ext cx="61913" cy="41276"/>
            </a:xfrm>
            <a:custGeom>
              <a:gdLst>
                <a:gd fmla="*/ 18 w 22" name="T0"/>
                <a:gd fmla="*/ 14 h 14" name="T1"/>
                <a:gd fmla="*/ 22 w 22" name="T2"/>
                <a:gd fmla="*/ 1 h 14" name="T3"/>
                <a:gd fmla="*/ 11 w 22" name="T4"/>
                <a:gd fmla="*/ 0 h 14" name="T5"/>
                <a:gd fmla="*/ 0 w 22" name="T6"/>
                <a:gd fmla="*/ 1 h 14" name="T7"/>
                <a:gd fmla="*/ 5 w 22" name="T8"/>
                <a:gd fmla="*/ 14 h 14" name="T9"/>
                <a:gd fmla="*/ 18 w 22" name="T10"/>
                <a:gd fmla="*/ 14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22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5267332" y="966790"/>
              <a:ext cx="401640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6386523" y="1381127"/>
              <a:ext cx="61913" cy="41276"/>
            </a:xfrm>
            <a:custGeom>
              <a:gdLst>
                <a:gd fmla="*/ 17 w 22" name="T0"/>
                <a:gd fmla="*/ 14 h 14" name="T1"/>
                <a:gd fmla="*/ 22 w 22" name="T2"/>
                <a:gd fmla="*/ 1 h 14" name="T3"/>
                <a:gd fmla="*/ 11 w 22" name="T4"/>
                <a:gd fmla="*/ 0 h 14" name="T5"/>
                <a:gd fmla="*/ 0 w 22" name="T6"/>
                <a:gd fmla="*/ 1 h 14" name="T7"/>
                <a:gd fmla="*/ 5 w 22" name="T8"/>
                <a:gd fmla="*/ 14 h 14" name="T9"/>
                <a:gd fmla="*/ 17 w 22" name="T10"/>
                <a:gd fmla="*/ 14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22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6380170" y="1427162"/>
              <a:ext cx="71438" cy="96838"/>
            </a:xfrm>
            <a:custGeom>
              <a:gdLst>
                <a:gd fmla="*/ 24 w 45" name="T0"/>
                <a:gd fmla="*/ 61 h 61" name="T1"/>
                <a:gd fmla="*/ 45 w 45" name="T2"/>
                <a:gd fmla="*/ 34 h 61" name="T3"/>
                <a:gd fmla="*/ 34 w 45" name="T4"/>
                <a:gd fmla="*/ 0 h 61" name="T5"/>
                <a:gd fmla="*/ 11 w 45" name="T6"/>
                <a:gd fmla="*/ 0 h 61" name="T7"/>
                <a:gd fmla="*/ 0 w 45" name="T8"/>
                <a:gd fmla="*/ 34 h 61" name="T9"/>
                <a:gd fmla="*/ 24 w 45" name="T10"/>
                <a:gd fmla="*/ 61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45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6215065" y="966790"/>
              <a:ext cx="403226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6272212" y="1401763"/>
              <a:ext cx="465139" cy="568324"/>
            </a:xfrm>
            <a:custGeom>
              <a:gdLst>
                <a:gd fmla="*/ 88 w 163" name="T0"/>
                <a:gd fmla="*/ 0 h 199" name="T1"/>
                <a:gd fmla="*/ 51 w 163" name="T2"/>
                <a:gd fmla="*/ 50 h 199" name="T3"/>
                <a:gd fmla="*/ 13 w 163" name="T4"/>
                <a:gd fmla="*/ 0 h 199" name="T5"/>
                <a:gd fmla="*/ 0 w 163" name="T6"/>
                <a:gd fmla="*/ 6 h 199" name="T7"/>
                <a:gd fmla="*/ 49 w 163" name="T8"/>
                <a:gd fmla="*/ 124 h 199" name="T9"/>
                <a:gd fmla="*/ 49 w 163" name="T10"/>
                <a:gd fmla="*/ 199 h 199" name="T11"/>
                <a:gd fmla="*/ 51 w 163" name="T12"/>
                <a:gd fmla="*/ 199 h 199" name="T13"/>
                <a:gd fmla="*/ 163 w 163" name="T14"/>
                <a:gd fmla="*/ 176 h 199" name="T15"/>
                <a:gd fmla="*/ 163 w 163" name="T16"/>
                <a:gd fmla="*/ 176 h 199" name="T17"/>
                <a:gd fmla="*/ 163 w 163" name="T18"/>
                <a:gd fmla="*/ 108 h 199" name="T19"/>
                <a:gd fmla="*/ 88 w 163" name="T20"/>
                <a:gd fmla="*/ 0 h 19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9" w="163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6" name="组合 55"/>
          <p:cNvGrpSpPr/>
          <p:nvPr/>
        </p:nvGrpSpPr>
        <p:grpSpPr>
          <a:xfrm>
            <a:off x="3557534" y="2250914"/>
            <a:ext cx="309455" cy="281349"/>
            <a:chOff x="5278438" y="2973388"/>
            <a:chExt cx="1344613" cy="1247775"/>
          </a:xfrm>
          <a:solidFill>
            <a:schemeClr val="bg1"/>
          </a:solidFill>
        </p:grpSpPr>
        <p:sp>
          <p:nvSpPr>
            <p:cNvPr id="37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gdLst>
                <a:gd fmla="*/ 256 w 281" name="T0"/>
                <a:gd fmla="*/ 26 h 282" name="T1"/>
                <a:gd fmla="*/ 163 w 281" name="T2"/>
                <a:gd fmla="*/ 26 h 282" name="T3"/>
                <a:gd fmla="*/ 0 w 281" name="T4"/>
                <a:gd fmla="*/ 190 h 282" name="T5"/>
                <a:gd fmla="*/ 92 w 281" name="T6"/>
                <a:gd fmla="*/ 282 h 282" name="T7"/>
                <a:gd fmla="*/ 256 w 281" name="T8"/>
                <a:gd fmla="*/ 119 h 282" name="T9"/>
                <a:gd fmla="*/ 256 w 281" name="T10"/>
                <a:gd fmla="*/ 26 h 282" name="T11"/>
                <a:gd fmla="*/ 55 w 281" name="T12"/>
                <a:gd fmla="*/ 192 h 282" name="T13"/>
                <a:gd fmla="*/ 44 w 281" name="T14"/>
                <a:gd fmla="*/ 181 h 282" name="T15"/>
                <a:gd fmla="*/ 183 w 281" name="T16"/>
                <a:gd fmla="*/ 42 h 282" name="T17"/>
                <a:gd fmla="*/ 194 w 281" name="T18"/>
                <a:gd fmla="*/ 42 h 282" name="T19"/>
                <a:gd fmla="*/ 194 w 281" name="T20"/>
                <a:gd fmla="*/ 53 h 282" name="T21"/>
                <a:gd fmla="*/ 55 w 281" name="T22"/>
                <a:gd fmla="*/ 192 h 282" name="T23"/>
                <a:gd fmla="*/ 78 w 281" name="T24"/>
                <a:gd fmla="*/ 215 h 282" name="T25"/>
                <a:gd fmla="*/ 67 w 281" name="T26"/>
                <a:gd fmla="*/ 204 h 282" name="T27"/>
                <a:gd fmla="*/ 217 w 281" name="T28"/>
                <a:gd fmla="*/ 54 h 282" name="T29"/>
                <a:gd fmla="*/ 228 w 281" name="T30"/>
                <a:gd fmla="*/ 54 h 282" name="T31"/>
                <a:gd fmla="*/ 228 w 281" name="T32"/>
                <a:gd fmla="*/ 65 h 282" name="T33"/>
                <a:gd fmla="*/ 78 w 281" name="T34"/>
                <a:gd fmla="*/ 215 h 282" name="T35"/>
                <a:gd fmla="*/ 101 w 281" name="T36"/>
                <a:gd fmla="*/ 238 h 282" name="T37"/>
                <a:gd fmla="*/ 90 w 281" name="T38"/>
                <a:gd fmla="*/ 227 h 282" name="T39"/>
                <a:gd fmla="*/ 229 w 281" name="T40"/>
                <a:gd fmla="*/ 88 h 282" name="T41"/>
                <a:gd fmla="*/ 240 w 281" name="T42"/>
                <a:gd fmla="*/ 88 h 282" name="T43"/>
                <a:gd fmla="*/ 240 w 281" name="T44"/>
                <a:gd fmla="*/ 99 h 282" name="T45"/>
                <a:gd fmla="*/ 101 w 281" name="T46"/>
                <a:gd fmla="*/ 238 h 28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82" w="281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78A6B6"/>
                </a:solidFill>
              </a:endParaRPr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gdLst>
                <a:gd fmla="*/ 227 w 349" name="T0"/>
                <a:gd fmla="*/ 209 h 352" name="T1"/>
                <a:gd fmla="*/ 210 w 349" name="T2"/>
                <a:gd fmla="*/ 193 h 352" name="T3"/>
                <a:gd fmla="*/ 349 w 349" name="T4"/>
                <a:gd fmla="*/ 54 h 352" name="T5"/>
                <a:gd fmla="*/ 295 w 349" name="T6"/>
                <a:gd fmla="*/ 0 h 352" name="T7"/>
                <a:gd fmla="*/ 156 w 349" name="T8"/>
                <a:gd fmla="*/ 139 h 352" name="T9"/>
                <a:gd fmla="*/ 142 w 349" name="T10"/>
                <a:gd fmla="*/ 125 h 352" name="T11"/>
                <a:gd fmla="*/ 110 w 349" name="T12"/>
                <a:gd fmla="*/ 141 h 352" name="T13"/>
                <a:gd fmla="*/ 0 w 349" name="T14"/>
                <a:gd fmla="*/ 317 h 352" name="T15"/>
                <a:gd fmla="*/ 32 w 349" name="T16"/>
                <a:gd fmla="*/ 352 h 352" name="T17"/>
                <a:gd fmla="*/ 207 w 349" name="T18"/>
                <a:gd fmla="*/ 242 h 352" name="T19"/>
                <a:gd fmla="*/ 227 w 349" name="T20"/>
                <a:gd fmla="*/ 209 h 3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2" w="349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78A6B6"/>
                </a:solidFill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gdLst>
                <a:gd fmla="*/ 104 w 207" name="T0"/>
                <a:gd fmla="*/ 0 h 207" name="T1"/>
                <a:gd fmla="*/ 78 w 207" name="T2"/>
                <a:gd fmla="*/ 3 h 207" name="T3"/>
                <a:gd fmla="*/ 81 w 207" name="T4"/>
                <a:gd fmla="*/ 5 h 207" name="T5"/>
                <a:gd fmla="*/ 118 w 207" name="T6"/>
                <a:gd fmla="*/ 43 h 207" name="T7"/>
                <a:gd fmla="*/ 118 w 207" name="T8"/>
                <a:gd fmla="*/ 112 h 207" name="T9"/>
                <a:gd fmla="*/ 49 w 207" name="T10"/>
                <a:gd fmla="*/ 112 h 207" name="T11"/>
                <a:gd fmla="*/ 12 w 207" name="T12"/>
                <a:gd fmla="*/ 74 h 207" name="T13"/>
                <a:gd fmla="*/ 7 w 207" name="T14"/>
                <a:gd fmla="*/ 68 h 207" name="T15"/>
                <a:gd fmla="*/ 0 w 207" name="T16"/>
                <a:gd fmla="*/ 103 h 207" name="T17"/>
                <a:gd fmla="*/ 104 w 207" name="T18"/>
                <a:gd fmla="*/ 207 h 207" name="T19"/>
                <a:gd fmla="*/ 207 w 207" name="T20"/>
                <a:gd fmla="*/ 103 h 207" name="T21"/>
                <a:gd fmla="*/ 104 w 207" name="T22"/>
                <a:gd fmla="*/ 0 h 20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6" w="206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78A6B6"/>
                </a:solidFill>
              </a:endParaRPr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gdLst>
                <a:gd fmla="*/ 164 w 186" name="T0"/>
                <a:gd fmla="*/ 164 h 186" name="T1"/>
                <a:gd fmla="*/ 164 w 186" name="T2"/>
                <a:gd fmla="*/ 83 h 186" name="T3"/>
                <a:gd fmla="*/ 81 w 186" name="T4"/>
                <a:gd fmla="*/ 0 h 186" name="T5"/>
                <a:gd fmla="*/ 0 w 186" name="T6"/>
                <a:gd fmla="*/ 81 h 186" name="T7"/>
                <a:gd fmla="*/ 82 w 186" name="T8"/>
                <a:gd fmla="*/ 164 h 186" name="T9"/>
                <a:gd fmla="*/ 164 w 186" name="T10"/>
                <a:gd fmla="*/ 164 h 186" name="T11"/>
                <a:gd fmla="*/ 109 w 186" name="T12"/>
                <a:gd fmla="*/ 109 h 186" name="T13"/>
                <a:gd fmla="*/ 142 w 186" name="T14"/>
                <a:gd fmla="*/ 109 h 186" name="T15"/>
                <a:gd fmla="*/ 142 w 186" name="T16"/>
                <a:gd fmla="*/ 143 h 186" name="T17"/>
                <a:gd fmla="*/ 109 w 186" name="T18"/>
                <a:gd fmla="*/ 143 h 186" name="T19"/>
                <a:gd fmla="*/ 109 w 186" name="T20"/>
                <a:gd fmla="*/ 109 h 1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6" w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78A6B6"/>
                </a:solidFill>
              </a:endParaRPr>
            </a:p>
          </p:txBody>
        </p:sp>
      </p:grpSp>
      <p:grpSp>
        <p:nvGrpSpPr>
          <p:cNvPr id="41" name="组合 60"/>
          <p:cNvGrpSpPr/>
          <p:nvPr/>
        </p:nvGrpSpPr>
        <p:grpSpPr>
          <a:xfrm>
            <a:off x="3601945" y="3098532"/>
            <a:ext cx="271828" cy="348560"/>
            <a:chOff x="2951163" y="2495550"/>
            <a:chExt cx="1208088" cy="1581150"/>
          </a:xfrm>
          <a:solidFill>
            <a:schemeClr val="bg1"/>
          </a:solidFill>
        </p:grpSpPr>
        <p:sp>
          <p:nvSpPr>
            <p:cNvPr id="42" name="Freeform 29"/>
            <p:cNvSpPr/>
            <p:nvPr/>
          </p:nvSpPr>
          <p:spPr bwMode="auto">
            <a:xfrm>
              <a:off x="2978150" y="2911475"/>
              <a:ext cx="230188" cy="306388"/>
            </a:xfrm>
            <a:custGeom>
              <a:gdLst>
                <a:gd fmla="*/ 69 w 79" name="T0"/>
                <a:gd fmla="*/ 40 h 105" name="T1"/>
                <a:gd fmla="*/ 70 w 79" name="T2"/>
                <a:gd fmla="*/ 3 h 105" name="T3"/>
                <a:gd fmla="*/ 52 w 79" name="T4"/>
                <a:gd fmla="*/ 0 h 105" name="T5"/>
                <a:gd fmla="*/ 0 w 79" name="T6"/>
                <a:gd fmla="*/ 52 h 105" name="T7"/>
                <a:gd fmla="*/ 52 w 79" name="T8"/>
                <a:gd fmla="*/ 105 h 105" name="T9"/>
                <a:gd fmla="*/ 79 w 79" name="T10"/>
                <a:gd fmla="*/ 97 h 105" name="T11"/>
                <a:gd fmla="*/ 69 w 79" name="T12"/>
                <a:gd fmla="*/ 40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79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3900488" y="2911475"/>
              <a:ext cx="228600" cy="306388"/>
            </a:xfrm>
            <a:custGeom>
              <a:gdLst>
                <a:gd fmla="*/ 10 w 79" name="T0"/>
                <a:gd fmla="*/ 40 h 105" name="T1"/>
                <a:gd fmla="*/ 9 w 79" name="T2"/>
                <a:gd fmla="*/ 3 h 105" name="T3"/>
                <a:gd fmla="*/ 27 w 79" name="T4"/>
                <a:gd fmla="*/ 0 h 105" name="T5"/>
                <a:gd fmla="*/ 79 w 79" name="T6"/>
                <a:gd fmla="*/ 52 h 105" name="T7"/>
                <a:gd fmla="*/ 27 w 79" name="T8"/>
                <a:gd fmla="*/ 105 h 105" name="T9"/>
                <a:gd fmla="*/ 0 w 79" name="T10"/>
                <a:gd fmla="*/ 97 h 105" name="T11"/>
                <a:gd fmla="*/ 10 w 79" name="T12"/>
                <a:gd fmla="*/ 40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79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3481388" y="3570288"/>
              <a:ext cx="147638" cy="328613"/>
            </a:xfrm>
            <a:custGeom>
              <a:gdLst>
                <a:gd fmla="*/ 25 w 93" name="T0"/>
                <a:gd fmla="*/ 0 h 207" name="T1"/>
                <a:gd fmla="*/ 0 w 93" name="T2"/>
                <a:gd fmla="*/ 145 h 207" name="T3"/>
                <a:gd fmla="*/ 47 w 93" name="T4"/>
                <a:gd fmla="*/ 207 h 207" name="T5"/>
                <a:gd fmla="*/ 93 w 93" name="T6"/>
                <a:gd fmla="*/ 143 h 207" name="T7"/>
                <a:gd fmla="*/ 68 w 93" name="T8"/>
                <a:gd fmla="*/ 0 h 207" name="T9"/>
                <a:gd fmla="*/ 25 w 93" name="T10"/>
                <a:gd fmla="*/ 0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93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3471863" y="3433763"/>
              <a:ext cx="166688" cy="115888"/>
            </a:xfrm>
            <a:custGeom>
              <a:gdLst>
                <a:gd fmla="*/ 21 w 57" name="T0"/>
                <a:gd fmla="*/ 7 h 40" name="T1"/>
                <a:gd fmla="*/ 0 w 57" name="T2"/>
                <a:gd fmla="*/ 5 h 40" name="T3"/>
                <a:gd fmla="*/ 0 w 57" name="T4"/>
                <a:gd fmla="*/ 14 h 40" name="T5"/>
                <a:gd fmla="*/ 1 w 57" name="T6"/>
                <a:gd fmla="*/ 13 h 40" name="T7"/>
                <a:gd fmla="*/ 18 w 57" name="T8"/>
                <a:gd fmla="*/ 40 h 40" name="T9"/>
                <a:gd fmla="*/ 40 w 57" name="T10"/>
                <a:gd fmla="*/ 40 h 40" name="T11"/>
                <a:gd fmla="*/ 56 w 57" name="T12"/>
                <a:gd fmla="*/ 15 h 40" name="T13"/>
                <a:gd fmla="*/ 57 w 57" name="T14"/>
                <a:gd fmla="*/ 0 h 40" name="T15"/>
                <a:gd fmla="*/ 21 w 57" name="T16"/>
                <a:gd fmla="*/ 7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57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gdLst>
                <a:gd fmla="*/ 0 w 284" name="T0"/>
                <a:gd fmla="*/ 142 h 284" name="T1"/>
                <a:gd fmla="*/ 142 w 284" name="T2"/>
                <a:gd fmla="*/ 0 h 284" name="T3"/>
                <a:gd fmla="*/ 142 w 284" name="T4"/>
                <a:gd fmla="*/ 0 h 284" name="T5"/>
                <a:gd fmla="*/ 284 w 284" name="T6"/>
                <a:gd fmla="*/ 142 h 284" name="T7"/>
                <a:gd fmla="*/ 284 w 284" name="T8"/>
                <a:gd fmla="*/ 142 h 284" name="T9"/>
                <a:gd fmla="*/ 142 w 284" name="T10"/>
                <a:gd fmla="*/ 284 h 284" name="T11"/>
                <a:gd fmla="*/ 142 w 284" name="T12"/>
                <a:gd fmla="*/ 284 h 284" name="T13"/>
                <a:gd fmla="*/ 0 w 284" name="T14"/>
                <a:gd fmla="*/ 142 h 284" name="T15"/>
                <a:gd fmla="*/ 25 w 284" name="T16"/>
                <a:gd fmla="*/ 142 h 284" name="T17"/>
                <a:gd fmla="*/ 142 w 284" name="T18"/>
                <a:gd fmla="*/ 260 h 284" name="T19"/>
                <a:gd fmla="*/ 142 w 284" name="T20"/>
                <a:gd fmla="*/ 260 h 284" name="T21"/>
                <a:gd fmla="*/ 260 w 284" name="T22"/>
                <a:gd fmla="*/ 142 h 284" name="T23"/>
                <a:gd fmla="*/ 260 w 284" name="T24"/>
                <a:gd fmla="*/ 142 h 284" name="T25"/>
                <a:gd fmla="*/ 142 w 284" name="T26"/>
                <a:gd fmla="*/ 24 h 284" name="T27"/>
                <a:gd fmla="*/ 142 w 284" name="T28"/>
                <a:gd fmla="*/ 24 h 284" name="T29"/>
                <a:gd fmla="*/ 25 w 284" name="T30"/>
                <a:gd fmla="*/ 142 h 284" name="T31"/>
                <a:gd fmla="*/ 25 w 284" name="T32"/>
                <a:gd fmla="*/ 142 h 28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4" w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3068638" y="2495550"/>
              <a:ext cx="971550" cy="454025"/>
            </a:xfrm>
            <a:custGeom>
              <a:gdLst>
                <a:gd fmla="*/ 0 w 334" name="T0"/>
                <a:gd fmla="*/ 155 h 156" name="T1"/>
                <a:gd fmla="*/ 167 w 334" name="T2"/>
                <a:gd fmla="*/ 0 h 156" name="T3"/>
                <a:gd fmla="*/ 167 w 334" name="T4"/>
                <a:gd fmla="*/ 0 h 156" name="T5"/>
                <a:gd fmla="*/ 334 w 334" name="T6"/>
                <a:gd fmla="*/ 155 h 156" name="T7"/>
                <a:gd fmla="*/ 334 w 334" name="T8"/>
                <a:gd fmla="*/ 155 h 156" name="T9"/>
                <a:gd fmla="*/ 322 w 334" name="T10"/>
                <a:gd fmla="*/ 155 h 156" name="T11"/>
                <a:gd fmla="*/ 167 w 334" name="T12"/>
                <a:gd fmla="*/ 12 h 156" name="T13"/>
                <a:gd fmla="*/ 167 w 334" name="T14"/>
                <a:gd fmla="*/ 12 h 156" name="T15"/>
                <a:gd fmla="*/ 12 w 334" name="T16"/>
                <a:gd fmla="*/ 156 h 156" name="T17"/>
                <a:gd fmla="*/ 12 w 334" name="T18"/>
                <a:gd fmla="*/ 156 h 156" name="T19"/>
                <a:gd fmla="*/ 0 w 334" name="T20"/>
                <a:gd fmla="*/ 155 h 1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6" w="334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2951163" y="3378200"/>
              <a:ext cx="1208088" cy="698500"/>
            </a:xfrm>
            <a:custGeom>
              <a:gdLst>
                <a:gd fmla="*/ 382 w 415" name="T0"/>
                <a:gd fmla="*/ 223 h 240" name="T1"/>
                <a:gd fmla="*/ 326 w 415" name="T2"/>
                <a:gd fmla="*/ 80 h 240" name="T3"/>
                <a:gd fmla="*/ 326 w 415" name="T4"/>
                <a:gd fmla="*/ 80 h 240" name="T5"/>
                <a:gd fmla="*/ 207 w 415" name="T6"/>
                <a:gd fmla="*/ 33 h 240" name="T7"/>
                <a:gd fmla="*/ 207 w 415" name="T8"/>
                <a:gd fmla="*/ 33 h 240" name="T9"/>
                <a:gd fmla="*/ 161 w 415" name="T10"/>
                <a:gd fmla="*/ 39 h 240" name="T11"/>
                <a:gd fmla="*/ 161 w 415" name="T12"/>
                <a:gd fmla="*/ 39 h 240" name="T13"/>
                <a:gd fmla="*/ 60 w 415" name="T14"/>
                <a:gd fmla="*/ 114 h 240" name="T15"/>
                <a:gd fmla="*/ 60 w 415" name="T16"/>
                <a:gd fmla="*/ 114 h 240" name="T17"/>
                <a:gd fmla="*/ 33 w 415" name="T18"/>
                <a:gd fmla="*/ 223 h 240" name="T19"/>
                <a:gd fmla="*/ 33 w 415" name="T20"/>
                <a:gd fmla="*/ 223 h 240" name="T21"/>
                <a:gd fmla="*/ 16 w 415" name="T22"/>
                <a:gd fmla="*/ 240 h 240" name="T23"/>
                <a:gd fmla="*/ 16 w 415" name="T24"/>
                <a:gd fmla="*/ 240 h 240" name="T25"/>
                <a:gd fmla="*/ 0 w 415" name="T26"/>
                <a:gd fmla="*/ 223 h 240" name="T27"/>
                <a:gd fmla="*/ 0 w 415" name="T28"/>
                <a:gd fmla="*/ 223 h 240" name="T29"/>
                <a:gd fmla="*/ 32 w 415" name="T30"/>
                <a:gd fmla="*/ 97 h 240" name="T31"/>
                <a:gd fmla="*/ 32 w 415" name="T32"/>
                <a:gd fmla="*/ 97 h 240" name="T33"/>
                <a:gd fmla="*/ 152 w 415" name="T34"/>
                <a:gd fmla="*/ 8 h 240" name="T35"/>
                <a:gd fmla="*/ 152 w 415" name="T36"/>
                <a:gd fmla="*/ 8 h 240" name="T37"/>
                <a:gd fmla="*/ 207 w 415" name="T38"/>
                <a:gd fmla="*/ 0 h 240" name="T39"/>
                <a:gd fmla="*/ 207 w 415" name="T40"/>
                <a:gd fmla="*/ 0 h 240" name="T41"/>
                <a:gd fmla="*/ 349 w 415" name="T42"/>
                <a:gd fmla="*/ 56 h 240" name="T43"/>
                <a:gd fmla="*/ 349 w 415" name="T44"/>
                <a:gd fmla="*/ 56 h 240" name="T45"/>
                <a:gd fmla="*/ 414 w 415" name="T46"/>
                <a:gd fmla="*/ 223 h 240" name="T47"/>
                <a:gd fmla="*/ 414 w 415" name="T48"/>
                <a:gd fmla="*/ 223 h 240" name="T49"/>
                <a:gd fmla="*/ 398 w 415" name="T50"/>
                <a:gd fmla="*/ 240 h 240" name="T51"/>
                <a:gd fmla="*/ 398 w 415" name="T52"/>
                <a:gd fmla="*/ 240 h 240" name="T53"/>
                <a:gd fmla="*/ 382 w 415" name="T54"/>
                <a:gd fmla="*/ 223 h 24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40" w="415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3446463" y="3189288"/>
              <a:ext cx="165100" cy="88900"/>
            </a:xfrm>
            <a:custGeom>
              <a:gdLst>
                <a:gd fmla="*/ 57 w 57" name="T0"/>
                <a:gd fmla="*/ 15 h 31" name="T1"/>
                <a:gd fmla="*/ 41 w 57" name="T2"/>
                <a:gd fmla="*/ 31 h 31" name="T3"/>
                <a:gd fmla="*/ 16 w 57" name="T4"/>
                <a:gd fmla="*/ 31 h 31" name="T5"/>
                <a:gd fmla="*/ 0 w 57" name="T6"/>
                <a:gd fmla="*/ 15 h 31" name="T7"/>
                <a:gd fmla="*/ 0 w 57" name="T8"/>
                <a:gd fmla="*/ 15 h 31" name="T9"/>
                <a:gd fmla="*/ 16 w 57" name="T10"/>
                <a:gd fmla="*/ 0 h 31" name="T11"/>
                <a:gd fmla="*/ 41 w 57" name="T12"/>
                <a:gd fmla="*/ 0 h 31" name="T13"/>
                <a:gd fmla="*/ 57 w 57" name="T14"/>
                <a:gd fmla="*/ 15 h 3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1" w="57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3117850" y="3168650"/>
              <a:ext cx="349250" cy="92075"/>
            </a:xfrm>
            <a:custGeom>
              <a:gdLst>
                <a:gd fmla="*/ 34 w 120" name="T0"/>
                <a:gd fmla="*/ 32 h 32" name="T1"/>
                <a:gd fmla="*/ 0 w 120" name="T2"/>
                <a:gd fmla="*/ 2 h 32" name="T3"/>
                <a:gd fmla="*/ 0 w 120" name="T4"/>
                <a:gd fmla="*/ 2 h 32" name="T5"/>
                <a:gd fmla="*/ 12 w 120" name="T6"/>
                <a:gd fmla="*/ 0 h 32" name="T7"/>
                <a:gd fmla="*/ 34 w 120" name="T8"/>
                <a:gd fmla="*/ 20 h 32" name="T9"/>
                <a:gd fmla="*/ 34 w 120" name="T10"/>
                <a:gd fmla="*/ 20 h 32" name="T11"/>
                <a:gd fmla="*/ 120 w 120" name="T12"/>
                <a:gd fmla="*/ 20 h 32" name="T13"/>
                <a:gd fmla="*/ 120 w 120" name="T14"/>
                <a:gd fmla="*/ 20 h 32" name="T15"/>
                <a:gd fmla="*/ 120 w 120" name="T16"/>
                <a:gd fmla="*/ 32 h 32" name="T17"/>
                <a:gd fmla="*/ 34 w 120" name="T18"/>
                <a:gd fmla="*/ 32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120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4334304" y="3591552"/>
            <a:ext cx="402986" cy="305332"/>
            <a:chOff x="3175" y="747713"/>
            <a:chExt cx="1751013" cy="1354138"/>
          </a:xfrm>
          <a:solidFill>
            <a:schemeClr val="bg1"/>
          </a:solidFill>
        </p:grpSpPr>
        <p:sp>
          <p:nvSpPr>
            <p:cNvPr id="52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gdLst>
                <a:gd fmla="*/ 357 w 458" name="T0"/>
                <a:gd fmla="*/ 8 h 299" name="T1"/>
                <a:gd fmla="*/ 184 w 458" name="T2"/>
                <a:gd fmla="*/ 54 h 299" name="T3"/>
                <a:gd fmla="*/ 40 w 458" name="T4"/>
                <a:gd fmla="*/ 161 h 299" name="T5"/>
                <a:gd fmla="*/ 35 w 458" name="T6"/>
                <a:gd fmla="*/ 277 h 299" name="T7"/>
                <a:gd fmla="*/ 36 w 458" name="T8"/>
                <a:gd fmla="*/ 279 h 299" name="T9"/>
                <a:gd fmla="*/ 85 w 458" name="T10"/>
                <a:gd fmla="*/ 288 h 299" name="T11"/>
                <a:gd fmla="*/ 133 w 458" name="T12"/>
                <a:gd fmla="*/ 256 h 299" name="T13"/>
                <a:gd fmla="*/ 142 w 458" name="T14"/>
                <a:gd fmla="*/ 207 h 299" name="T15"/>
                <a:gd fmla="*/ 128 w 458" name="T16"/>
                <a:gd fmla="*/ 195 h 299" name="T17"/>
                <a:gd fmla="*/ 211 w 458" name="T18"/>
                <a:gd fmla="*/ 112 h 299" name="T19"/>
                <a:gd fmla="*/ 211 w 458" name="T20"/>
                <a:gd fmla="*/ 112 h 299" name="T21"/>
                <a:gd fmla="*/ 212 w 458" name="T22"/>
                <a:gd fmla="*/ 112 h 299" name="T23"/>
                <a:gd fmla="*/ 212 w 458" name="T24"/>
                <a:gd fmla="*/ 112 h 299" name="T25"/>
                <a:gd fmla="*/ 212 w 458" name="T26"/>
                <a:gd fmla="*/ 112 h 299" name="T27"/>
                <a:gd fmla="*/ 329 w 458" name="T28"/>
                <a:gd fmla="*/ 97 h 299" name="T29"/>
                <a:gd fmla="*/ 330 w 458" name="T30"/>
                <a:gd fmla="*/ 116 h 299" name="T31"/>
                <a:gd fmla="*/ 374 w 458" name="T32"/>
                <a:gd fmla="*/ 139 h 299" name="T33"/>
                <a:gd fmla="*/ 429 w 458" name="T34"/>
                <a:gd fmla="*/ 121 h 299" name="T35"/>
                <a:gd fmla="*/ 452 w 458" name="T36"/>
                <a:gd fmla="*/ 77 h 299" name="T37"/>
                <a:gd fmla="*/ 451 w 458" name="T38"/>
                <a:gd fmla="*/ 75 h 299" name="T39"/>
                <a:gd fmla="*/ 357 w 458" name="T40"/>
                <a:gd fmla="*/ 8 h 29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9" w="458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gdLst>
                <a:gd fmla="*/ 442 w 445" name="T0"/>
                <a:gd fmla="*/ 213 h 290" name="T1"/>
                <a:gd fmla="*/ 313 w 445" name="T2"/>
                <a:gd fmla="*/ 55 h 290" name="T3"/>
                <a:gd fmla="*/ 313 w 445" name="T4"/>
                <a:gd fmla="*/ 26 h 290" name="T5"/>
                <a:gd fmla="*/ 262 w 445" name="T6"/>
                <a:gd fmla="*/ 26 h 290" name="T7"/>
                <a:gd fmla="*/ 183 w 445" name="T8"/>
                <a:gd fmla="*/ 30 h 290" name="T9"/>
                <a:gd fmla="*/ 157 w 445" name="T10"/>
                <a:gd fmla="*/ 0 h 290" name="T11"/>
                <a:gd fmla="*/ 132 w 445" name="T12"/>
                <a:gd fmla="*/ 46 h 290" name="T13"/>
                <a:gd fmla="*/ 132 w 445" name="T14"/>
                <a:gd fmla="*/ 48 h 290" name="T15"/>
                <a:gd fmla="*/ 132 w 445" name="T16"/>
                <a:gd fmla="*/ 53 h 290" name="T17"/>
                <a:gd fmla="*/ 3 w 445" name="T18"/>
                <a:gd fmla="*/ 213 h 290" name="T19"/>
                <a:gd fmla="*/ 0 w 445" name="T20"/>
                <a:gd fmla="*/ 234 h 290" name="T21"/>
                <a:gd fmla="*/ 0 w 445" name="T22"/>
                <a:gd fmla="*/ 278 h 290" name="T23"/>
                <a:gd fmla="*/ 433 w 445" name="T24"/>
                <a:gd fmla="*/ 290 h 290" name="T25"/>
                <a:gd fmla="*/ 445 w 445" name="T26"/>
                <a:gd fmla="*/ 234 h 290" name="T27"/>
                <a:gd fmla="*/ 445 w 445" name="T28"/>
                <a:gd fmla="*/ 230 h 290" name="T29"/>
                <a:gd fmla="*/ 175 w 445" name="T30"/>
                <a:gd fmla="*/ 246 h 290" name="T31"/>
                <a:gd fmla="*/ 146 w 445" name="T32"/>
                <a:gd fmla="*/ 240 h 290" name="T33"/>
                <a:gd fmla="*/ 153 w 445" name="T34"/>
                <a:gd fmla="*/ 211 h 290" name="T35"/>
                <a:gd fmla="*/ 181 w 445" name="T36"/>
                <a:gd fmla="*/ 218 h 290" name="T37"/>
                <a:gd fmla="*/ 181 w 445" name="T38"/>
                <a:gd fmla="*/ 187 h 290" name="T39"/>
                <a:gd fmla="*/ 153 w 445" name="T40"/>
                <a:gd fmla="*/ 193 h 290" name="T41"/>
                <a:gd fmla="*/ 146 w 445" name="T42"/>
                <a:gd fmla="*/ 164 h 290" name="T43"/>
                <a:gd fmla="*/ 175 w 445" name="T44"/>
                <a:gd fmla="*/ 158 h 290" name="T45"/>
                <a:gd fmla="*/ 181 w 445" name="T46"/>
                <a:gd fmla="*/ 187 h 290" name="T47"/>
                <a:gd fmla="*/ 175 w 445" name="T48"/>
                <a:gd fmla="*/ 140 h 290" name="T49"/>
                <a:gd fmla="*/ 146 w 445" name="T50"/>
                <a:gd fmla="*/ 134 h 290" name="T51"/>
                <a:gd fmla="*/ 153 w 445" name="T52"/>
                <a:gd fmla="*/ 105 h 290" name="T53"/>
                <a:gd fmla="*/ 181 w 445" name="T54"/>
                <a:gd fmla="*/ 111 h 290" name="T55"/>
                <a:gd fmla="*/ 240 w 445" name="T56"/>
                <a:gd fmla="*/ 240 h 290" name="T57"/>
                <a:gd fmla="*/ 211 w 445" name="T58"/>
                <a:gd fmla="*/ 246 h 290" name="T59"/>
                <a:gd fmla="*/ 205 w 445" name="T60"/>
                <a:gd fmla="*/ 218 h 290" name="T61"/>
                <a:gd fmla="*/ 234 w 445" name="T62"/>
                <a:gd fmla="*/ 211 h 290" name="T63"/>
                <a:gd fmla="*/ 240 w 445" name="T64"/>
                <a:gd fmla="*/ 240 h 290" name="T65"/>
                <a:gd fmla="*/ 234 w 445" name="T66"/>
                <a:gd fmla="*/ 193 h 290" name="T67"/>
                <a:gd fmla="*/ 205 w 445" name="T68"/>
                <a:gd fmla="*/ 187 h 290" name="T69"/>
                <a:gd fmla="*/ 211 w 445" name="T70"/>
                <a:gd fmla="*/ 158 h 290" name="T71"/>
                <a:gd fmla="*/ 240 w 445" name="T72"/>
                <a:gd fmla="*/ 164 h 290" name="T73"/>
                <a:gd fmla="*/ 240 w 445" name="T74"/>
                <a:gd fmla="*/ 134 h 290" name="T75"/>
                <a:gd fmla="*/ 211 w 445" name="T76"/>
                <a:gd fmla="*/ 140 h 290" name="T77"/>
                <a:gd fmla="*/ 205 w 445" name="T78"/>
                <a:gd fmla="*/ 111 h 290" name="T79"/>
                <a:gd fmla="*/ 234 w 445" name="T80"/>
                <a:gd fmla="*/ 105 h 290" name="T81"/>
                <a:gd fmla="*/ 240 w 445" name="T82"/>
                <a:gd fmla="*/ 134 h 290" name="T83"/>
                <a:gd fmla="*/ 292 w 445" name="T84"/>
                <a:gd fmla="*/ 246 h 290" name="T85"/>
                <a:gd fmla="*/ 263 w 445" name="T86"/>
                <a:gd fmla="*/ 240 h 290" name="T87"/>
                <a:gd fmla="*/ 269 w 445" name="T88"/>
                <a:gd fmla="*/ 211 h 290" name="T89"/>
                <a:gd fmla="*/ 298 w 445" name="T90"/>
                <a:gd fmla="*/ 218 h 290" name="T91"/>
                <a:gd fmla="*/ 298 w 445" name="T92"/>
                <a:gd fmla="*/ 187 h 290" name="T93"/>
                <a:gd fmla="*/ 269 w 445" name="T94"/>
                <a:gd fmla="*/ 193 h 290" name="T95"/>
                <a:gd fmla="*/ 263 w 445" name="T96"/>
                <a:gd fmla="*/ 164 h 290" name="T97"/>
                <a:gd fmla="*/ 292 w 445" name="T98"/>
                <a:gd fmla="*/ 158 h 290" name="T99"/>
                <a:gd fmla="*/ 298 w 445" name="T100"/>
                <a:gd fmla="*/ 187 h 290" name="T101"/>
                <a:gd fmla="*/ 292 w 445" name="T102"/>
                <a:gd fmla="*/ 140 h 290" name="T103"/>
                <a:gd fmla="*/ 263 w 445" name="T104"/>
                <a:gd fmla="*/ 134 h 290" name="T105"/>
                <a:gd fmla="*/ 269 w 445" name="T106"/>
                <a:gd fmla="*/ 105 h 290" name="T107"/>
                <a:gd fmla="*/ 298 w 445" name="T108"/>
                <a:gd fmla="*/ 111 h 29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90" w="445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gdLst>
                <a:gd fmla="*/ 31 w 99" name="T0"/>
                <a:gd fmla="*/ 95 h 95" name="T1"/>
                <a:gd fmla="*/ 0 w 99" name="T2"/>
                <a:gd fmla="*/ 0 h 95" name="T3"/>
                <a:gd fmla="*/ 99 w 99" name="T4"/>
                <a:gd fmla="*/ 39 h 95" name="T5"/>
                <a:gd fmla="*/ 31 w 99" name="T6"/>
                <a:gd fmla="*/ 95 h 9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5" w="99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gdLst>
                <a:gd fmla="*/ 104 w 207" name="T0"/>
                <a:gd fmla="*/ 0 h 143" name="T1"/>
                <a:gd fmla="*/ 0 w 207" name="T2"/>
                <a:gd fmla="*/ 71 h 143" name="T3"/>
                <a:gd fmla="*/ 104 w 207" name="T4"/>
                <a:gd fmla="*/ 143 h 143" name="T5"/>
                <a:gd fmla="*/ 207 w 207" name="T6"/>
                <a:gd fmla="*/ 71 h 143" name="T7"/>
                <a:gd fmla="*/ 104 w 207" name="T8"/>
                <a:gd fmla="*/ 0 h 143" name="T9"/>
                <a:gd fmla="*/ 54 w 207" name="T10"/>
                <a:gd fmla="*/ 85 h 143" name="T11"/>
                <a:gd fmla="*/ 40 w 207" name="T12"/>
                <a:gd fmla="*/ 71 h 143" name="T13"/>
                <a:gd fmla="*/ 54 w 207" name="T14"/>
                <a:gd fmla="*/ 57 h 143" name="T15"/>
                <a:gd fmla="*/ 68 w 207" name="T16"/>
                <a:gd fmla="*/ 71 h 143" name="T17"/>
                <a:gd fmla="*/ 54 w 207" name="T18"/>
                <a:gd fmla="*/ 85 h 143" name="T19"/>
                <a:gd fmla="*/ 104 w 207" name="T20"/>
                <a:gd fmla="*/ 85 h 143" name="T21"/>
                <a:gd fmla="*/ 90 w 207" name="T22"/>
                <a:gd fmla="*/ 71 h 143" name="T23"/>
                <a:gd fmla="*/ 104 w 207" name="T24"/>
                <a:gd fmla="*/ 57 h 143" name="T25"/>
                <a:gd fmla="*/ 118 w 207" name="T26"/>
                <a:gd fmla="*/ 71 h 143" name="T27"/>
                <a:gd fmla="*/ 104 w 207" name="T28"/>
                <a:gd fmla="*/ 85 h 143" name="T29"/>
                <a:gd fmla="*/ 154 w 207" name="T30"/>
                <a:gd fmla="*/ 85 h 143" name="T31"/>
                <a:gd fmla="*/ 140 w 207" name="T32"/>
                <a:gd fmla="*/ 71 h 143" name="T33"/>
                <a:gd fmla="*/ 154 w 207" name="T34"/>
                <a:gd fmla="*/ 57 h 143" name="T35"/>
                <a:gd fmla="*/ 168 w 207" name="T36"/>
                <a:gd fmla="*/ 71 h 143" name="T37"/>
                <a:gd fmla="*/ 154 w 207" name="T38"/>
                <a:gd fmla="*/ 85 h 14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43" w="206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6" name="组合 75"/>
          <p:cNvGrpSpPr/>
          <p:nvPr/>
        </p:nvGrpSpPr>
        <p:grpSpPr>
          <a:xfrm>
            <a:off x="5107969" y="3056826"/>
            <a:ext cx="337639" cy="371790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gdLst>
                <a:gd fmla="*/ 250 w 501" name="T0"/>
                <a:gd fmla="*/ 0 h 501" name="T1"/>
                <a:gd fmla="*/ 0 w 501" name="T2"/>
                <a:gd fmla="*/ 251 h 501" name="T3"/>
                <a:gd fmla="*/ 250 w 501" name="T4"/>
                <a:gd fmla="*/ 501 h 501" name="T5"/>
                <a:gd fmla="*/ 501 w 501" name="T6"/>
                <a:gd fmla="*/ 251 h 501" name="T7"/>
                <a:gd fmla="*/ 250 w 501" name="T8"/>
                <a:gd fmla="*/ 0 h 501" name="T9"/>
                <a:gd fmla="*/ 455 w 501" name="T10"/>
                <a:gd fmla="*/ 267 h 501" name="T11"/>
                <a:gd fmla="*/ 446 w 501" name="T12"/>
                <a:gd fmla="*/ 267 h 501" name="T13"/>
                <a:gd fmla="*/ 389 w 501" name="T14"/>
                <a:gd fmla="*/ 390 h 501" name="T15"/>
                <a:gd fmla="*/ 267 w 501" name="T16"/>
                <a:gd fmla="*/ 447 h 501" name="T17"/>
                <a:gd fmla="*/ 267 w 501" name="T18"/>
                <a:gd fmla="*/ 455 h 501" name="T19"/>
                <a:gd fmla="*/ 250 w 501" name="T20"/>
                <a:gd fmla="*/ 471 h 501" name="T21"/>
                <a:gd fmla="*/ 234 w 501" name="T22"/>
                <a:gd fmla="*/ 455 h 501" name="T23"/>
                <a:gd fmla="*/ 234 w 501" name="T24"/>
                <a:gd fmla="*/ 447 h 501" name="T25"/>
                <a:gd fmla="*/ 111 w 501" name="T26"/>
                <a:gd fmla="*/ 390 h 501" name="T27"/>
                <a:gd fmla="*/ 54 w 501" name="T28"/>
                <a:gd fmla="*/ 267 h 501" name="T29"/>
                <a:gd fmla="*/ 46 w 501" name="T30"/>
                <a:gd fmla="*/ 267 h 501" name="T31"/>
                <a:gd fmla="*/ 30 w 501" name="T32"/>
                <a:gd fmla="*/ 251 h 501" name="T33"/>
                <a:gd fmla="*/ 46 w 501" name="T34"/>
                <a:gd fmla="*/ 234 h 501" name="T35"/>
                <a:gd fmla="*/ 54 w 501" name="T36"/>
                <a:gd fmla="*/ 234 h 501" name="T37"/>
                <a:gd fmla="*/ 111 w 501" name="T38"/>
                <a:gd fmla="*/ 111 h 501" name="T39"/>
                <a:gd fmla="*/ 234 w 501" name="T40"/>
                <a:gd fmla="*/ 54 h 501" name="T41"/>
                <a:gd fmla="*/ 234 w 501" name="T42"/>
                <a:gd fmla="*/ 46 h 501" name="T43"/>
                <a:gd fmla="*/ 250 w 501" name="T44"/>
                <a:gd fmla="*/ 30 h 501" name="T45"/>
                <a:gd fmla="*/ 267 w 501" name="T46"/>
                <a:gd fmla="*/ 46 h 501" name="T47"/>
                <a:gd fmla="*/ 267 w 501" name="T48"/>
                <a:gd fmla="*/ 54 h 501" name="T49"/>
                <a:gd fmla="*/ 389 w 501" name="T50"/>
                <a:gd fmla="*/ 111 h 501" name="T51"/>
                <a:gd fmla="*/ 446 w 501" name="T52"/>
                <a:gd fmla="*/ 234 h 501" name="T53"/>
                <a:gd fmla="*/ 455 w 501" name="T54"/>
                <a:gd fmla="*/ 234 h 501" name="T55"/>
                <a:gd fmla="*/ 471 w 501" name="T56"/>
                <a:gd fmla="*/ 251 h 501" name="T57"/>
                <a:gd fmla="*/ 455 w 501" name="T58"/>
                <a:gd fmla="*/ 267 h 50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01" w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gdLst>
                <a:gd fmla="*/ 16 w 33" name="T0"/>
                <a:gd fmla="*/ 40 h 40" name="T1"/>
                <a:gd fmla="*/ 33 w 33" name="T2"/>
                <a:gd fmla="*/ 24 h 40" name="T3"/>
                <a:gd fmla="*/ 33 w 33" name="T4"/>
                <a:gd fmla="*/ 0 h 40" name="T5"/>
                <a:gd fmla="*/ 16 w 33" name="T6"/>
                <a:gd fmla="*/ 0 h 40" name="T7"/>
                <a:gd fmla="*/ 0 w 33" name="T8"/>
                <a:gd fmla="*/ 0 h 40" name="T9"/>
                <a:gd fmla="*/ 0 w 33" name="T10"/>
                <a:gd fmla="*/ 24 h 40" name="T11"/>
                <a:gd fmla="*/ 16 w 33" name="T12"/>
                <a:gd fmla="*/ 40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33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gdLst>
                <a:gd fmla="*/ 16 w 33" name="T0"/>
                <a:gd fmla="*/ 0 h 40" name="T1"/>
                <a:gd fmla="*/ 0 w 33" name="T2"/>
                <a:gd fmla="*/ 17 h 40" name="T3"/>
                <a:gd fmla="*/ 0 w 33" name="T4"/>
                <a:gd fmla="*/ 40 h 40" name="T5"/>
                <a:gd fmla="*/ 16 w 33" name="T6"/>
                <a:gd fmla="*/ 40 h 40" name="T7"/>
                <a:gd fmla="*/ 33 w 33" name="T8"/>
                <a:gd fmla="*/ 40 h 40" name="T9"/>
                <a:gd fmla="*/ 33 w 33" name="T10"/>
                <a:gd fmla="*/ 17 h 40" name="T11"/>
                <a:gd fmla="*/ 16 w 33" name="T12"/>
                <a:gd fmla="*/ 0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33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gdLst>
                <a:gd fmla="*/ 41 w 41" name="T0"/>
                <a:gd fmla="*/ 17 h 33" name="T1"/>
                <a:gd fmla="*/ 24 w 41" name="T2"/>
                <a:gd fmla="*/ 0 h 33" name="T3"/>
                <a:gd fmla="*/ 1 w 41" name="T4"/>
                <a:gd fmla="*/ 0 h 33" name="T5"/>
                <a:gd fmla="*/ 0 w 41" name="T6"/>
                <a:gd fmla="*/ 17 h 33" name="T7"/>
                <a:gd fmla="*/ 1 w 41" name="T8"/>
                <a:gd fmla="*/ 33 h 33" name="T9"/>
                <a:gd fmla="*/ 24 w 41" name="T10"/>
                <a:gd fmla="*/ 33 h 33" name="T11"/>
                <a:gd fmla="*/ 41 w 41" name="T12"/>
                <a:gd fmla="*/ 17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41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gdLst>
                <a:gd fmla="*/ 39 w 40" name="T0"/>
                <a:gd fmla="*/ 0 h 33" name="T1"/>
                <a:gd fmla="*/ 16 w 40" name="T2"/>
                <a:gd fmla="*/ 0 h 33" name="T3"/>
                <a:gd fmla="*/ 0 w 40" name="T4"/>
                <a:gd fmla="*/ 17 h 33" name="T5"/>
                <a:gd fmla="*/ 16 w 40" name="T6"/>
                <a:gd fmla="*/ 33 h 33" name="T7"/>
                <a:gd fmla="*/ 39 w 40" name="T8"/>
                <a:gd fmla="*/ 33 h 33" name="T9"/>
                <a:gd fmla="*/ 40 w 40" name="T10"/>
                <a:gd fmla="*/ 17 h 33" name="T11"/>
                <a:gd fmla="*/ 39 w 40" name="T12"/>
                <a:gd fmla="*/ 0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40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gdLst>
                <a:gd fmla="*/ 106 w 246" name="T0"/>
                <a:gd fmla="*/ 86 h 249" name="T1"/>
                <a:gd fmla="*/ 109 w 246" name="T2"/>
                <a:gd fmla="*/ 89 h 249" name="T3"/>
                <a:gd fmla="*/ 123 w 246" name="T4"/>
                <a:gd fmla="*/ 86 h 249" name="T5"/>
                <a:gd fmla="*/ 162 w 246" name="T6"/>
                <a:gd fmla="*/ 125 h 249" name="T7"/>
                <a:gd fmla="*/ 159 w 246" name="T8"/>
                <a:gd fmla="*/ 139 h 249" name="T9"/>
                <a:gd fmla="*/ 162 w 246" name="T10"/>
                <a:gd fmla="*/ 142 h 249" name="T11"/>
                <a:gd fmla="*/ 246 w 246" name="T12"/>
                <a:gd fmla="*/ 0 h 249" name="T13"/>
                <a:gd fmla="*/ 106 w 246" name="T14"/>
                <a:gd fmla="*/ 86 h 249" name="T15"/>
                <a:gd fmla="*/ 123 w 246" name="T16"/>
                <a:gd fmla="*/ 163 h 249" name="T17"/>
                <a:gd fmla="*/ 84 w 246" name="T18"/>
                <a:gd fmla="*/ 125 h 249" name="T19"/>
                <a:gd fmla="*/ 87 w 246" name="T20"/>
                <a:gd fmla="*/ 110 h 249" name="T21"/>
                <a:gd fmla="*/ 85 w 246" name="T22"/>
                <a:gd fmla="*/ 107 h 249" name="T23"/>
                <a:gd fmla="*/ 0 w 246" name="T24"/>
                <a:gd fmla="*/ 249 h 249" name="T25"/>
                <a:gd fmla="*/ 140 w 246" name="T26"/>
                <a:gd fmla="*/ 163 h 249" name="T27"/>
                <a:gd fmla="*/ 138 w 246" name="T28"/>
                <a:gd fmla="*/ 160 h 249" name="T29"/>
                <a:gd fmla="*/ 123 w 246" name="T30"/>
                <a:gd fmla="*/ 163 h 24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49" w="246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gdLst>
                <a:gd fmla="*/ 27 w 54" name="T0"/>
                <a:gd fmla="*/ 0 h 54" name="T1"/>
                <a:gd fmla="*/ 0 w 54" name="T2"/>
                <a:gd fmla="*/ 27 h 54" name="T3"/>
                <a:gd fmla="*/ 0 w 54" name="T4"/>
                <a:gd fmla="*/ 54 h 54" name="T5"/>
                <a:gd fmla="*/ 29 w 54" name="T6"/>
                <a:gd fmla="*/ 52 h 54" name="T7"/>
                <a:gd fmla="*/ 29 w 54" name="T8"/>
                <a:gd fmla="*/ 52 h 54" name="T9"/>
                <a:gd fmla="*/ 54 w 54" name="T10"/>
                <a:gd fmla="*/ 53 h 54" name="T11"/>
                <a:gd fmla="*/ 54 w 54" name="T12"/>
                <a:gd fmla="*/ 27 h 54" name="T13"/>
                <a:gd fmla="*/ 27 w 54" name="T14"/>
                <a:gd fmla="*/ 0 h 5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4" w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65" name="组合 84"/>
          <p:cNvGrpSpPr/>
          <p:nvPr/>
        </p:nvGrpSpPr>
        <p:grpSpPr>
          <a:xfrm>
            <a:off x="5052303" y="2165363"/>
            <a:ext cx="393305" cy="395317"/>
            <a:chOff x="7673976" y="2593975"/>
            <a:chExt cx="1716088" cy="1760538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7673976" y="2974975"/>
              <a:ext cx="1284288" cy="1379538"/>
            </a:xfrm>
            <a:custGeom>
              <a:gdLst>
                <a:gd fmla="*/ 415 w 437" name="T0"/>
                <a:gd fmla="*/ 364 h 470" name="T1"/>
                <a:gd fmla="*/ 388 w 437" name="T2"/>
                <a:gd fmla="*/ 335 h 470" name="T3"/>
                <a:gd fmla="*/ 307 w 437" name="T4"/>
                <a:gd fmla="*/ 291 h 470" name="T5"/>
                <a:gd fmla="*/ 273 w 437" name="T6"/>
                <a:gd fmla="*/ 257 h 470" name="T7"/>
                <a:gd fmla="*/ 262 w 437" name="T8"/>
                <a:gd fmla="*/ 240 h 470" name="T9"/>
                <a:gd fmla="*/ 288 w 437" name="T10"/>
                <a:gd fmla="*/ 199 h 470" name="T11"/>
                <a:gd fmla="*/ 294 w 437" name="T12"/>
                <a:gd fmla="*/ 185 h 470" name="T13"/>
                <a:gd fmla="*/ 298 w 437" name="T14"/>
                <a:gd fmla="*/ 147 h 470" name="T15"/>
                <a:gd fmla="*/ 285 w 437" name="T16"/>
                <a:gd fmla="*/ 57 h 470" name="T17"/>
                <a:gd fmla="*/ 280 w 437" name="T18"/>
                <a:gd fmla="*/ 52 h 470" name="T19"/>
                <a:gd fmla="*/ 262 w 437" name="T20"/>
                <a:gd fmla="*/ 37 h 470" name="T21"/>
                <a:gd fmla="*/ 155 w 437" name="T22"/>
                <a:gd fmla="*/ 50 h 470" name="T23"/>
                <a:gd fmla="*/ 140 w 437" name="T24"/>
                <a:gd fmla="*/ 140 h 470" name="T25"/>
                <a:gd fmla="*/ 142 w 437" name="T26"/>
                <a:gd fmla="*/ 179 h 470" name="T27"/>
                <a:gd fmla="*/ 150 w 437" name="T28"/>
                <a:gd fmla="*/ 195 h 470" name="T29"/>
                <a:gd fmla="*/ 153 w 437" name="T30"/>
                <a:gd fmla="*/ 202 h 470" name="T31"/>
                <a:gd fmla="*/ 155 w 437" name="T32"/>
                <a:gd fmla="*/ 201 h 470" name="T33"/>
                <a:gd fmla="*/ 178 w 437" name="T34"/>
                <a:gd fmla="*/ 239 h 470" name="T35"/>
                <a:gd fmla="*/ 159 w 437" name="T36"/>
                <a:gd fmla="*/ 256 h 470" name="T37"/>
                <a:gd fmla="*/ 129 w 437" name="T38"/>
                <a:gd fmla="*/ 291 h 470" name="T39"/>
                <a:gd fmla="*/ 48 w 437" name="T40"/>
                <a:gd fmla="*/ 335 h 470" name="T41"/>
                <a:gd fmla="*/ 21 w 437" name="T42"/>
                <a:gd fmla="*/ 364 h 470" name="T43"/>
                <a:gd fmla="*/ 0 w 437" name="T44"/>
                <a:gd fmla="*/ 451 h 470" name="T45"/>
                <a:gd fmla="*/ 0 w 437" name="T46"/>
                <a:gd fmla="*/ 470 h 470" name="T47"/>
                <a:gd fmla="*/ 437 w 437" name="T48"/>
                <a:gd fmla="*/ 470 h 470" name="T49"/>
                <a:gd fmla="*/ 437 w 437" name="T50"/>
                <a:gd fmla="*/ 451 h 470" name="T51"/>
                <a:gd fmla="*/ 415 w 437" name="T52"/>
                <a:gd fmla="*/ 364 h 47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470" w="437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gdLst>
                <a:gd fmla="*/ 143 w 289" name="T0"/>
                <a:gd fmla="*/ 1 h 252" name="T1"/>
                <a:gd fmla="*/ 0 w 289" name="T2"/>
                <a:gd fmla="*/ 111 h 252" name="T3"/>
                <a:gd fmla="*/ 73 w 289" name="T4"/>
                <a:gd fmla="*/ 203 h 252" name="T5"/>
                <a:gd fmla="*/ 47 w 289" name="T6"/>
                <a:gd fmla="*/ 252 h 252" name="T7"/>
                <a:gd fmla="*/ 121 w 289" name="T8"/>
                <a:gd fmla="*/ 216 h 252" name="T9"/>
                <a:gd fmla="*/ 146 w 289" name="T10"/>
                <a:gd fmla="*/ 217 h 252" name="T11"/>
                <a:gd fmla="*/ 288 w 289" name="T12"/>
                <a:gd fmla="*/ 107 h 252" name="T13"/>
                <a:gd fmla="*/ 143 w 289" name="T14"/>
                <a:gd fmla="*/ 1 h 252" name="T15"/>
                <a:gd fmla="*/ 73 w 289" name="T16"/>
                <a:gd fmla="*/ 131 h 252" name="T17"/>
                <a:gd fmla="*/ 55 w 289" name="T18"/>
                <a:gd fmla="*/ 113 h 252" name="T19"/>
                <a:gd fmla="*/ 73 w 289" name="T20"/>
                <a:gd fmla="*/ 95 h 252" name="T21"/>
                <a:gd fmla="*/ 91 w 289" name="T22"/>
                <a:gd fmla="*/ 113 h 252" name="T23"/>
                <a:gd fmla="*/ 73 w 289" name="T24"/>
                <a:gd fmla="*/ 131 h 252" name="T25"/>
                <a:gd fmla="*/ 144 w 289" name="T26"/>
                <a:gd fmla="*/ 131 h 252" name="T27"/>
                <a:gd fmla="*/ 126 w 289" name="T28"/>
                <a:gd fmla="*/ 113 h 252" name="T29"/>
                <a:gd fmla="*/ 144 w 289" name="T30"/>
                <a:gd fmla="*/ 95 h 252" name="T31"/>
                <a:gd fmla="*/ 162 w 289" name="T32"/>
                <a:gd fmla="*/ 113 h 252" name="T33"/>
                <a:gd fmla="*/ 144 w 289" name="T34"/>
                <a:gd fmla="*/ 131 h 252" name="T35"/>
                <a:gd fmla="*/ 216 w 289" name="T36"/>
                <a:gd fmla="*/ 131 h 252" name="T37"/>
                <a:gd fmla="*/ 198 w 289" name="T38"/>
                <a:gd fmla="*/ 113 h 252" name="T39"/>
                <a:gd fmla="*/ 216 w 289" name="T40"/>
                <a:gd fmla="*/ 95 h 252" name="T41"/>
                <a:gd fmla="*/ 233 w 289" name="T42"/>
                <a:gd fmla="*/ 113 h 252" name="T43"/>
                <a:gd fmla="*/ 216 w 289" name="T44"/>
                <a:gd fmla="*/ 131 h 25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51" w="289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68" name="组合 25"/>
          <p:cNvGrpSpPr/>
          <p:nvPr/>
        </p:nvGrpSpPr>
        <p:grpSpPr>
          <a:xfrm>
            <a:off x="5804948" y="1846336"/>
            <a:ext cx="1891252" cy="817002"/>
            <a:chOff x="503238" y="2770637"/>
            <a:chExt cx="2055029" cy="817002"/>
          </a:xfrm>
        </p:grpSpPr>
        <p:sp>
          <p:nvSpPr>
            <p:cNvPr id="69" name="矩形 26"/>
            <p:cNvSpPr/>
            <p:nvPr/>
          </p:nvSpPr>
          <p:spPr>
            <a:xfrm>
              <a:off x="503238" y="3144441"/>
              <a:ext cx="2055029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70" name="矩形 27"/>
            <p:cNvSpPr/>
            <p:nvPr/>
          </p:nvSpPr>
          <p:spPr>
            <a:xfrm>
              <a:off x="548943" y="277063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71" name="组合 25"/>
          <p:cNvGrpSpPr/>
          <p:nvPr/>
        </p:nvGrpSpPr>
        <p:grpSpPr>
          <a:xfrm>
            <a:off x="5757323" y="3056826"/>
            <a:ext cx="2615558" cy="817002"/>
            <a:chOff x="503238" y="2770637"/>
            <a:chExt cx="3204356" cy="817002"/>
          </a:xfrm>
        </p:grpSpPr>
        <p:sp>
          <p:nvSpPr>
            <p:cNvPr id="72" name="矩形 26"/>
            <p:cNvSpPr/>
            <p:nvPr/>
          </p:nvSpPr>
          <p:spPr>
            <a:xfrm>
              <a:off x="503238" y="3144441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40867" y="2770637"/>
              <a:ext cx="153100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74" name="组合 25"/>
          <p:cNvGrpSpPr/>
          <p:nvPr/>
        </p:nvGrpSpPr>
        <p:grpSpPr>
          <a:xfrm>
            <a:off x="4137827" y="4103536"/>
            <a:ext cx="2129623" cy="769377"/>
            <a:chOff x="503238" y="2770637"/>
            <a:chExt cx="2609030" cy="769377"/>
          </a:xfrm>
        </p:grpSpPr>
        <p:sp>
          <p:nvSpPr>
            <p:cNvPr id="75" name="矩形 26"/>
            <p:cNvSpPr/>
            <p:nvPr/>
          </p:nvSpPr>
          <p:spPr>
            <a:xfrm>
              <a:off x="503239" y="3096816"/>
              <a:ext cx="2609030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76" name="矩形 27"/>
            <p:cNvSpPr/>
            <p:nvPr/>
          </p:nvSpPr>
          <p:spPr>
            <a:xfrm>
              <a:off x="540867" y="2770637"/>
              <a:ext cx="153100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77" name="组合 25"/>
          <p:cNvGrpSpPr/>
          <p:nvPr/>
        </p:nvGrpSpPr>
        <p:grpSpPr>
          <a:xfrm>
            <a:off x="2800350" y="804698"/>
            <a:ext cx="2010218" cy="767091"/>
            <a:chOff x="1536438" y="2729987"/>
            <a:chExt cx="2184297" cy="767091"/>
          </a:xfrm>
        </p:grpSpPr>
        <p:sp>
          <p:nvSpPr>
            <p:cNvPr id="78" name="矩形 26"/>
            <p:cNvSpPr/>
            <p:nvPr/>
          </p:nvSpPr>
          <p:spPr>
            <a:xfrm>
              <a:off x="1536438" y="3053880"/>
              <a:ext cx="2171154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79" name="矩形 27"/>
            <p:cNvSpPr/>
            <p:nvPr/>
          </p:nvSpPr>
          <p:spPr>
            <a:xfrm>
              <a:off x="2362837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80" name="组合 25"/>
          <p:cNvGrpSpPr/>
          <p:nvPr/>
        </p:nvGrpSpPr>
        <p:grpSpPr>
          <a:xfrm>
            <a:off x="838200" y="1905550"/>
            <a:ext cx="2326760" cy="767091"/>
            <a:chOff x="1192484" y="2729987"/>
            <a:chExt cx="2528251" cy="767091"/>
          </a:xfrm>
        </p:grpSpPr>
        <p:sp>
          <p:nvSpPr>
            <p:cNvPr id="81" name="矩形 26"/>
            <p:cNvSpPr/>
            <p:nvPr/>
          </p:nvSpPr>
          <p:spPr>
            <a:xfrm>
              <a:off x="1192484" y="3053880"/>
              <a:ext cx="2515110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82" name="矩形 27"/>
            <p:cNvSpPr/>
            <p:nvPr/>
          </p:nvSpPr>
          <p:spPr>
            <a:xfrm>
              <a:off x="2362837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83" name="组合 25"/>
          <p:cNvGrpSpPr/>
          <p:nvPr/>
        </p:nvGrpSpPr>
        <p:grpSpPr>
          <a:xfrm>
            <a:off x="838200" y="3190222"/>
            <a:ext cx="2326760" cy="767091"/>
            <a:chOff x="1192484" y="2729987"/>
            <a:chExt cx="2528251" cy="767091"/>
          </a:xfrm>
        </p:grpSpPr>
        <p:sp>
          <p:nvSpPr>
            <p:cNvPr id="84" name="矩形 26"/>
            <p:cNvSpPr/>
            <p:nvPr/>
          </p:nvSpPr>
          <p:spPr>
            <a:xfrm>
              <a:off x="1192484" y="3053881"/>
              <a:ext cx="2515110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</a:t>
              </a:r>
            </a:p>
          </p:txBody>
        </p:sp>
        <p:sp>
          <p:nvSpPr>
            <p:cNvPr id="85" name="矩形 27"/>
            <p:cNvSpPr/>
            <p:nvPr/>
          </p:nvSpPr>
          <p:spPr>
            <a:xfrm>
              <a:off x="2362837" y="2729988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2"/>
          <p:cNvSpPr txBox="1"/>
          <p:nvPr/>
        </p:nvSpPr>
        <p:spPr>
          <a:xfrm>
            <a:off x="482004" y="133350"/>
            <a:ext cx="32766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4208AF01-60EB-468B-9975-606F178E0F4D}" type="slidenum">
              <a:rPr lang="en-US" smtClean="0"/>
              <a:t>29</a:t>
            </a:fld>
          </a:p>
        </p:txBody>
      </p:sp>
      <p:grpSp>
        <p:nvGrpSpPr>
          <p:cNvPr id="17" name="Group 16"/>
          <p:cNvGrpSpPr/>
          <p:nvPr/>
        </p:nvGrpSpPr>
        <p:grpSpPr>
          <a:xfrm>
            <a:off x="3207641" y="1456108"/>
            <a:ext cx="1254024" cy="1253402"/>
            <a:chOff x="3207641" y="1456107"/>
            <a:chExt cx="1254024" cy="1253402"/>
          </a:xfrm>
        </p:grpSpPr>
        <p:sp>
          <p:nvSpPr>
            <p:cNvPr id="18" name="Freeform 20"/>
            <p:cNvSpPr/>
            <p:nvPr/>
          </p:nvSpPr>
          <p:spPr bwMode="auto">
            <a:xfrm>
              <a:off x="3207641" y="1456107"/>
              <a:ext cx="1254024" cy="1253402"/>
            </a:xfrm>
            <a:custGeom>
              <a:cxnLst>
                <a:cxn ang="0">
                  <a:pos x="982" y="0"/>
                </a:cxn>
                <a:cxn ang="0">
                  <a:pos x="957" y="12"/>
                </a:cxn>
                <a:cxn ang="0">
                  <a:pos x="719" y="251"/>
                </a:cxn>
                <a:cxn ang="0">
                  <a:pos x="534" y="67"/>
                </a:cxn>
                <a:cxn ang="0">
                  <a:pos x="504" y="55"/>
                </a:cxn>
                <a:cxn ang="0">
                  <a:pos x="438" y="87"/>
                </a:cxn>
                <a:cxn ang="0">
                  <a:pos x="49" y="476"/>
                </a:cxn>
                <a:cxn ang="0">
                  <a:pos x="20" y="523"/>
                </a:cxn>
                <a:cxn ang="0">
                  <a:pos x="29" y="572"/>
                </a:cxn>
                <a:cxn ang="0">
                  <a:pos x="213" y="756"/>
                </a:cxn>
                <a:cxn ang="0">
                  <a:pos x="15" y="955"/>
                </a:cxn>
                <a:cxn ang="0">
                  <a:pos x="4" y="989"/>
                </a:cxn>
                <a:cxn ang="0">
                  <a:pos x="36" y="1005"/>
                </a:cxn>
                <a:cxn ang="0">
                  <a:pos x="956" y="1005"/>
                </a:cxn>
                <a:cxn ang="0">
                  <a:pos x="1007" y="953"/>
                </a:cxn>
                <a:cxn ang="0">
                  <a:pos x="1007" y="33"/>
                </a:cxn>
                <a:cxn ang="0">
                  <a:pos x="982" y="0"/>
                </a:cxn>
              </a:cxnLst>
              <a:rect b="b" l="0" r="r" t="0"/>
              <a:pathLst>
                <a:path h="1004" w="1006">
                  <a:moveTo>
                    <a:pt x="982" y="0"/>
                  </a:moveTo>
                  <a:cubicBezTo>
                    <a:pt x="974" y="0"/>
                    <a:pt x="966" y="4"/>
                    <a:pt x="957" y="12"/>
                  </a:cubicBezTo>
                  <a:cubicBezTo>
                    <a:pt x="719" y="251"/>
                    <a:pt x="719" y="251"/>
                    <a:pt x="719" y="251"/>
                  </a:cubicBezTo>
                  <a:cubicBezTo>
                    <a:pt x="534" y="67"/>
                    <a:pt x="534" y="67"/>
                    <a:pt x="534" y="67"/>
                  </a:cubicBezTo>
                  <a:cubicBezTo>
                    <a:pt x="527" y="59"/>
                    <a:pt x="516" y="55"/>
                    <a:pt x="504" y="55"/>
                  </a:cubicBezTo>
                  <a:cubicBezTo>
                    <a:pt x="482" y="55"/>
                    <a:pt x="458" y="67"/>
                    <a:pt x="438" y="87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35" y="490"/>
                    <a:pt x="24" y="507"/>
                    <a:pt x="20" y="523"/>
                  </a:cubicBezTo>
                  <a:cubicBezTo>
                    <a:pt x="14" y="543"/>
                    <a:pt x="17" y="561"/>
                    <a:pt x="29" y="572"/>
                  </a:cubicBezTo>
                  <a:cubicBezTo>
                    <a:pt x="213" y="756"/>
                    <a:pt x="213" y="756"/>
                    <a:pt x="213" y="756"/>
                  </a:cubicBezTo>
                  <a:cubicBezTo>
                    <a:pt x="15" y="955"/>
                    <a:pt x="15" y="955"/>
                    <a:pt x="15" y="955"/>
                  </a:cubicBezTo>
                  <a:cubicBezTo>
                    <a:pt x="0" y="970"/>
                    <a:pt x="2" y="983"/>
                    <a:pt x="4" y="989"/>
                  </a:cubicBezTo>
                  <a:cubicBezTo>
                    <a:pt x="7" y="995"/>
                    <a:pt x="14" y="1005"/>
                    <a:pt x="36" y="1005"/>
                  </a:cubicBezTo>
                  <a:cubicBezTo>
                    <a:pt x="956" y="1005"/>
                    <a:pt x="956" y="1005"/>
                    <a:pt x="956" y="1005"/>
                  </a:cubicBezTo>
                  <a:cubicBezTo>
                    <a:pt x="984" y="1005"/>
                    <a:pt x="1007" y="982"/>
                    <a:pt x="1007" y="953"/>
                  </a:cubicBezTo>
                  <a:cubicBezTo>
                    <a:pt x="1007" y="33"/>
                    <a:pt x="1007" y="33"/>
                    <a:pt x="1007" y="33"/>
                  </a:cubicBezTo>
                  <a:cubicBezTo>
                    <a:pt x="1007" y="9"/>
                    <a:pt x="994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03200" dir="2700000" dist="1016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en-US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3602710" y="2027607"/>
              <a:ext cx="616744" cy="370285"/>
            </a:xfrm>
            <a:custGeom>
              <a:gdLst>
                <a:gd fmla="*/ 88 w 187" name="T0"/>
                <a:gd fmla="*/ 82 h 112" name="T1"/>
                <a:gd fmla="*/ 77 w 187" name="T2"/>
                <a:gd fmla="*/ 100 h 112" name="T3"/>
                <a:gd fmla="*/ 82 w 187" name="T4"/>
                <a:gd fmla="*/ 100 h 112" name="T5"/>
                <a:gd fmla="*/ 82 w 187" name="T6"/>
                <a:gd fmla="*/ 112 h 112" name="T7"/>
                <a:gd fmla="*/ 95 w 187" name="T8"/>
                <a:gd fmla="*/ 112 h 112" name="T9"/>
                <a:gd fmla="*/ 95 w 187" name="T10"/>
                <a:gd fmla="*/ 100 h 112" name="T11"/>
                <a:gd fmla="*/ 100 w 187" name="T12"/>
                <a:gd fmla="*/ 100 h 112" name="T13"/>
                <a:gd fmla="*/ 88 w 187" name="T14"/>
                <a:gd fmla="*/ 82 h 112" name="T15"/>
                <a:gd fmla="*/ 115 w 187" name="T16"/>
                <a:gd fmla="*/ 82 h 112" name="T17"/>
                <a:gd fmla="*/ 103 w 187" name="T18"/>
                <a:gd fmla="*/ 100 h 112" name="T19"/>
                <a:gd fmla="*/ 108 w 187" name="T20"/>
                <a:gd fmla="*/ 100 h 112" name="T21"/>
                <a:gd fmla="*/ 108 w 187" name="T22"/>
                <a:gd fmla="*/ 112 h 112" name="T23"/>
                <a:gd fmla="*/ 121 w 187" name="T24"/>
                <a:gd fmla="*/ 112 h 112" name="T25"/>
                <a:gd fmla="*/ 121 w 187" name="T26"/>
                <a:gd fmla="*/ 100 h 112" name="T27"/>
                <a:gd fmla="*/ 126 w 187" name="T28"/>
                <a:gd fmla="*/ 100 h 112" name="T29"/>
                <a:gd fmla="*/ 115 w 187" name="T30"/>
                <a:gd fmla="*/ 82 h 112" name="T31"/>
                <a:gd fmla="*/ 141 w 187" name="T32"/>
                <a:gd fmla="*/ 82 h 112" name="T33"/>
                <a:gd fmla="*/ 130 w 187" name="T34"/>
                <a:gd fmla="*/ 100 h 112" name="T35"/>
                <a:gd fmla="*/ 134 w 187" name="T36"/>
                <a:gd fmla="*/ 100 h 112" name="T37"/>
                <a:gd fmla="*/ 134 w 187" name="T38"/>
                <a:gd fmla="*/ 112 h 112" name="T39"/>
                <a:gd fmla="*/ 148 w 187" name="T40"/>
                <a:gd fmla="*/ 112 h 112" name="T41"/>
                <a:gd fmla="*/ 148 w 187" name="T42"/>
                <a:gd fmla="*/ 100 h 112" name="T43"/>
                <a:gd fmla="*/ 152 w 187" name="T44"/>
                <a:gd fmla="*/ 100 h 112" name="T45"/>
                <a:gd fmla="*/ 141 w 187" name="T46"/>
                <a:gd fmla="*/ 82 h 112" name="T47"/>
                <a:gd fmla="*/ 115 w 187" name="T48"/>
                <a:gd fmla="*/ 12 h 112" name="T49"/>
                <a:gd fmla="*/ 91 w 187" name="T50"/>
                <a:gd fmla="*/ 28 h 112" name="T51"/>
                <a:gd fmla="*/ 82 w 187" name="T52"/>
                <a:gd fmla="*/ 24 h 112" name="T53"/>
                <a:gd fmla="*/ 79 w 187" name="T54"/>
                <a:gd fmla="*/ 24 h 112" name="T55"/>
                <a:gd fmla="*/ 68 w 187" name="T56"/>
                <a:gd fmla="*/ 40 h 112" name="T57"/>
                <a:gd fmla="*/ 59 w 187" name="T58"/>
                <a:gd fmla="*/ 38 h 112" name="T59"/>
                <a:gd fmla="*/ 44 w 187" name="T60"/>
                <a:gd fmla="*/ 53 h 112" name="T61"/>
                <a:gd fmla="*/ 67 w 187" name="T62"/>
                <a:gd fmla="*/ 79 h 112" name="T63"/>
                <a:gd fmla="*/ 163 w 187" name="T64"/>
                <a:gd fmla="*/ 79 h 112" name="T65"/>
                <a:gd fmla="*/ 187 w 187" name="T66"/>
                <a:gd fmla="*/ 53 h 112" name="T67"/>
                <a:gd fmla="*/ 168 w 187" name="T68"/>
                <a:gd fmla="*/ 37 h 112" name="T69"/>
                <a:gd fmla="*/ 163 w 187" name="T70"/>
                <a:gd fmla="*/ 38 h 112" name="T71"/>
                <a:gd fmla="*/ 151 w 187" name="T72"/>
                <a:gd fmla="*/ 24 h 112" name="T73"/>
                <a:gd fmla="*/ 143 w 187" name="T74"/>
                <a:gd fmla="*/ 27 h 112" name="T75"/>
                <a:gd fmla="*/ 115 w 187" name="T76"/>
                <a:gd fmla="*/ 12 h 112" name="T77"/>
                <a:gd fmla="*/ 72 w 187" name="T78"/>
                <a:gd fmla="*/ 0 h 112" name="T79"/>
                <a:gd fmla="*/ 47 w 187" name="T80"/>
                <a:gd fmla="*/ 17 h 112" name="T81"/>
                <a:gd fmla="*/ 38 w 187" name="T82"/>
                <a:gd fmla="*/ 12 h 112" name="T83"/>
                <a:gd fmla="*/ 36 w 187" name="T84"/>
                <a:gd fmla="*/ 12 h 112" name="T85"/>
                <a:gd fmla="*/ 24 w 187" name="T86"/>
                <a:gd fmla="*/ 28 h 112" name="T87"/>
                <a:gd fmla="*/ 15 w 187" name="T88"/>
                <a:gd fmla="*/ 26 h 112" name="T89"/>
                <a:gd fmla="*/ 0 w 187" name="T90"/>
                <a:gd fmla="*/ 41 h 112" name="T91"/>
                <a:gd fmla="*/ 24 w 187" name="T92"/>
                <a:gd fmla="*/ 67 h 112" name="T93"/>
                <a:gd fmla="*/ 40 w 187" name="T94"/>
                <a:gd fmla="*/ 67 h 112" name="T95"/>
                <a:gd fmla="*/ 38 w 187" name="T96"/>
                <a:gd fmla="*/ 53 h 112" name="T97"/>
                <a:gd fmla="*/ 48 w 187" name="T98"/>
                <a:gd fmla="*/ 35 h 112" name="T99"/>
                <a:gd fmla="*/ 59 w 187" name="T100"/>
                <a:gd fmla="*/ 32 h 112" name="T101"/>
                <a:gd fmla="*/ 62 w 187" name="T102"/>
                <a:gd fmla="*/ 32 h 112" name="T103"/>
                <a:gd fmla="*/ 78 w 187" name="T104"/>
                <a:gd fmla="*/ 18 h 112" name="T105"/>
                <a:gd fmla="*/ 82 w 187" name="T106"/>
                <a:gd fmla="*/ 18 h 112" name="T107"/>
                <a:gd fmla="*/ 90 w 187" name="T108"/>
                <a:gd fmla="*/ 20 h 112" name="T109"/>
                <a:gd fmla="*/ 97 w 187" name="T110"/>
                <a:gd fmla="*/ 12 h 112" name="T111"/>
                <a:gd fmla="*/ 72 w 187" name="T112"/>
                <a:gd fmla="*/ 0 h 1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2" w="187">
                  <a:moveTo>
                    <a:pt x="88" y="82"/>
                  </a:moveTo>
                  <a:cubicBezTo>
                    <a:pt x="77" y="100"/>
                    <a:pt x="77" y="100"/>
                    <a:pt x="77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88" y="82"/>
                    <a:pt x="88" y="82"/>
                    <a:pt x="88" y="82"/>
                  </a:cubicBezTo>
                  <a:moveTo>
                    <a:pt x="115" y="82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15" y="82"/>
                    <a:pt x="115" y="82"/>
                    <a:pt x="115" y="82"/>
                  </a:cubicBezTo>
                  <a:moveTo>
                    <a:pt x="141" y="82"/>
                  </a:moveTo>
                  <a:cubicBezTo>
                    <a:pt x="130" y="100"/>
                    <a:pt x="130" y="100"/>
                    <a:pt x="130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1" y="82"/>
                    <a:pt x="141" y="82"/>
                    <a:pt x="141" y="82"/>
                  </a:cubicBezTo>
                  <a:moveTo>
                    <a:pt x="115" y="12"/>
                  </a:moveTo>
                  <a:cubicBezTo>
                    <a:pt x="101" y="12"/>
                    <a:pt x="97" y="20"/>
                    <a:pt x="91" y="28"/>
                  </a:cubicBezTo>
                  <a:cubicBezTo>
                    <a:pt x="90" y="26"/>
                    <a:pt x="86" y="24"/>
                    <a:pt x="82" y="24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0" y="27"/>
                    <a:pt x="66" y="33"/>
                    <a:pt x="68" y="40"/>
                  </a:cubicBezTo>
                  <a:cubicBezTo>
                    <a:pt x="65" y="39"/>
                    <a:pt x="62" y="38"/>
                    <a:pt x="59" y="38"/>
                  </a:cubicBezTo>
                  <a:cubicBezTo>
                    <a:pt x="50" y="38"/>
                    <a:pt x="44" y="46"/>
                    <a:pt x="44" y="53"/>
                  </a:cubicBezTo>
                  <a:cubicBezTo>
                    <a:pt x="43" y="66"/>
                    <a:pt x="50" y="79"/>
                    <a:pt x="67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81" y="79"/>
                    <a:pt x="187" y="66"/>
                    <a:pt x="187" y="53"/>
                  </a:cubicBezTo>
                  <a:cubicBezTo>
                    <a:pt x="186" y="45"/>
                    <a:pt x="177" y="37"/>
                    <a:pt x="168" y="37"/>
                  </a:cubicBezTo>
                  <a:cubicBezTo>
                    <a:pt x="166" y="37"/>
                    <a:pt x="164" y="37"/>
                    <a:pt x="163" y="38"/>
                  </a:cubicBezTo>
                  <a:cubicBezTo>
                    <a:pt x="165" y="32"/>
                    <a:pt x="158" y="24"/>
                    <a:pt x="151" y="24"/>
                  </a:cubicBezTo>
                  <a:cubicBezTo>
                    <a:pt x="148" y="24"/>
                    <a:pt x="145" y="25"/>
                    <a:pt x="143" y="27"/>
                  </a:cubicBezTo>
                  <a:cubicBezTo>
                    <a:pt x="138" y="19"/>
                    <a:pt x="130" y="12"/>
                    <a:pt x="115" y="12"/>
                  </a:cubicBezTo>
                  <a:moveTo>
                    <a:pt x="72" y="0"/>
                  </a:moveTo>
                  <a:cubicBezTo>
                    <a:pt x="57" y="0"/>
                    <a:pt x="53" y="8"/>
                    <a:pt x="47" y="17"/>
                  </a:cubicBezTo>
                  <a:cubicBezTo>
                    <a:pt x="46" y="15"/>
                    <a:pt x="42" y="12"/>
                    <a:pt x="38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26" y="15"/>
                    <a:pt x="22" y="21"/>
                    <a:pt x="24" y="28"/>
                  </a:cubicBezTo>
                  <a:cubicBezTo>
                    <a:pt x="21" y="27"/>
                    <a:pt x="18" y="26"/>
                    <a:pt x="15" y="26"/>
                  </a:cubicBezTo>
                  <a:cubicBezTo>
                    <a:pt x="6" y="26"/>
                    <a:pt x="1" y="34"/>
                    <a:pt x="0" y="41"/>
                  </a:cubicBezTo>
                  <a:cubicBezTo>
                    <a:pt x="0" y="54"/>
                    <a:pt x="6" y="67"/>
                    <a:pt x="24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3"/>
                    <a:pt x="38" y="58"/>
                    <a:pt x="38" y="53"/>
                  </a:cubicBezTo>
                  <a:cubicBezTo>
                    <a:pt x="39" y="45"/>
                    <a:pt x="42" y="39"/>
                    <a:pt x="48" y="35"/>
                  </a:cubicBezTo>
                  <a:cubicBezTo>
                    <a:pt x="52" y="33"/>
                    <a:pt x="55" y="32"/>
                    <a:pt x="59" y="32"/>
                  </a:cubicBezTo>
                  <a:cubicBezTo>
                    <a:pt x="60" y="32"/>
                    <a:pt x="61" y="32"/>
                    <a:pt x="62" y="32"/>
                  </a:cubicBezTo>
                  <a:cubicBezTo>
                    <a:pt x="64" y="26"/>
                    <a:pt x="69" y="21"/>
                    <a:pt x="78" y="18"/>
                  </a:cubicBezTo>
                  <a:cubicBezTo>
                    <a:pt x="79" y="18"/>
                    <a:pt x="81" y="18"/>
                    <a:pt x="82" y="18"/>
                  </a:cubicBezTo>
                  <a:cubicBezTo>
                    <a:pt x="85" y="18"/>
                    <a:pt x="87" y="19"/>
                    <a:pt x="90" y="20"/>
                  </a:cubicBezTo>
                  <a:cubicBezTo>
                    <a:pt x="92" y="17"/>
                    <a:pt x="94" y="14"/>
                    <a:pt x="97" y="12"/>
                  </a:cubicBezTo>
                  <a:cubicBezTo>
                    <a:pt x="92" y="5"/>
                    <a:pt x="84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3708" y="1458598"/>
            <a:ext cx="1255269" cy="1253402"/>
            <a:chOff x="4583706" y="1458598"/>
            <a:chExt cx="1255269" cy="1253402"/>
          </a:xfrm>
        </p:grpSpPr>
        <p:sp>
          <p:nvSpPr>
            <p:cNvPr id="21" name="Freeform 22"/>
            <p:cNvSpPr/>
            <p:nvPr/>
          </p:nvSpPr>
          <p:spPr bwMode="auto">
            <a:xfrm>
              <a:off x="4583706" y="1458598"/>
              <a:ext cx="1255269" cy="1253402"/>
            </a:xfrm>
            <a:custGeom>
              <a:cxnLst>
                <a:cxn ang="0">
                  <a:pos x="993" y="955"/>
                </a:cxn>
                <a:cxn ang="0">
                  <a:pos x="788" y="750"/>
                </a:cxn>
                <a:cxn ang="0">
                  <a:pos x="963" y="576"/>
                </a:cxn>
                <a:cxn ang="0">
                  <a:pos x="972" y="527"/>
                </a:cxn>
                <a:cxn ang="0">
                  <a:pos x="943" y="480"/>
                </a:cxn>
                <a:cxn ang="0">
                  <a:pos x="554" y="91"/>
                </a:cxn>
                <a:cxn ang="0">
                  <a:pos x="488" y="59"/>
                </a:cxn>
                <a:cxn ang="0">
                  <a:pos x="457" y="71"/>
                </a:cxn>
                <a:cxn ang="0">
                  <a:pos x="283" y="245"/>
                </a:cxn>
                <a:cxn ang="0">
                  <a:pos x="50" y="12"/>
                </a:cxn>
                <a:cxn ang="0">
                  <a:pos x="25" y="0"/>
                </a:cxn>
                <a:cxn ang="0">
                  <a:pos x="0" y="33"/>
                </a:cxn>
                <a:cxn ang="0">
                  <a:pos x="0" y="953"/>
                </a:cxn>
                <a:cxn ang="0">
                  <a:pos x="52" y="1005"/>
                </a:cxn>
                <a:cxn ang="0">
                  <a:pos x="972" y="1005"/>
                </a:cxn>
                <a:cxn ang="0">
                  <a:pos x="1003" y="988"/>
                </a:cxn>
                <a:cxn ang="0">
                  <a:pos x="993" y="955"/>
                </a:cxn>
              </a:cxnLst>
              <a:rect b="b" l="0" r="r" t="0"/>
              <a:pathLst>
                <a:path h="1004" w="1007">
                  <a:moveTo>
                    <a:pt x="993" y="955"/>
                  </a:moveTo>
                  <a:cubicBezTo>
                    <a:pt x="788" y="750"/>
                    <a:pt x="788" y="750"/>
                    <a:pt x="788" y="750"/>
                  </a:cubicBezTo>
                  <a:cubicBezTo>
                    <a:pt x="963" y="576"/>
                    <a:pt x="963" y="576"/>
                    <a:pt x="963" y="576"/>
                  </a:cubicBezTo>
                  <a:cubicBezTo>
                    <a:pt x="974" y="564"/>
                    <a:pt x="978" y="546"/>
                    <a:pt x="972" y="527"/>
                  </a:cubicBezTo>
                  <a:cubicBezTo>
                    <a:pt x="967" y="510"/>
                    <a:pt x="957" y="494"/>
                    <a:pt x="943" y="480"/>
                  </a:cubicBezTo>
                  <a:cubicBezTo>
                    <a:pt x="554" y="91"/>
                    <a:pt x="554" y="91"/>
                    <a:pt x="554" y="91"/>
                  </a:cubicBezTo>
                  <a:cubicBezTo>
                    <a:pt x="534" y="71"/>
                    <a:pt x="509" y="59"/>
                    <a:pt x="488" y="59"/>
                  </a:cubicBezTo>
                  <a:cubicBezTo>
                    <a:pt x="476" y="59"/>
                    <a:pt x="465" y="63"/>
                    <a:pt x="457" y="71"/>
                  </a:cubicBezTo>
                  <a:cubicBezTo>
                    <a:pt x="283" y="245"/>
                    <a:pt x="283" y="245"/>
                    <a:pt x="283" y="24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2" y="4"/>
                    <a:pt x="33" y="0"/>
                    <a:pt x="25" y="0"/>
                  </a:cubicBezTo>
                  <a:cubicBezTo>
                    <a:pt x="13" y="0"/>
                    <a:pt x="0" y="8"/>
                    <a:pt x="0" y="3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82"/>
                    <a:pt x="23" y="1005"/>
                    <a:pt x="52" y="1005"/>
                  </a:cubicBezTo>
                  <a:cubicBezTo>
                    <a:pt x="972" y="1005"/>
                    <a:pt x="972" y="1005"/>
                    <a:pt x="972" y="1005"/>
                  </a:cubicBezTo>
                  <a:cubicBezTo>
                    <a:pt x="993" y="1005"/>
                    <a:pt x="1001" y="995"/>
                    <a:pt x="1003" y="988"/>
                  </a:cubicBezTo>
                  <a:cubicBezTo>
                    <a:pt x="1006" y="982"/>
                    <a:pt x="1008" y="970"/>
                    <a:pt x="993" y="955"/>
                  </a:cubicBez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03200" dir="2700000" dist="1016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en-US"/>
            </a:p>
          </p:txBody>
        </p:sp>
        <p:sp>
          <p:nvSpPr>
            <p:cNvPr id="22" name="Freeform 46"/>
            <p:cNvSpPr>
              <a:spLocks noEditPoints="1"/>
            </p:cNvSpPr>
            <p:nvPr/>
          </p:nvSpPr>
          <p:spPr bwMode="auto">
            <a:xfrm>
              <a:off x="4745710" y="1970457"/>
              <a:ext cx="508397" cy="507206"/>
            </a:xfrm>
            <a:custGeom>
              <a:gdLst>
                <a:gd fmla="*/ 69 w 154" name="T0"/>
                <a:gd fmla="*/ 142 h 154" name="T1"/>
                <a:gd fmla="*/ 85 w 154" name="T2"/>
                <a:gd fmla="*/ 142 h 154" name="T3"/>
                <a:gd fmla="*/ 23 w 154" name="T4"/>
                <a:gd fmla="*/ 131 h 154" name="T5"/>
                <a:gd fmla="*/ 25 w 154" name="T6"/>
                <a:gd fmla="*/ 117 h 154" name="T7"/>
                <a:gd fmla="*/ 117 w 154" name="T8"/>
                <a:gd fmla="*/ 129 h 154" name="T9"/>
                <a:gd fmla="*/ 128 w 154" name="T10"/>
                <a:gd fmla="*/ 117 h 154" name="T11"/>
                <a:gd fmla="*/ 0 w 154" name="T12"/>
                <a:gd fmla="*/ 77 h 154" name="T13"/>
                <a:gd fmla="*/ 12 w 154" name="T14"/>
                <a:gd fmla="*/ 69 h 154" name="T15"/>
                <a:gd fmla="*/ 142 w 154" name="T16"/>
                <a:gd fmla="*/ 85 h 154" name="T17"/>
                <a:gd fmla="*/ 142 w 154" name="T18"/>
                <a:gd fmla="*/ 69 h 154" name="T19"/>
                <a:gd fmla="*/ 73 w 154" name="T20"/>
                <a:gd fmla="*/ 34 h 154" name="T21"/>
                <a:gd fmla="*/ 56 w 154" name="T22"/>
                <a:gd fmla="*/ 57 h 154" name="T23"/>
                <a:gd fmla="*/ 69 w 154" name="T24"/>
                <a:gd fmla="*/ 76 h 154" name="T25"/>
                <a:gd fmla="*/ 81 w 154" name="T26"/>
                <a:gd fmla="*/ 92 h 154" name="T27"/>
                <a:gd fmla="*/ 81 w 154" name="T28"/>
                <a:gd fmla="*/ 95 h 154" name="T29"/>
                <a:gd fmla="*/ 71 w 154" name="T30"/>
                <a:gd fmla="*/ 91 h 154" name="T31"/>
                <a:gd fmla="*/ 71 w 154" name="T32"/>
                <a:gd fmla="*/ 86 h 154" name="T33"/>
                <a:gd fmla="*/ 72 w 154" name="T34"/>
                <a:gd fmla="*/ 82 h 154" name="T35"/>
                <a:gd fmla="*/ 56 w 154" name="T36"/>
                <a:gd fmla="*/ 84 h 154" name="T37"/>
                <a:gd fmla="*/ 56 w 154" name="T38"/>
                <a:gd fmla="*/ 90 h 154" name="T39"/>
                <a:gd fmla="*/ 60 w 154" name="T40"/>
                <a:gd fmla="*/ 104 h 154" name="T41"/>
                <a:gd fmla="*/ 73 w 154" name="T42"/>
                <a:gd fmla="*/ 118 h 154" name="T43"/>
                <a:gd fmla="*/ 80 w 154" name="T44"/>
                <a:gd fmla="*/ 108 h 154" name="T45"/>
                <a:gd fmla="*/ 98 w 154" name="T46"/>
                <a:gd fmla="*/ 93 h 154" name="T47"/>
                <a:gd fmla="*/ 85 w 154" name="T48"/>
                <a:gd fmla="*/ 74 h 154" name="T49"/>
                <a:gd fmla="*/ 73 w 154" name="T50"/>
                <a:gd fmla="*/ 57 h 154" name="T51"/>
                <a:gd fmla="*/ 81 w 154" name="T52"/>
                <a:gd fmla="*/ 51 h 154" name="T53"/>
                <a:gd fmla="*/ 82 w 154" name="T54"/>
                <a:gd fmla="*/ 68 h 154" name="T55"/>
                <a:gd fmla="*/ 98 w 154" name="T56"/>
                <a:gd fmla="*/ 66 h 154" name="T57"/>
                <a:gd fmla="*/ 98 w 154" name="T58"/>
                <a:gd fmla="*/ 60 h 154" name="T59"/>
                <a:gd fmla="*/ 93 w 154" name="T60"/>
                <a:gd fmla="*/ 46 h 154" name="T61"/>
                <a:gd fmla="*/ 80 w 154" name="T62"/>
                <a:gd fmla="*/ 34 h 154" name="T63"/>
                <a:gd fmla="*/ 25 w 154" name="T64"/>
                <a:gd fmla="*/ 37 h 154" name="T65"/>
                <a:gd fmla="*/ 23 w 154" name="T66"/>
                <a:gd fmla="*/ 23 h 154" name="T67"/>
                <a:gd fmla="*/ 117 w 154" name="T68"/>
                <a:gd fmla="*/ 26 h 154" name="T69"/>
                <a:gd fmla="*/ 131 w 154" name="T70"/>
                <a:gd fmla="*/ 23 h 154" name="T71"/>
                <a:gd fmla="*/ 31 w 154" name="T72"/>
                <a:gd fmla="*/ 77 h 154" name="T73"/>
                <a:gd fmla="*/ 123 w 154" name="T74"/>
                <a:gd fmla="*/ 77 h 154" name="T75"/>
                <a:gd fmla="*/ 77 w 154" name="T76"/>
                <a:gd fmla="*/ 17 h 154" name="T77"/>
                <a:gd fmla="*/ 77 w 154" name="T78"/>
                <a:gd fmla="*/ 137 h 154" name="T79"/>
                <a:gd fmla="*/ 77 w 154" name="T80"/>
                <a:gd fmla="*/ 17 h 154" name="T81"/>
                <a:gd fmla="*/ 69 w 154" name="T82"/>
                <a:gd fmla="*/ 12 h 154" name="T83"/>
                <a:gd fmla="*/ 77 w 154" name="T84"/>
                <a:gd fmla="*/ 0 h 15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54" w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2660" y="2836531"/>
            <a:ext cx="1254024" cy="1253402"/>
            <a:chOff x="3202660" y="2836530"/>
            <a:chExt cx="1254024" cy="1253402"/>
          </a:xfrm>
        </p:grpSpPr>
        <p:sp>
          <p:nvSpPr>
            <p:cNvPr id="24" name="Freeform 21"/>
            <p:cNvSpPr/>
            <p:nvPr/>
          </p:nvSpPr>
          <p:spPr bwMode="auto">
            <a:xfrm>
              <a:off x="3202660" y="2836530"/>
              <a:ext cx="1254024" cy="1253402"/>
            </a:xfrm>
            <a:custGeom>
              <a:cxnLst>
                <a:cxn ang="0">
                  <a:pos x="956" y="0"/>
                </a:cxn>
                <a:cxn ang="0">
                  <a:pos x="36" y="0"/>
                </a:cxn>
                <a:cxn ang="0">
                  <a:pos x="4" y="16"/>
                </a:cxn>
                <a:cxn ang="0">
                  <a:pos x="15" y="50"/>
                </a:cxn>
                <a:cxn ang="0">
                  <a:pos x="237" y="272"/>
                </a:cxn>
                <a:cxn ang="0">
                  <a:pos x="47" y="462"/>
                </a:cxn>
                <a:cxn ang="0">
                  <a:pos x="68" y="559"/>
                </a:cxn>
                <a:cxn ang="0">
                  <a:pos x="456" y="948"/>
                </a:cxn>
                <a:cxn ang="0">
                  <a:pos x="522" y="980"/>
                </a:cxn>
                <a:cxn ang="0">
                  <a:pos x="522" y="980"/>
                </a:cxn>
                <a:cxn ang="0">
                  <a:pos x="553" y="968"/>
                </a:cxn>
                <a:cxn ang="0">
                  <a:pos x="743" y="778"/>
                </a:cxn>
                <a:cxn ang="0">
                  <a:pos x="957" y="993"/>
                </a:cxn>
                <a:cxn ang="0">
                  <a:pos x="982" y="1005"/>
                </a:cxn>
                <a:cxn ang="0">
                  <a:pos x="1002" y="994"/>
                </a:cxn>
                <a:cxn ang="0">
                  <a:pos x="1007" y="972"/>
                </a:cxn>
                <a:cxn ang="0">
                  <a:pos x="1007" y="52"/>
                </a:cxn>
                <a:cxn ang="0">
                  <a:pos x="956" y="0"/>
                </a:cxn>
              </a:cxnLst>
              <a:rect b="b" l="0" r="r" t="0"/>
              <a:pathLst>
                <a:path h="1004" w="1006">
                  <a:moveTo>
                    <a:pt x="95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0"/>
                    <a:pt x="7" y="10"/>
                    <a:pt x="4" y="16"/>
                  </a:cubicBezTo>
                  <a:cubicBezTo>
                    <a:pt x="2" y="22"/>
                    <a:pt x="0" y="35"/>
                    <a:pt x="15" y="50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47" y="462"/>
                    <a:pt x="47" y="462"/>
                    <a:pt x="47" y="462"/>
                  </a:cubicBezTo>
                  <a:cubicBezTo>
                    <a:pt x="26" y="484"/>
                    <a:pt x="34" y="526"/>
                    <a:pt x="68" y="559"/>
                  </a:cubicBezTo>
                  <a:cubicBezTo>
                    <a:pt x="456" y="948"/>
                    <a:pt x="456" y="948"/>
                    <a:pt x="456" y="948"/>
                  </a:cubicBezTo>
                  <a:cubicBezTo>
                    <a:pt x="476" y="968"/>
                    <a:pt x="501" y="980"/>
                    <a:pt x="522" y="980"/>
                  </a:cubicBezTo>
                  <a:cubicBezTo>
                    <a:pt x="522" y="980"/>
                    <a:pt x="522" y="980"/>
                    <a:pt x="522" y="980"/>
                  </a:cubicBezTo>
                  <a:cubicBezTo>
                    <a:pt x="534" y="980"/>
                    <a:pt x="545" y="976"/>
                    <a:pt x="553" y="968"/>
                  </a:cubicBezTo>
                  <a:cubicBezTo>
                    <a:pt x="743" y="778"/>
                    <a:pt x="743" y="778"/>
                    <a:pt x="743" y="778"/>
                  </a:cubicBezTo>
                  <a:cubicBezTo>
                    <a:pt x="957" y="993"/>
                    <a:pt x="957" y="993"/>
                    <a:pt x="957" y="993"/>
                  </a:cubicBezTo>
                  <a:cubicBezTo>
                    <a:pt x="966" y="1001"/>
                    <a:pt x="974" y="1005"/>
                    <a:pt x="982" y="1005"/>
                  </a:cubicBezTo>
                  <a:cubicBezTo>
                    <a:pt x="991" y="1005"/>
                    <a:pt x="998" y="1001"/>
                    <a:pt x="1002" y="994"/>
                  </a:cubicBezTo>
                  <a:cubicBezTo>
                    <a:pt x="1006" y="988"/>
                    <a:pt x="1007" y="981"/>
                    <a:pt x="1007" y="972"/>
                  </a:cubicBezTo>
                  <a:cubicBezTo>
                    <a:pt x="1007" y="52"/>
                    <a:pt x="1007" y="52"/>
                    <a:pt x="1007" y="52"/>
                  </a:cubicBezTo>
                  <a:cubicBezTo>
                    <a:pt x="1007" y="23"/>
                    <a:pt x="984" y="0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03200" dir="2700000" dist="1016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en-US"/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3624141" y="3113457"/>
              <a:ext cx="721519" cy="370285"/>
            </a:xfrm>
            <a:custGeom>
              <a:gdLst>
                <a:gd fmla="*/ 29 w 219" name="T0"/>
                <a:gd fmla="*/ 43 h 112" name="T1"/>
                <a:gd fmla="*/ 19 w 219" name="T2"/>
                <a:gd fmla="*/ 54 h 112" name="T3"/>
                <a:gd fmla="*/ 23 w 219" name="T4"/>
                <a:gd fmla="*/ 62 h 112" name="T5"/>
                <a:gd fmla="*/ 4 w 219" name="T6"/>
                <a:gd fmla="*/ 91 h 112" name="T7"/>
                <a:gd fmla="*/ 6 w 219" name="T8"/>
                <a:gd fmla="*/ 92 h 112" name="T9"/>
                <a:gd fmla="*/ 18 w 219" name="T10"/>
                <a:gd fmla="*/ 81 h 112" name="T11"/>
                <a:gd fmla="*/ 12 w 219" name="T12"/>
                <a:gd fmla="*/ 112 h 112" name="T13"/>
                <a:gd fmla="*/ 22 w 219" name="T14"/>
                <a:gd fmla="*/ 112 h 112" name="T15"/>
                <a:gd fmla="*/ 29 w 219" name="T16"/>
                <a:gd fmla="*/ 99 h 112" name="T17"/>
                <a:gd fmla="*/ 36 w 219" name="T18"/>
                <a:gd fmla="*/ 112 h 112" name="T19"/>
                <a:gd fmla="*/ 46 w 219" name="T20"/>
                <a:gd fmla="*/ 112 h 112" name="T21"/>
                <a:gd fmla="*/ 41 w 219" name="T22"/>
                <a:gd fmla="*/ 81 h 112" name="T23"/>
                <a:gd fmla="*/ 52 w 219" name="T24"/>
                <a:gd fmla="*/ 92 h 112" name="T25"/>
                <a:gd fmla="*/ 55 w 219" name="T26"/>
                <a:gd fmla="*/ 91 h 112" name="T27"/>
                <a:gd fmla="*/ 36 w 219" name="T28"/>
                <a:gd fmla="*/ 62 h 112" name="T29"/>
                <a:gd fmla="*/ 40 w 219" name="T30"/>
                <a:gd fmla="*/ 54 h 112" name="T31"/>
                <a:gd fmla="*/ 29 w 219" name="T32"/>
                <a:gd fmla="*/ 43 h 112" name="T33"/>
                <a:gd fmla="*/ 189 w 219" name="T34"/>
                <a:gd fmla="*/ 43 h 112" name="T35"/>
                <a:gd fmla="*/ 179 w 219" name="T36"/>
                <a:gd fmla="*/ 54 h 112" name="T37"/>
                <a:gd fmla="*/ 183 w 219" name="T38"/>
                <a:gd fmla="*/ 62 h 112" name="T39"/>
                <a:gd fmla="*/ 164 w 219" name="T40"/>
                <a:gd fmla="*/ 91 h 112" name="T41"/>
                <a:gd fmla="*/ 166 w 219" name="T42"/>
                <a:gd fmla="*/ 92 h 112" name="T43"/>
                <a:gd fmla="*/ 178 w 219" name="T44"/>
                <a:gd fmla="*/ 81 h 112" name="T45"/>
                <a:gd fmla="*/ 172 w 219" name="T46"/>
                <a:gd fmla="*/ 112 h 112" name="T47"/>
                <a:gd fmla="*/ 182 w 219" name="T48"/>
                <a:gd fmla="*/ 112 h 112" name="T49"/>
                <a:gd fmla="*/ 189 w 219" name="T50"/>
                <a:gd fmla="*/ 99 h 112" name="T51"/>
                <a:gd fmla="*/ 197 w 219" name="T52"/>
                <a:gd fmla="*/ 112 h 112" name="T53"/>
                <a:gd fmla="*/ 206 w 219" name="T54"/>
                <a:gd fmla="*/ 112 h 112" name="T55"/>
                <a:gd fmla="*/ 201 w 219" name="T56"/>
                <a:gd fmla="*/ 81 h 112" name="T57"/>
                <a:gd fmla="*/ 213 w 219" name="T58"/>
                <a:gd fmla="*/ 92 h 112" name="T59"/>
                <a:gd fmla="*/ 215 w 219" name="T60"/>
                <a:gd fmla="*/ 91 h 112" name="T61"/>
                <a:gd fmla="*/ 196 w 219" name="T62"/>
                <a:gd fmla="*/ 62 h 112" name="T63"/>
                <a:gd fmla="*/ 200 w 219" name="T64"/>
                <a:gd fmla="*/ 54 h 112" name="T65"/>
                <a:gd fmla="*/ 189 w 219" name="T66"/>
                <a:gd fmla="*/ 43 h 112" name="T67"/>
                <a:gd fmla="*/ 111 w 219" name="T68"/>
                <a:gd fmla="*/ 0 h 112" name="T69"/>
                <a:gd fmla="*/ 94 w 219" name="T70"/>
                <a:gd fmla="*/ 17 h 112" name="T71"/>
                <a:gd fmla="*/ 100 w 219" name="T72"/>
                <a:gd fmla="*/ 31 h 112" name="T73"/>
                <a:gd fmla="*/ 70 w 219" name="T74"/>
                <a:gd fmla="*/ 78 h 112" name="T75"/>
                <a:gd fmla="*/ 73 w 219" name="T76"/>
                <a:gd fmla="*/ 80 h 112" name="T77"/>
                <a:gd fmla="*/ 92 w 219" name="T78"/>
                <a:gd fmla="*/ 62 h 112" name="T79"/>
                <a:gd fmla="*/ 84 w 219" name="T80"/>
                <a:gd fmla="*/ 112 h 112" name="T81"/>
                <a:gd fmla="*/ 99 w 219" name="T82"/>
                <a:gd fmla="*/ 112 h 112" name="T83"/>
                <a:gd fmla="*/ 111 w 219" name="T84"/>
                <a:gd fmla="*/ 91 h 112" name="T85"/>
                <a:gd fmla="*/ 123 w 219" name="T86"/>
                <a:gd fmla="*/ 112 h 112" name="T87"/>
                <a:gd fmla="*/ 139 w 219" name="T88"/>
                <a:gd fmla="*/ 112 h 112" name="T89"/>
                <a:gd fmla="*/ 130 w 219" name="T90"/>
                <a:gd fmla="*/ 62 h 112" name="T91"/>
                <a:gd fmla="*/ 149 w 219" name="T92"/>
                <a:gd fmla="*/ 80 h 112" name="T93"/>
                <a:gd fmla="*/ 153 w 219" name="T94"/>
                <a:gd fmla="*/ 78 h 112" name="T95"/>
                <a:gd fmla="*/ 122 w 219" name="T96"/>
                <a:gd fmla="*/ 31 h 112" name="T97"/>
                <a:gd fmla="*/ 128 w 219" name="T98"/>
                <a:gd fmla="*/ 17 h 112" name="T99"/>
                <a:gd fmla="*/ 111 w 219" name="T100"/>
                <a:gd fmla="*/ 0 h 11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12" w="219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3708" y="2836531"/>
            <a:ext cx="1255269" cy="1253402"/>
            <a:chOff x="4583706" y="2836530"/>
            <a:chExt cx="1255269" cy="1253402"/>
          </a:xfrm>
        </p:grpSpPr>
        <p:sp>
          <p:nvSpPr>
            <p:cNvPr id="27" name="Freeform 23"/>
            <p:cNvSpPr/>
            <p:nvPr/>
          </p:nvSpPr>
          <p:spPr bwMode="auto">
            <a:xfrm>
              <a:off x="4583706" y="2836530"/>
              <a:ext cx="1255269" cy="1253402"/>
            </a:xfrm>
            <a:custGeom>
              <a:cxnLst>
                <a:cxn ang="0">
                  <a:pos x="1003" y="16"/>
                </a:cxn>
                <a:cxn ang="0">
                  <a:pos x="972" y="0"/>
                </a:cxn>
                <a:cxn ang="0">
                  <a:pos x="52" y="0"/>
                </a:cxn>
                <a:cxn ang="0">
                  <a:pos x="0" y="52"/>
                </a:cxn>
                <a:cxn ang="0">
                  <a:pos x="0" y="972"/>
                </a:cxn>
                <a:cxn ang="0">
                  <a:pos x="25" y="1005"/>
                </a:cxn>
                <a:cxn ang="0">
                  <a:pos x="50" y="993"/>
                </a:cxn>
                <a:cxn ang="0">
                  <a:pos x="268" y="775"/>
                </a:cxn>
                <a:cxn ang="0">
                  <a:pos x="455" y="962"/>
                </a:cxn>
                <a:cxn ang="0">
                  <a:pos x="486" y="974"/>
                </a:cxn>
                <a:cxn ang="0">
                  <a:pos x="551" y="942"/>
                </a:cxn>
                <a:cxn ang="0">
                  <a:pos x="940" y="553"/>
                </a:cxn>
                <a:cxn ang="0">
                  <a:pos x="960" y="457"/>
                </a:cxn>
                <a:cxn ang="0">
                  <a:pos x="773" y="269"/>
                </a:cxn>
                <a:cxn ang="0">
                  <a:pos x="993" y="50"/>
                </a:cxn>
                <a:cxn ang="0">
                  <a:pos x="1003" y="16"/>
                </a:cxn>
              </a:cxnLst>
              <a:rect b="b" l="0" r="r" t="0"/>
              <a:pathLst>
                <a:path h="1004" w="1007">
                  <a:moveTo>
                    <a:pt x="1003" y="16"/>
                  </a:moveTo>
                  <a:cubicBezTo>
                    <a:pt x="1001" y="10"/>
                    <a:pt x="993" y="0"/>
                    <a:pt x="97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972"/>
                    <a:pt x="0" y="972"/>
                    <a:pt x="0" y="972"/>
                  </a:cubicBezTo>
                  <a:cubicBezTo>
                    <a:pt x="0" y="996"/>
                    <a:pt x="13" y="1005"/>
                    <a:pt x="25" y="1005"/>
                  </a:cubicBezTo>
                  <a:cubicBezTo>
                    <a:pt x="33" y="1005"/>
                    <a:pt x="42" y="1001"/>
                    <a:pt x="50" y="993"/>
                  </a:cubicBezTo>
                  <a:cubicBezTo>
                    <a:pt x="268" y="775"/>
                    <a:pt x="268" y="775"/>
                    <a:pt x="268" y="775"/>
                  </a:cubicBezTo>
                  <a:cubicBezTo>
                    <a:pt x="455" y="962"/>
                    <a:pt x="455" y="962"/>
                    <a:pt x="455" y="962"/>
                  </a:cubicBezTo>
                  <a:cubicBezTo>
                    <a:pt x="463" y="970"/>
                    <a:pt x="473" y="974"/>
                    <a:pt x="486" y="974"/>
                  </a:cubicBezTo>
                  <a:cubicBezTo>
                    <a:pt x="507" y="974"/>
                    <a:pt x="531" y="962"/>
                    <a:pt x="551" y="942"/>
                  </a:cubicBezTo>
                  <a:cubicBezTo>
                    <a:pt x="940" y="553"/>
                    <a:pt x="940" y="553"/>
                    <a:pt x="940" y="553"/>
                  </a:cubicBezTo>
                  <a:cubicBezTo>
                    <a:pt x="973" y="520"/>
                    <a:pt x="982" y="478"/>
                    <a:pt x="960" y="457"/>
                  </a:cubicBezTo>
                  <a:cubicBezTo>
                    <a:pt x="773" y="269"/>
                    <a:pt x="773" y="269"/>
                    <a:pt x="773" y="269"/>
                  </a:cubicBezTo>
                  <a:cubicBezTo>
                    <a:pt x="993" y="50"/>
                    <a:pt x="993" y="50"/>
                    <a:pt x="993" y="50"/>
                  </a:cubicBezTo>
                  <a:cubicBezTo>
                    <a:pt x="1008" y="35"/>
                    <a:pt x="1006" y="22"/>
                    <a:pt x="1003" y="16"/>
                  </a:cubicBezTo>
                  <a:close/>
                </a:path>
              </a:pathLst>
            </a:custGeom>
            <a:solidFill>
              <a:schemeClr val="accent5"/>
            </a:solidFill>
            <a:ln cap="flat" w="28575">
              <a:noFill/>
              <a:prstDash val="solid"/>
              <a:miter lim="800000"/>
            </a:ln>
            <a:effectLst>
              <a:outerShdw algn="tl" blurRad="203200" dir="2700000" dist="1016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en-US"/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4820719" y="3113457"/>
              <a:ext cx="382191" cy="342900"/>
            </a:xfrm>
            <a:custGeom>
              <a:gdLst>
                <a:gd fmla="*/ 81 w 116" name="T0"/>
                <a:gd fmla="*/ 70 h 104" name="T1"/>
                <a:gd fmla="*/ 65 w 116" name="T2"/>
                <a:gd fmla="*/ 83 h 104" name="T3"/>
                <a:gd fmla="*/ 111 w 116" name="T4"/>
                <a:gd fmla="*/ 104 h 104" name="T5"/>
                <a:gd fmla="*/ 116 w 116" name="T6"/>
                <a:gd fmla="*/ 85 h 104" name="T7"/>
                <a:gd fmla="*/ 81 w 116" name="T8"/>
                <a:gd fmla="*/ 70 h 104" name="T9"/>
                <a:gd fmla="*/ 111 w 116" name="T10"/>
                <a:gd fmla="*/ 2 h 104" name="T11"/>
                <a:gd fmla="*/ 65 w 116" name="T12"/>
                <a:gd fmla="*/ 24 h 104" name="T13"/>
                <a:gd fmla="*/ 77 w 116" name="T14"/>
                <a:gd fmla="*/ 32 h 104" name="T15"/>
                <a:gd fmla="*/ 0 w 116" name="T16"/>
                <a:gd fmla="*/ 83 h 104" name="T17"/>
                <a:gd fmla="*/ 3 w 116" name="T18"/>
                <a:gd fmla="*/ 102 h 104" name="T19"/>
                <a:gd fmla="*/ 93 w 116" name="T20"/>
                <a:gd fmla="*/ 44 h 104" name="T21"/>
                <a:gd fmla="*/ 106 w 116" name="T22"/>
                <a:gd fmla="*/ 52 h 104" name="T23"/>
                <a:gd fmla="*/ 111 w 116" name="T24"/>
                <a:gd fmla="*/ 2 h 104" name="T25"/>
                <a:gd fmla="*/ 7 w 116" name="T26"/>
                <a:gd fmla="*/ 0 h 104" name="T27"/>
                <a:gd fmla="*/ 11 w 116" name="T28"/>
                <a:gd fmla="*/ 51 h 104" name="T29"/>
                <a:gd fmla="*/ 24 w 116" name="T30"/>
                <a:gd fmla="*/ 42 h 104" name="T31"/>
                <a:gd fmla="*/ 36 w 116" name="T32"/>
                <a:gd fmla="*/ 58 h 104" name="T33"/>
                <a:gd fmla="*/ 52 w 116" name="T34"/>
                <a:gd fmla="*/ 47 h 104" name="T35"/>
                <a:gd fmla="*/ 40 w 116" name="T36"/>
                <a:gd fmla="*/ 32 h 104" name="T37"/>
                <a:gd fmla="*/ 53 w 116" name="T38"/>
                <a:gd fmla="*/ 24 h 104" name="T39"/>
                <a:gd fmla="*/ 7 w 116" name="T40"/>
                <a:gd fmla="*/ 0 h 10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4" w="115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9" name="组合 25"/>
          <p:cNvGrpSpPr/>
          <p:nvPr/>
        </p:nvGrpSpPr>
        <p:grpSpPr>
          <a:xfrm>
            <a:off x="5963943" y="1612973"/>
            <a:ext cx="2954420" cy="726441"/>
            <a:chOff x="497329" y="2770637"/>
            <a:chExt cx="3210265" cy="726441"/>
          </a:xfrm>
        </p:grpSpPr>
        <p:sp>
          <p:nvSpPr>
            <p:cNvPr id="30" name="矩形 26"/>
            <p:cNvSpPr/>
            <p:nvPr/>
          </p:nvSpPr>
          <p:spPr>
            <a:xfrm>
              <a:off x="503237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31" name="矩形 27"/>
            <p:cNvSpPr/>
            <p:nvPr/>
          </p:nvSpPr>
          <p:spPr>
            <a:xfrm>
              <a:off x="497329" y="277063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32" name="组合 25"/>
          <p:cNvGrpSpPr/>
          <p:nvPr/>
        </p:nvGrpSpPr>
        <p:grpSpPr>
          <a:xfrm>
            <a:off x="5976037" y="2955281"/>
            <a:ext cx="2954420" cy="726441"/>
            <a:chOff x="497329" y="2770637"/>
            <a:chExt cx="3210265" cy="726441"/>
          </a:xfrm>
        </p:grpSpPr>
        <p:sp>
          <p:nvSpPr>
            <p:cNvPr id="33" name="矩形 26"/>
            <p:cNvSpPr/>
            <p:nvPr/>
          </p:nvSpPr>
          <p:spPr>
            <a:xfrm>
              <a:off x="503237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34" name="矩形 27"/>
            <p:cNvSpPr/>
            <p:nvPr/>
          </p:nvSpPr>
          <p:spPr>
            <a:xfrm>
              <a:off x="497329" y="277063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35" name="组合 25"/>
          <p:cNvGrpSpPr/>
          <p:nvPr/>
        </p:nvGrpSpPr>
        <p:grpSpPr>
          <a:xfrm>
            <a:off x="201875" y="1631903"/>
            <a:ext cx="2961076" cy="767091"/>
            <a:chOff x="503238" y="2729987"/>
            <a:chExt cx="3217497" cy="767091"/>
          </a:xfrm>
        </p:grpSpPr>
        <p:sp>
          <p:nvSpPr>
            <p:cNvPr id="36" name="矩形 26"/>
            <p:cNvSpPr/>
            <p:nvPr/>
          </p:nvSpPr>
          <p:spPr>
            <a:xfrm>
              <a:off x="503238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37" name="矩形 27"/>
            <p:cNvSpPr/>
            <p:nvPr/>
          </p:nvSpPr>
          <p:spPr>
            <a:xfrm>
              <a:off x="2362837" y="2729987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38" name="组合 25"/>
          <p:cNvGrpSpPr/>
          <p:nvPr/>
        </p:nvGrpSpPr>
        <p:grpSpPr>
          <a:xfrm>
            <a:off x="213969" y="2946433"/>
            <a:ext cx="2948982" cy="771120"/>
            <a:chOff x="503238" y="2725958"/>
            <a:chExt cx="3204356" cy="771120"/>
          </a:xfrm>
        </p:grpSpPr>
        <p:sp>
          <p:nvSpPr>
            <p:cNvPr id="39" name="矩形 26"/>
            <p:cNvSpPr/>
            <p:nvPr/>
          </p:nvSpPr>
          <p:spPr>
            <a:xfrm>
              <a:off x="503238" y="3053880"/>
              <a:ext cx="3204356" cy="43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  <p:sp>
          <p:nvSpPr>
            <p:cNvPr id="40" name="矩形 27"/>
            <p:cNvSpPr/>
            <p:nvPr/>
          </p:nvSpPr>
          <p:spPr>
            <a:xfrm>
              <a:off x="2336554" y="2725958"/>
              <a:ext cx="1357899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accent5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gdLst>
                <a:gd fmla="*/ 1653 w 3306" name="T0"/>
                <a:gd fmla="*/ 0 h 3306" name="T1"/>
                <a:gd fmla="*/ 3306 w 3306" name="T2"/>
                <a:gd fmla="*/ 1653 h 3306" name="T3"/>
                <a:gd fmla="*/ 1653 w 3306" name="T4"/>
                <a:gd fmla="*/ 3306 h 3306" name="T5"/>
                <a:gd fmla="*/ 0 w 3306" name="T6"/>
                <a:gd fmla="*/ 1653 h 3306" name="T7"/>
                <a:gd fmla="*/ 1653 w 3306" name="T8"/>
                <a:gd fmla="*/ 0 h 3306" name="T9"/>
                <a:gd fmla="*/ 1653 w 3306" name="T10"/>
                <a:gd fmla="*/ 112 h 3306" name="T11"/>
                <a:gd fmla="*/ 3193 w 3306" name="T12"/>
                <a:gd fmla="*/ 1653 h 3306" name="T13"/>
                <a:gd fmla="*/ 1653 w 3306" name="T14"/>
                <a:gd fmla="*/ 3193 h 3306" name="T15"/>
                <a:gd fmla="*/ 112 w 3306" name="T16"/>
                <a:gd fmla="*/ 1653 h 3306" name="T17"/>
                <a:gd fmla="*/ 1653 w 3306" name="T18"/>
                <a:gd fmla="*/ 112 h 3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06" w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82902" y="1956556"/>
            <a:ext cx="4691645" cy="61720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公司（团队）介绍</a:t>
            </a: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111202" y="2012624"/>
            <a:ext cx="1026405" cy="990522"/>
          </a:xfrm>
          <a:custGeom>
            <a:gdLst>
              <a:gd fmla="*/ 760 w 1139" name="T0"/>
              <a:gd fmla="*/ 420 h 1088" name="T1"/>
              <a:gd fmla="*/ 745 w 1139" name="T2"/>
              <a:gd fmla="*/ 452 h 1088" name="T3"/>
              <a:gd fmla="*/ 741 w 1139" name="T4"/>
              <a:gd fmla="*/ 473 h 1088" name="T5"/>
              <a:gd fmla="*/ 742 w 1139" name="T6"/>
              <a:gd fmla="*/ 513 h 1088" name="T7"/>
              <a:gd fmla="*/ 756 w 1139" name="T8"/>
              <a:gd fmla="*/ 552 h 1088" name="T9"/>
              <a:gd fmla="*/ 769 w 1139" name="T10"/>
              <a:gd fmla="*/ 571 h 1088" name="T11"/>
              <a:gd fmla="*/ 801 w 1139" name="T12"/>
              <a:gd fmla="*/ 598 h 1088" name="T13"/>
              <a:gd fmla="*/ 822 w 1139" name="T14"/>
              <a:gd fmla="*/ 608 h 1088" name="T15"/>
              <a:gd fmla="*/ 866 w 1139" name="T16"/>
              <a:gd fmla="*/ 363 h 1088" name="T17"/>
              <a:gd fmla="*/ 814 w 1139" name="T18"/>
              <a:gd fmla="*/ 374 h 1088" name="T19"/>
              <a:gd fmla="*/ 785 w 1139" name="T20"/>
              <a:gd fmla="*/ 392 h 1088" name="T21"/>
              <a:gd fmla="*/ 771 w 1139" name="T22"/>
              <a:gd fmla="*/ 406 h 1088" name="T23"/>
              <a:gd fmla="*/ 696 w 1139" name="T24"/>
              <a:gd fmla="*/ 127 h 1088" name="T25"/>
              <a:gd fmla="*/ 570 w 1139" name="T26"/>
              <a:gd fmla="*/ 253 h 1088" name="T27"/>
              <a:gd fmla="*/ 688 w 1139" name="T28"/>
              <a:gd fmla="*/ 513 h 1088" name="T29"/>
              <a:gd fmla="*/ 688 w 1139" name="T30"/>
              <a:gd fmla="*/ 461 h 1088" name="T31"/>
              <a:gd fmla="*/ 651 w 1139" name="T32"/>
              <a:gd fmla="*/ 279 h 1088" name="T33"/>
              <a:gd fmla="*/ 453 w 1139" name="T34"/>
              <a:gd fmla="*/ 490 h 1088" name="T35"/>
              <a:gd fmla="*/ 570 w 1139" name="T36"/>
              <a:gd fmla="*/ 718 h 1088" name="T37"/>
              <a:gd fmla="*/ 512 w 1139" name="T38"/>
              <a:gd fmla="*/ 725 h 1088" name="T39"/>
              <a:gd fmla="*/ 484 w 1139" name="T40"/>
              <a:gd fmla="*/ 693 h 1088" name="T41"/>
              <a:gd fmla="*/ 466 w 1139" name="T42"/>
              <a:gd fmla="*/ 678 h 1088" name="T43"/>
              <a:gd fmla="*/ 388 w 1139" name="T44"/>
              <a:gd fmla="*/ 645 h 1088" name="T45"/>
              <a:gd fmla="*/ 355 w 1139" name="T46"/>
              <a:gd fmla="*/ 642 h 1088" name="T47"/>
              <a:gd fmla="*/ 0 w 1139" name="T48"/>
              <a:gd fmla="*/ 1088 h 1088" name="T49"/>
              <a:gd fmla="*/ 151 w 1139" name="T50"/>
              <a:gd fmla="*/ 824 h 1088" name="T51"/>
              <a:gd fmla="*/ 391 w 1139" name="T52"/>
              <a:gd fmla="*/ 824 h 1088" name="T53"/>
              <a:gd fmla="*/ 546 w 1139" name="T54"/>
              <a:gd fmla="*/ 1088 h 1088" name="T55"/>
              <a:gd fmla="*/ 512 w 1139" name="T56"/>
              <a:gd fmla="*/ 725 h 1088" name="T57"/>
              <a:gd fmla="*/ 785 w 1139" name="T58"/>
              <a:gd fmla="*/ 642 h 1088" name="T59"/>
              <a:gd fmla="*/ 750 w 1139" name="T60"/>
              <a:gd fmla="*/ 646 h 1088" name="T61"/>
              <a:gd fmla="*/ 655 w 1139" name="T62"/>
              <a:gd fmla="*/ 693 h 1088" name="T63"/>
              <a:gd fmla="*/ 639 w 1139" name="T64"/>
              <a:gd fmla="*/ 709 h 1088" name="T65"/>
              <a:gd fmla="*/ 705 w 1139" name="T66"/>
              <a:gd fmla="*/ 1088 h 1088" name="T67"/>
              <a:gd fmla="*/ 744 w 1139" name="T68"/>
              <a:gd fmla="*/ 1088 h 1088" name="T69"/>
              <a:gd fmla="*/ 1024 w 1139" name="T70"/>
              <a:gd fmla="*/ 824 h 1088" name="T71"/>
              <a:gd fmla="*/ 1139 w 1139" name="T72"/>
              <a:gd fmla="*/ 833 h 1088" name="T73"/>
              <a:gd fmla="*/ 273 w 1139" name="T74"/>
              <a:gd fmla="*/ 616 h 1088" name="T75"/>
              <a:gd fmla="*/ 337 w 1139" name="T76"/>
              <a:gd fmla="*/ 599 h 1088" name="T77"/>
              <a:gd fmla="*/ 355 w 1139" name="T78"/>
              <a:gd fmla="*/ 586 h 1088" name="T79"/>
              <a:gd fmla="*/ 391 w 1139" name="T80"/>
              <a:gd fmla="*/ 535 h 1088" name="T81"/>
              <a:gd fmla="*/ 398 w 1139" name="T82"/>
              <a:gd fmla="*/ 510 h 1088" name="T83"/>
              <a:gd fmla="*/ 398 w 1139" name="T84"/>
              <a:gd fmla="*/ 468 h 1088" name="T85"/>
              <a:gd fmla="*/ 388 w 1139" name="T86"/>
              <a:gd fmla="*/ 437 h 1088" name="T87"/>
              <a:gd fmla="*/ 378 w 1139" name="T88"/>
              <a:gd fmla="*/ 419 h 1088" name="T89"/>
              <a:gd fmla="*/ 354 w 1139" name="T90"/>
              <a:gd fmla="*/ 393 h 1088" name="T91"/>
              <a:gd fmla="*/ 338 w 1139" name="T92"/>
              <a:gd fmla="*/ 381 h 1088" name="T93"/>
              <a:gd fmla="*/ 273 w 1139" name="T94"/>
              <a:gd fmla="*/ 363 h 108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088" w="1139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Oval 39"/>
          <p:cNvSpPr>
            <a:spLocks noChangeArrowheads="1" noChangeAspect="1"/>
          </p:cNvSpPr>
          <p:nvPr/>
        </p:nvSpPr>
        <p:spPr bwMode="auto">
          <a:xfrm>
            <a:off x="3336405" y="2806816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9" name="Oval 42"/>
          <p:cNvSpPr>
            <a:spLocks noChangeArrowheads="1" noChangeAspect="1"/>
          </p:cNvSpPr>
          <p:nvPr/>
        </p:nvSpPr>
        <p:spPr bwMode="auto">
          <a:xfrm>
            <a:off x="3352673" y="3402332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10" name="TextBox 9"/>
          <p:cNvSpPr txBox="1"/>
          <p:nvPr/>
        </p:nvSpPr>
        <p:spPr>
          <a:xfrm>
            <a:off x="3608711" y="2738234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公司(团队)简介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4979" y="33337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核心成员介绍</a:t>
            </a:r>
          </a:p>
        </p:txBody>
      </p:sp>
      <p:sp>
        <p:nvSpPr>
          <p:cNvPr id="12" name="Oval 39"/>
          <p:cNvSpPr>
            <a:spLocks noChangeArrowheads="1" noChangeAspect="1"/>
          </p:cNvSpPr>
          <p:nvPr/>
        </p:nvSpPr>
        <p:spPr bwMode="auto">
          <a:xfrm>
            <a:off x="3336405" y="311389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/>
          </a:p>
        </p:txBody>
      </p:sp>
      <p:sp>
        <p:nvSpPr>
          <p:cNvPr id="13" name="TextBox 12"/>
          <p:cNvSpPr txBox="1"/>
          <p:nvPr/>
        </p:nvSpPr>
        <p:spPr>
          <a:xfrm>
            <a:off x="3608711" y="304530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  <a:ea typeface="+mn-ea"/>
              </a:rPr>
              <a:t>组织结构</a:t>
            </a:r>
          </a:p>
        </p:txBody>
      </p:sp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170" y="1005939"/>
            <a:ext cx="956780" cy="9709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35578" y="993066"/>
            <a:ext cx="956780" cy="970953"/>
          </a:xfrm>
          <a:prstGeom prst="ellipse">
            <a:avLst/>
          </a:prstGeom>
          <a:solidFill>
            <a:schemeClr val="accent5"/>
          </a:solidFill>
          <a:ln w="12700">
            <a:noFill/>
            <a:round/>
          </a:ln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137" y="1444894"/>
            <a:ext cx="1308991" cy="13283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137" y="1841552"/>
            <a:ext cx="1308991" cy="931727"/>
          </a:xfrm>
          <a:custGeom>
            <a:rect b="b" l="l" r="r" t="t"/>
            <a:pathLst>
              <a:path h="1169451" w="1667532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4377" y="2055010"/>
            <a:ext cx="1613309" cy="163742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4377" y="2859978"/>
            <a:ext cx="1613309" cy="832458"/>
          </a:xfrm>
          <a:custGeom>
            <a:rect b="b" l="l" r="r" t="t"/>
            <a:pathLst>
              <a:path h="1044854" w="205520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6383" y="2838697"/>
            <a:ext cx="1980161" cy="20097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6986" y="4407468"/>
            <a:ext cx="1638957" cy="440990"/>
          </a:xfrm>
          <a:custGeom>
            <a:rect b="b" l="l" r="r" t="t"/>
            <a:pathLst>
              <a:path h="553506" w="208787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anchor="ctr" bIns="36089" lIns="72176" rIns="72176" tIns="36089" wrap="none"/>
          <a:lstStyle/>
          <a:p>
            <a:endParaRPr altLang="en-US" lang="ko-KR">
              <a:solidFill>
                <a:srgbClr val="000000"/>
              </a:solidFill>
              <a:latin charset="-127" panose="020b0600000101010101" pitchFamily="34" typeface="Gulim"/>
              <a:ea charset="-127" panose="020b0600000101010101" pitchFamily="34" typeface="Guli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250" y="3639849"/>
            <a:ext cx="1261952" cy="407458"/>
          </a:xfrm>
          <a:prstGeom prst="rect">
            <a:avLst/>
          </a:prstGeom>
          <a:noFill/>
        </p:spPr>
        <p:txBody>
          <a:bodyPr anchor="ctr" bIns="36089" lIns="72176" rIns="72176" rtlCol="0" tIns="36089" wrap="none">
            <a:spAutoFit/>
          </a:bodyPr>
          <a:lstStyle/>
          <a:p>
            <a:r>
              <a:rPr altLang="en-US" lang="zh-CN" smtClean="0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842" y="2383979"/>
            <a:ext cx="1109552" cy="361738"/>
          </a:xfrm>
          <a:prstGeom prst="rect">
            <a:avLst/>
          </a:prstGeom>
          <a:noFill/>
        </p:spPr>
        <p:txBody>
          <a:bodyPr anchor="ctr" bIns="36089" lIns="72176" rIns="72176" rtlCol="0" tIns="36089" wrap="none">
            <a:spAutoFit/>
          </a:bodyPr>
          <a:lstStyle/>
          <a:p>
            <a:r>
              <a:rPr altLang="en-US" lang="zh-CN" smtClean="0" sz="1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485" y="1950255"/>
            <a:ext cx="1058752" cy="346498"/>
          </a:xfrm>
          <a:prstGeom prst="rect">
            <a:avLst/>
          </a:prstGeom>
          <a:noFill/>
        </p:spPr>
        <p:txBody>
          <a:bodyPr anchor="ctr" bIns="36089" lIns="72176" rIns="72176" rtlCol="0" tIns="36089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84" y="1626281"/>
            <a:ext cx="84132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4870" y="2358217"/>
            <a:ext cx="173934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3996" y="3192135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6463" y="4060905"/>
            <a:ext cx="4087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30192" y="3843579"/>
            <a:ext cx="3029977" cy="697628"/>
          </a:xfrm>
          <a:prstGeom prst="rect">
            <a:avLst/>
          </a:prstGeom>
          <a:noFill/>
        </p:spPr>
        <p:txBody>
          <a:bodyPr bIns="36089" lIns="72176" rIns="72176" rtlCol="0" tIns="36089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0192" y="2988158"/>
            <a:ext cx="3029977" cy="697628"/>
          </a:xfrm>
          <a:prstGeom prst="rect">
            <a:avLst/>
          </a:prstGeom>
          <a:noFill/>
        </p:spPr>
        <p:txBody>
          <a:bodyPr bIns="36089" lIns="72176" rIns="72176" rtlCol="0" tIns="36089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192" y="2132739"/>
            <a:ext cx="3029977" cy="697628"/>
          </a:xfrm>
          <a:prstGeom prst="rect">
            <a:avLst/>
          </a:prstGeom>
          <a:noFill/>
        </p:spPr>
        <p:txBody>
          <a:bodyPr bIns="36089" lIns="72176" rIns="72176" rtlCol="0" tIns="36089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0192" y="1441760"/>
            <a:ext cx="3029977" cy="697628"/>
          </a:xfrm>
          <a:prstGeom prst="rect">
            <a:avLst/>
          </a:prstGeom>
          <a:noFill/>
        </p:spPr>
        <p:txBody>
          <a:bodyPr bIns="36089" lIns="72176" rIns="72176" rtlCol="0" tIns="36089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271" y="1363887"/>
            <a:ext cx="753952" cy="255058"/>
          </a:xfrm>
          <a:prstGeom prst="rect">
            <a:avLst/>
          </a:prstGeom>
          <a:noFill/>
        </p:spPr>
        <p:txBody>
          <a:bodyPr anchor="ctr" bIns="36089" lIns="72176" rIns="72176" rtlCol="0" tIns="36089" wrap="none"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492637" y="133350"/>
            <a:ext cx="3505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FAF51978-77CA-43F2-8CB3-BF964C1E43AB}" type="slidenum">
              <a:rPr lang="en-US" smtClean="0"/>
              <a:t>30</a:t>
            </a:fld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9"/>
      <p:bldP grpId="0" spid="20"/>
      <p:bldP grpId="0" spid="21"/>
      <p:bldP grpId="0" spid="22"/>
      <p:bldP grpId="0" spid="23"/>
      <p:bldP grpId="0" spid="25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altLang="en-US" b="1" lang="zh-CN" smtClean="0" sz="160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目录页  CONTENTS PAGE </a:t>
            </a:r>
          </a:p>
        </p:txBody>
      </p:sp>
      <p:cxnSp>
        <p:nvCxnSpPr>
          <p:cNvPr id="2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accent5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</a:gradFill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gdLst>
                <a:gd fmla="*/ 1653 w 3306" name="T0"/>
                <a:gd fmla="*/ 0 h 3306" name="T1"/>
                <a:gd fmla="*/ 3306 w 3306" name="T2"/>
                <a:gd fmla="*/ 1653 h 3306" name="T3"/>
                <a:gd fmla="*/ 1653 w 3306" name="T4"/>
                <a:gd fmla="*/ 3306 h 3306" name="T5"/>
                <a:gd fmla="*/ 0 w 3306" name="T6"/>
                <a:gd fmla="*/ 1653 h 3306" name="T7"/>
                <a:gd fmla="*/ 1653 w 3306" name="T8"/>
                <a:gd fmla="*/ 0 h 3306" name="T9"/>
                <a:gd fmla="*/ 1653 w 3306" name="T10"/>
                <a:gd fmla="*/ 112 h 3306" name="T11"/>
                <a:gd fmla="*/ 3193 w 3306" name="T12"/>
                <a:gd fmla="*/ 1653 h 3306" name="T13"/>
                <a:gd fmla="*/ 1653 w 3306" name="T14"/>
                <a:gd fmla="*/ 3193 h 3306" name="T15"/>
                <a:gd fmla="*/ 112 w 3306" name="T16"/>
                <a:gd fmla="*/ 1653 h 3306" name="T17"/>
                <a:gd fmla="*/ 1653 w 3306" name="T18"/>
                <a:gd fmla="*/ 112 h 33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06" w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algn="tl" blurRad="279400" dir="2700000" dist="76200" rotWithShape="0" sx="101000" sy="10100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1720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accent5"/>
                </a:solidFill>
              </a:rPr>
              <a:t>财务&amp;融资</a:t>
            </a:r>
          </a:p>
        </p:txBody>
      </p:sp>
      <p:sp>
        <p:nvSpPr>
          <p:cNvPr id="38" name="Oval 39"/>
          <p:cNvSpPr>
            <a:spLocks noChangeArrowheads="1" noChangeAspect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rrowheads="1" noChangeAspect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0" name="Oval 42"/>
          <p:cNvSpPr>
            <a:spLocks noChangeArrowheads="1" noChangeAspect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1620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成本预算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1620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融资计划</a:t>
            </a:r>
          </a:p>
        </p:txBody>
      </p:sp>
      <p:sp>
        <p:nvSpPr>
          <p:cNvPr id="43" name="Oval 42"/>
          <p:cNvSpPr>
            <a:spLocks noChangeArrowheads="1" noChangeAspect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cap="flat" w="28575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 sz="150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0996" y="2724150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资金缺口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6" y="3051498"/>
            <a:ext cx="1698003" cy="297162"/>
          </a:xfrm>
          <a:prstGeom prst="rect">
            <a:avLst/>
          </a:prstGeom>
          <a:noFill/>
        </p:spPr>
        <p:txBody>
          <a:bodyPr bIns="34281" lIns="68562" rIns="68562" rtlCol="0" tIns="34281" wrap="square">
            <a:spAutoFit/>
          </a:bodyPr>
          <a:lstStyle/>
          <a:p>
            <a:r>
              <a:rPr altLang="en-US" lang="zh-CN" smtClean="0" sz="1500">
                <a:latin typeface="+mn-ea"/>
              </a:rPr>
              <a:t>融资主要用途</a:t>
            </a:r>
          </a:p>
        </p:txBody>
      </p:sp>
      <p:sp>
        <p:nvSpPr>
          <p:cNvPr id="46" name="Freeform 14"/>
          <p:cNvSpPr>
            <a:spLocks noEditPoints="1"/>
          </p:cNvSpPr>
          <p:nvPr/>
        </p:nvSpPr>
        <p:spPr bwMode="auto">
          <a:xfrm>
            <a:off x="1094191" y="2114550"/>
            <a:ext cx="1039409" cy="981033"/>
          </a:xfrm>
          <a:custGeom>
            <a:gdLst>
              <a:gd fmla="*/ 35 w 1031" name="T0"/>
              <a:gd fmla="*/ 765 h 966" name="T1"/>
              <a:gd fmla="*/ 736 w 1031" name="T2"/>
              <a:gd fmla="*/ 574 h 966" name="T3"/>
              <a:gd fmla="*/ 674 w 1031" name="T4"/>
              <a:gd fmla="*/ 791 h 966" name="T5"/>
              <a:gd fmla="*/ 652 w 1031" name="T6"/>
              <a:gd fmla="*/ 603 h 966" name="T7"/>
              <a:gd fmla="*/ 654 w 1031" name="T8"/>
              <a:gd fmla="*/ 435 h 966" name="T9"/>
              <a:gd fmla="*/ 636 w 1031" name="T10"/>
              <a:gd fmla="*/ 442 h 966" name="T11"/>
              <a:gd fmla="*/ 650 w 1031" name="T12"/>
              <a:gd fmla="*/ 467 h 966" name="T13"/>
              <a:gd fmla="*/ 666 w 1031" name="T14"/>
              <a:gd fmla="*/ 461 h 966" name="T15"/>
              <a:gd fmla="*/ 570 w 1031" name="T16"/>
              <a:gd fmla="*/ 484 h 966" name="T17"/>
              <a:gd fmla="*/ 578 w 1031" name="T18"/>
              <a:gd fmla="*/ 516 h 966" name="T19"/>
              <a:gd fmla="*/ 590 w 1031" name="T20"/>
              <a:gd fmla="*/ 504 h 966" name="T21"/>
              <a:gd fmla="*/ 520 w 1031" name="T22"/>
              <a:gd fmla="*/ 545 h 966" name="T23"/>
              <a:gd fmla="*/ 511 w 1031" name="T24"/>
              <a:gd fmla="*/ 563 h 966" name="T25"/>
              <a:gd fmla="*/ 537 w 1031" name="T26"/>
              <a:gd fmla="*/ 575 h 966" name="T27"/>
              <a:gd fmla="*/ 545 w 1031" name="T28"/>
              <a:gd fmla="*/ 559 h 966" name="T29"/>
              <a:gd fmla="*/ 489 w 1031" name="T30"/>
              <a:gd fmla="*/ 639 h 966" name="T31"/>
              <a:gd fmla="*/ 516 w 1031" name="T32"/>
              <a:gd fmla="*/ 658 h 966" name="T33"/>
              <a:gd fmla="*/ 517 w 1031" name="T34"/>
              <a:gd fmla="*/ 641 h 966" name="T35"/>
              <a:gd fmla="*/ 493 w 1031" name="T36"/>
              <a:gd fmla="*/ 720 h 966" name="T37"/>
              <a:gd fmla="*/ 498 w 1031" name="T38"/>
              <a:gd fmla="*/ 739 h 966" name="T39"/>
              <a:gd fmla="*/ 524 w 1031" name="T40"/>
              <a:gd fmla="*/ 728 h 966" name="T41"/>
              <a:gd fmla="*/ 520 w 1031" name="T42"/>
              <a:gd fmla="*/ 711 h 966" name="T43"/>
              <a:gd fmla="*/ 533 w 1031" name="T44"/>
              <a:gd fmla="*/ 810 h 966" name="T45"/>
              <a:gd fmla="*/ 565 w 1031" name="T46"/>
              <a:gd fmla="*/ 806 h 966" name="T47"/>
              <a:gd fmla="*/ 555 w 1031" name="T48"/>
              <a:gd fmla="*/ 792 h 966" name="T49"/>
              <a:gd fmla="*/ 589 w 1031" name="T50"/>
              <a:gd fmla="*/ 866 h 966" name="T51"/>
              <a:gd fmla="*/ 605 w 1031" name="T52"/>
              <a:gd fmla="*/ 877 h 966" name="T53"/>
              <a:gd fmla="*/ 619 w 1031" name="T54"/>
              <a:gd fmla="*/ 853 h 966" name="T55"/>
              <a:gd fmla="*/ 605 w 1031" name="T56"/>
              <a:gd fmla="*/ 843 h 966" name="T57"/>
              <a:gd fmla="*/ 678 w 1031" name="T58"/>
              <a:gd fmla="*/ 907 h 966" name="T59"/>
              <a:gd fmla="*/ 696 w 1031" name="T60"/>
              <a:gd fmla="*/ 910 h 966" name="T61"/>
              <a:gd fmla="*/ 685 w 1031" name="T62"/>
              <a:gd fmla="*/ 879 h 966" name="T63"/>
              <a:gd fmla="*/ 757 w 1031" name="T64"/>
              <a:gd fmla="*/ 912 h 966" name="T65"/>
              <a:gd fmla="*/ 777 w 1031" name="T66"/>
              <a:gd fmla="*/ 909 h 966" name="T67"/>
              <a:gd fmla="*/ 774 w 1031" name="T68"/>
              <a:gd fmla="*/ 881 h 966" name="T69"/>
              <a:gd fmla="*/ 757 w 1031" name="T70"/>
              <a:gd fmla="*/ 884 h 966" name="T71"/>
              <a:gd fmla="*/ 850 w 1031" name="T72"/>
              <a:gd fmla="*/ 883 h 966" name="T73"/>
              <a:gd fmla="*/ 867 w 1031" name="T74"/>
              <a:gd fmla="*/ 874 h 966" name="T75"/>
              <a:gd fmla="*/ 840 w 1031" name="T76"/>
              <a:gd fmla="*/ 857 h 966" name="T77"/>
              <a:gd fmla="*/ 913 w 1031" name="T78"/>
              <a:gd fmla="*/ 834 h 966" name="T79"/>
              <a:gd fmla="*/ 925 w 1031" name="T80"/>
              <a:gd fmla="*/ 820 h 966" name="T81"/>
              <a:gd fmla="*/ 906 w 1031" name="T82"/>
              <a:gd fmla="*/ 799 h 966" name="T83"/>
              <a:gd fmla="*/ 896 w 1031" name="T84"/>
              <a:gd fmla="*/ 812 h 966" name="T85"/>
              <a:gd fmla="*/ 964 w 1031" name="T86"/>
              <a:gd fmla="*/ 751 h 966" name="T87"/>
              <a:gd fmla="*/ 970 w 1031" name="T88"/>
              <a:gd fmla="*/ 732 h 966" name="T89"/>
              <a:gd fmla="*/ 940 w 1031" name="T90"/>
              <a:gd fmla="*/ 735 h 966" name="T91"/>
              <a:gd fmla="*/ 978 w 1031" name="T92"/>
              <a:gd fmla="*/ 671 h 966" name="T93"/>
              <a:gd fmla="*/ 978 w 1031" name="T94"/>
              <a:gd fmla="*/ 653 h 966" name="T95"/>
              <a:gd fmla="*/ 950 w 1031" name="T96"/>
              <a:gd fmla="*/ 649 h 966" name="T97"/>
              <a:gd fmla="*/ 950 w 1031" name="T98"/>
              <a:gd fmla="*/ 668 h 966" name="T99"/>
              <a:gd fmla="*/ 960 w 1031" name="T100"/>
              <a:gd fmla="*/ 573 h 966" name="T101"/>
              <a:gd fmla="*/ 952 w 1031" name="T102"/>
              <a:gd fmla="*/ 556 h 966" name="T103"/>
              <a:gd fmla="*/ 932 w 1031" name="T104"/>
              <a:gd fmla="*/ 581 h 966" name="T105"/>
              <a:gd fmla="*/ 918 w 1031" name="T106"/>
              <a:gd fmla="*/ 506 h 966" name="T107"/>
              <a:gd fmla="*/ 906 w 1031" name="T108"/>
              <a:gd fmla="*/ 493 h 966" name="T109"/>
              <a:gd fmla="*/ 882 w 1031" name="T110"/>
              <a:gd fmla="*/ 509 h 966" name="T111"/>
              <a:gd fmla="*/ 894 w 1031" name="T112"/>
              <a:gd fmla="*/ 522 h 966" name="T113"/>
              <a:gd fmla="*/ 841 w 1031" name="T114"/>
              <a:gd fmla="*/ 447 h 966" name="T115"/>
              <a:gd fmla="*/ 823 w 1031" name="T116"/>
              <a:gd fmla="*/ 439 h 966" name="T117"/>
              <a:gd fmla="*/ 823 w 1031" name="T118"/>
              <a:gd fmla="*/ 470 h 966" name="T119"/>
              <a:gd fmla="*/ 733 w 1031" name="T120"/>
              <a:gd fmla="*/ 369 h 966" name="T121"/>
              <a:gd fmla="*/ 574 w 1031" name="T122"/>
              <a:gd fmla="*/ 15 h 966" name="T123"/>
              <a:gd fmla="*/ 48 w 1031" name="T124"/>
              <a:gd fmla="*/ 245 h 96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965" w="1031">
                <a:moveTo>
                  <a:pt x="83" y="717"/>
                </a:moveTo>
                <a:cubicBezTo>
                  <a:pt x="134" y="712"/>
                  <a:pt x="185" y="709"/>
                  <a:pt x="236" y="707"/>
                </a:cubicBezTo>
                <a:cubicBezTo>
                  <a:pt x="205" y="705"/>
                  <a:pt x="173" y="702"/>
                  <a:pt x="142" y="699"/>
                </a:cubicBezTo>
                <a:cubicBezTo>
                  <a:pt x="116" y="696"/>
                  <a:pt x="94" y="678"/>
                  <a:pt x="94" y="651"/>
                </a:cubicBezTo>
                <a:cubicBezTo>
                  <a:pt x="94" y="613"/>
                  <a:pt x="94" y="574"/>
                  <a:pt x="94" y="536"/>
                </a:cubicBezTo>
                <a:cubicBezTo>
                  <a:pt x="94" y="510"/>
                  <a:pt x="116" y="491"/>
                  <a:pt x="142" y="488"/>
                </a:cubicBezTo>
                <a:cubicBezTo>
                  <a:pt x="237" y="479"/>
                  <a:pt x="333" y="476"/>
                  <a:pt x="428" y="478"/>
                </a:cubicBezTo>
                <a:cubicBezTo>
                  <a:pt x="393" y="533"/>
                  <a:pt x="374" y="598"/>
                  <a:pt x="374" y="668"/>
                </a:cubicBezTo>
                <a:cubicBezTo>
                  <a:pt x="374" y="767"/>
                  <a:pt x="414" y="857"/>
                  <a:pt x="479" y="922"/>
                </a:cubicBezTo>
                <a:cubicBezTo>
                  <a:pt x="483" y="926"/>
                  <a:pt x="487" y="930"/>
                  <a:pt x="491" y="934"/>
                </a:cubicBezTo>
                <a:cubicBezTo>
                  <a:pt x="355" y="945"/>
                  <a:pt x="219" y="943"/>
                  <a:pt x="83" y="928"/>
                </a:cubicBezTo>
                <a:cubicBezTo>
                  <a:pt x="56" y="925"/>
                  <a:pt x="35" y="906"/>
                  <a:pt x="35" y="880"/>
                </a:cubicBezTo>
                <a:cubicBezTo>
                  <a:pt x="35" y="842"/>
                  <a:pt x="35" y="803"/>
                  <a:pt x="35" y="765"/>
                </a:cubicBezTo>
                <a:cubicBezTo>
                  <a:pt x="35" y="738"/>
                  <a:pt x="56" y="719"/>
                  <a:pt x="83" y="717"/>
                </a:cubicBezTo>
                <a:close/>
                <a:moveTo>
                  <a:pt x="709" y="424"/>
                </a:moveTo>
                <a:lnTo>
                  <a:pt x="709" y="424"/>
                </a:lnTo>
                <a:cubicBezTo>
                  <a:pt x="728" y="420"/>
                  <a:pt x="748" y="420"/>
                  <a:pt x="768" y="424"/>
                </a:cubicBezTo>
                <a:cubicBezTo>
                  <a:pt x="767" y="434"/>
                  <a:pt x="766" y="445"/>
                  <a:pt x="765" y="455"/>
                </a:cubicBezTo>
                <a:cubicBezTo>
                  <a:pt x="747" y="453"/>
                  <a:pt x="729" y="452"/>
                  <a:pt x="712" y="455"/>
                </a:cubicBezTo>
                <a:cubicBezTo>
                  <a:pt x="711" y="445"/>
                  <a:pt x="710" y="434"/>
                  <a:pt x="709" y="424"/>
                </a:cubicBezTo>
                <a:close/>
                <a:moveTo>
                  <a:pt x="818" y="615"/>
                </a:moveTo>
                <a:lnTo>
                  <a:pt x="818" y="615"/>
                </a:lnTo>
                <a:lnTo>
                  <a:pt x="749" y="615"/>
                </a:lnTo>
                <a:lnTo>
                  <a:pt x="749" y="604"/>
                </a:lnTo>
                <a:cubicBezTo>
                  <a:pt x="749" y="591"/>
                  <a:pt x="748" y="583"/>
                  <a:pt x="746" y="580"/>
                </a:cubicBezTo>
                <a:cubicBezTo>
                  <a:pt x="745" y="576"/>
                  <a:pt x="741" y="574"/>
                  <a:pt x="736" y="574"/>
                </a:cubicBezTo>
                <a:cubicBezTo>
                  <a:pt x="732" y="574"/>
                  <a:pt x="729" y="576"/>
                  <a:pt x="727" y="579"/>
                </a:cubicBezTo>
                <a:cubicBezTo>
                  <a:pt x="724" y="582"/>
                  <a:pt x="723" y="587"/>
                  <a:pt x="723" y="594"/>
                </a:cubicBezTo>
                <a:cubicBezTo>
                  <a:pt x="723" y="604"/>
                  <a:pt x="726" y="612"/>
                  <a:pt x="730" y="616"/>
                </a:cubicBezTo>
                <a:cubicBezTo>
                  <a:pt x="734" y="621"/>
                  <a:pt x="747" y="629"/>
                  <a:pt x="767" y="642"/>
                </a:cubicBezTo>
                <a:cubicBezTo>
                  <a:pt x="785" y="652"/>
                  <a:pt x="797" y="661"/>
                  <a:pt x="803" y="666"/>
                </a:cubicBezTo>
                <a:cubicBezTo>
                  <a:pt x="810" y="672"/>
                  <a:pt x="815" y="680"/>
                  <a:pt x="819" y="690"/>
                </a:cubicBezTo>
                <a:cubicBezTo>
                  <a:pt x="824" y="701"/>
                  <a:pt x="826" y="713"/>
                  <a:pt x="826" y="729"/>
                </a:cubicBezTo>
                <a:cubicBezTo>
                  <a:pt x="826" y="754"/>
                  <a:pt x="820" y="773"/>
                  <a:pt x="808" y="787"/>
                </a:cubicBezTo>
                <a:cubicBezTo>
                  <a:pt x="796" y="801"/>
                  <a:pt x="778" y="810"/>
                  <a:pt x="755" y="813"/>
                </a:cubicBezTo>
                <a:lnTo>
                  <a:pt x="755" y="839"/>
                </a:lnTo>
                <a:lnTo>
                  <a:pt x="723" y="839"/>
                </a:lnTo>
                <a:lnTo>
                  <a:pt x="723" y="813"/>
                </a:lnTo>
                <a:cubicBezTo>
                  <a:pt x="704" y="811"/>
                  <a:pt x="688" y="804"/>
                  <a:pt x="674" y="791"/>
                </a:cubicBezTo>
                <a:cubicBezTo>
                  <a:pt x="660" y="779"/>
                  <a:pt x="653" y="757"/>
                  <a:pt x="653" y="726"/>
                </a:cubicBezTo>
                <a:lnTo>
                  <a:pt x="653" y="713"/>
                </a:lnTo>
                <a:lnTo>
                  <a:pt x="723" y="713"/>
                </a:lnTo>
                <a:lnTo>
                  <a:pt x="723" y="730"/>
                </a:lnTo>
                <a:cubicBezTo>
                  <a:pt x="723" y="748"/>
                  <a:pt x="723" y="760"/>
                  <a:pt x="725" y="764"/>
                </a:cubicBezTo>
                <a:cubicBezTo>
                  <a:pt x="726" y="769"/>
                  <a:pt x="730" y="771"/>
                  <a:pt x="735" y="771"/>
                </a:cubicBezTo>
                <a:cubicBezTo>
                  <a:pt x="740" y="771"/>
                  <a:pt x="743" y="769"/>
                  <a:pt x="746" y="766"/>
                </a:cubicBezTo>
                <a:cubicBezTo>
                  <a:pt x="748" y="763"/>
                  <a:pt x="749" y="758"/>
                  <a:pt x="749" y="752"/>
                </a:cubicBezTo>
                <a:cubicBezTo>
                  <a:pt x="749" y="737"/>
                  <a:pt x="748" y="726"/>
                  <a:pt x="746" y="719"/>
                </a:cubicBezTo>
                <a:cubicBezTo>
                  <a:pt x="744" y="712"/>
                  <a:pt x="736" y="705"/>
                  <a:pt x="724" y="697"/>
                </a:cubicBezTo>
                <a:cubicBezTo>
                  <a:pt x="702" y="684"/>
                  <a:pt x="688" y="674"/>
                  <a:pt x="680" y="668"/>
                </a:cubicBezTo>
                <a:cubicBezTo>
                  <a:pt x="673" y="662"/>
                  <a:pt x="666" y="653"/>
                  <a:pt x="661" y="641"/>
                </a:cubicBezTo>
                <a:cubicBezTo>
                  <a:pt x="655" y="630"/>
                  <a:pt x="652" y="617"/>
                  <a:pt x="652" y="603"/>
                </a:cubicBezTo>
                <a:cubicBezTo>
                  <a:pt x="652" y="582"/>
                  <a:pt x="658" y="566"/>
                  <a:pt x="670" y="554"/>
                </a:cubicBezTo>
                <a:cubicBezTo>
                  <a:pt x="682" y="543"/>
                  <a:pt x="699" y="535"/>
                  <a:pt x="723" y="533"/>
                </a:cubicBezTo>
                <a:lnTo>
                  <a:pt x="723" y="510"/>
                </a:lnTo>
                <a:lnTo>
                  <a:pt x="755" y="510"/>
                </a:lnTo>
                <a:lnTo>
                  <a:pt x="755" y="533"/>
                </a:lnTo>
                <a:cubicBezTo>
                  <a:pt x="776" y="535"/>
                  <a:pt x="792" y="542"/>
                  <a:pt x="803" y="554"/>
                </a:cubicBezTo>
                <a:cubicBezTo>
                  <a:pt x="813" y="566"/>
                  <a:pt x="819" y="582"/>
                  <a:pt x="819" y="602"/>
                </a:cubicBezTo>
                <a:cubicBezTo>
                  <a:pt x="819" y="605"/>
                  <a:pt x="818" y="609"/>
                  <a:pt x="818" y="615"/>
                </a:cubicBezTo>
                <a:close/>
                <a:moveTo>
                  <a:pt x="658" y="434"/>
                </a:moveTo>
                <a:lnTo>
                  <a:pt x="658" y="434"/>
                </a:lnTo>
                <a:lnTo>
                  <a:pt x="657" y="434"/>
                </a:lnTo>
                <a:lnTo>
                  <a:pt x="656" y="435"/>
                </a:lnTo>
                <a:lnTo>
                  <a:pt x="654" y="435"/>
                </a:lnTo>
                <a:lnTo>
                  <a:pt x="653" y="436"/>
                </a:lnTo>
                <a:lnTo>
                  <a:pt x="652" y="436"/>
                </a:lnTo>
                <a:lnTo>
                  <a:pt x="650" y="437"/>
                </a:lnTo>
                <a:lnTo>
                  <a:pt x="649" y="437"/>
                </a:lnTo>
                <a:lnTo>
                  <a:pt x="647" y="438"/>
                </a:lnTo>
                <a:lnTo>
                  <a:pt x="646" y="438"/>
                </a:lnTo>
                <a:lnTo>
                  <a:pt x="645" y="439"/>
                </a:lnTo>
                <a:lnTo>
                  <a:pt x="643" y="439"/>
                </a:lnTo>
                <a:lnTo>
                  <a:pt x="642" y="440"/>
                </a:lnTo>
                <a:lnTo>
                  <a:pt x="640" y="440"/>
                </a:lnTo>
                <a:lnTo>
                  <a:pt x="639" y="441"/>
                </a:lnTo>
                <a:lnTo>
                  <a:pt x="638" y="441"/>
                </a:lnTo>
                <a:lnTo>
                  <a:pt x="636" y="442"/>
                </a:lnTo>
                <a:lnTo>
                  <a:pt x="635" y="443"/>
                </a:lnTo>
                <a:lnTo>
                  <a:pt x="633" y="443"/>
                </a:lnTo>
                <a:lnTo>
                  <a:pt x="632" y="444"/>
                </a:lnTo>
                <a:lnTo>
                  <a:pt x="631" y="445"/>
                </a:lnTo>
                <a:lnTo>
                  <a:pt x="631" y="445"/>
                </a:lnTo>
                <a:lnTo>
                  <a:pt x="643" y="470"/>
                </a:lnTo>
                <a:lnTo>
                  <a:pt x="643" y="470"/>
                </a:lnTo>
                <a:lnTo>
                  <a:pt x="644" y="470"/>
                </a:lnTo>
                <a:lnTo>
                  <a:pt x="645" y="469"/>
                </a:lnTo>
                <a:lnTo>
                  <a:pt x="646" y="468"/>
                </a:lnTo>
                <a:lnTo>
                  <a:pt x="647" y="468"/>
                </a:lnTo>
                <a:lnTo>
                  <a:pt x="649" y="467"/>
                </a:lnTo>
                <a:lnTo>
                  <a:pt x="650" y="467"/>
                </a:lnTo>
                <a:lnTo>
                  <a:pt x="651" y="466"/>
                </a:lnTo>
                <a:lnTo>
                  <a:pt x="652" y="466"/>
                </a:lnTo>
                <a:lnTo>
                  <a:pt x="654" y="465"/>
                </a:lnTo>
                <a:lnTo>
                  <a:pt x="655" y="465"/>
                </a:lnTo>
                <a:lnTo>
                  <a:pt x="656" y="464"/>
                </a:lnTo>
                <a:lnTo>
                  <a:pt x="657" y="464"/>
                </a:lnTo>
                <a:lnTo>
                  <a:pt x="658" y="464"/>
                </a:lnTo>
                <a:lnTo>
                  <a:pt x="660" y="463"/>
                </a:lnTo>
                <a:lnTo>
                  <a:pt x="661" y="463"/>
                </a:lnTo>
                <a:lnTo>
                  <a:pt x="662" y="462"/>
                </a:lnTo>
                <a:lnTo>
                  <a:pt x="663" y="462"/>
                </a:lnTo>
                <a:lnTo>
                  <a:pt x="665" y="461"/>
                </a:lnTo>
                <a:lnTo>
                  <a:pt x="666" y="461"/>
                </a:lnTo>
                <a:lnTo>
                  <a:pt x="667" y="461"/>
                </a:lnTo>
                <a:lnTo>
                  <a:pt x="658" y="434"/>
                </a:lnTo>
                <a:close/>
                <a:moveTo>
                  <a:pt x="580" y="476"/>
                </a:moveTo>
                <a:lnTo>
                  <a:pt x="580" y="476"/>
                </a:lnTo>
                <a:lnTo>
                  <a:pt x="579" y="476"/>
                </a:lnTo>
                <a:lnTo>
                  <a:pt x="578" y="477"/>
                </a:lnTo>
                <a:lnTo>
                  <a:pt x="577" y="478"/>
                </a:lnTo>
                <a:lnTo>
                  <a:pt x="576" y="479"/>
                </a:lnTo>
                <a:lnTo>
                  <a:pt x="575" y="480"/>
                </a:lnTo>
                <a:lnTo>
                  <a:pt x="574" y="481"/>
                </a:lnTo>
                <a:lnTo>
                  <a:pt x="573" y="482"/>
                </a:lnTo>
                <a:lnTo>
                  <a:pt x="571" y="483"/>
                </a:lnTo>
                <a:lnTo>
                  <a:pt x="570" y="484"/>
                </a:lnTo>
                <a:lnTo>
                  <a:pt x="569" y="485"/>
                </a:lnTo>
                <a:lnTo>
                  <a:pt x="568" y="486"/>
                </a:lnTo>
                <a:lnTo>
                  <a:pt x="567" y="487"/>
                </a:lnTo>
                <a:lnTo>
                  <a:pt x="566" y="488"/>
                </a:lnTo>
                <a:lnTo>
                  <a:pt x="565" y="489"/>
                </a:lnTo>
                <a:lnTo>
                  <a:pt x="564" y="490"/>
                </a:lnTo>
                <a:lnTo>
                  <a:pt x="563" y="491"/>
                </a:lnTo>
                <a:lnTo>
                  <a:pt x="562" y="492"/>
                </a:lnTo>
                <a:lnTo>
                  <a:pt x="561" y="493"/>
                </a:lnTo>
                <a:lnTo>
                  <a:pt x="560" y="494"/>
                </a:lnTo>
                <a:lnTo>
                  <a:pt x="559" y="495"/>
                </a:lnTo>
                <a:lnTo>
                  <a:pt x="558" y="496"/>
                </a:lnTo>
                <a:lnTo>
                  <a:pt x="578" y="516"/>
                </a:lnTo>
                <a:lnTo>
                  <a:pt x="579" y="515"/>
                </a:lnTo>
                <a:lnTo>
                  <a:pt x="580" y="514"/>
                </a:lnTo>
                <a:lnTo>
                  <a:pt x="581" y="513"/>
                </a:lnTo>
                <a:lnTo>
                  <a:pt x="581" y="512"/>
                </a:lnTo>
                <a:lnTo>
                  <a:pt x="582" y="511"/>
                </a:lnTo>
                <a:lnTo>
                  <a:pt x="583" y="510"/>
                </a:lnTo>
                <a:lnTo>
                  <a:pt x="584" y="509"/>
                </a:lnTo>
                <a:lnTo>
                  <a:pt x="585" y="509"/>
                </a:lnTo>
                <a:lnTo>
                  <a:pt x="586" y="508"/>
                </a:lnTo>
                <a:lnTo>
                  <a:pt x="587" y="507"/>
                </a:lnTo>
                <a:lnTo>
                  <a:pt x="588" y="506"/>
                </a:lnTo>
                <a:lnTo>
                  <a:pt x="589" y="505"/>
                </a:lnTo>
                <a:lnTo>
                  <a:pt x="590" y="504"/>
                </a:lnTo>
                <a:lnTo>
                  <a:pt x="591" y="503"/>
                </a:lnTo>
                <a:lnTo>
                  <a:pt x="592" y="502"/>
                </a:lnTo>
                <a:lnTo>
                  <a:pt x="593" y="502"/>
                </a:lnTo>
                <a:lnTo>
                  <a:pt x="594" y="501"/>
                </a:lnTo>
                <a:lnTo>
                  <a:pt x="595" y="500"/>
                </a:lnTo>
                <a:lnTo>
                  <a:pt x="596" y="499"/>
                </a:lnTo>
                <a:lnTo>
                  <a:pt x="597" y="498"/>
                </a:lnTo>
                <a:lnTo>
                  <a:pt x="598" y="498"/>
                </a:lnTo>
                <a:lnTo>
                  <a:pt x="580" y="476"/>
                </a:lnTo>
                <a:close/>
                <a:moveTo>
                  <a:pt x="521" y="543"/>
                </a:moveTo>
                <a:lnTo>
                  <a:pt x="521" y="543"/>
                </a:lnTo>
                <a:lnTo>
                  <a:pt x="521" y="544"/>
                </a:lnTo>
                <a:lnTo>
                  <a:pt x="520" y="545"/>
                </a:lnTo>
                <a:lnTo>
                  <a:pt x="519" y="547"/>
                </a:lnTo>
                <a:lnTo>
                  <a:pt x="519" y="548"/>
                </a:lnTo>
                <a:lnTo>
                  <a:pt x="518" y="549"/>
                </a:lnTo>
                <a:lnTo>
                  <a:pt x="517" y="551"/>
                </a:lnTo>
                <a:lnTo>
                  <a:pt x="517" y="552"/>
                </a:lnTo>
                <a:lnTo>
                  <a:pt x="516" y="553"/>
                </a:lnTo>
                <a:lnTo>
                  <a:pt x="515" y="555"/>
                </a:lnTo>
                <a:lnTo>
                  <a:pt x="515" y="556"/>
                </a:lnTo>
                <a:lnTo>
                  <a:pt x="514" y="557"/>
                </a:lnTo>
                <a:lnTo>
                  <a:pt x="513" y="559"/>
                </a:lnTo>
                <a:lnTo>
                  <a:pt x="513" y="560"/>
                </a:lnTo>
                <a:lnTo>
                  <a:pt x="512" y="561"/>
                </a:lnTo>
                <a:lnTo>
                  <a:pt x="511" y="563"/>
                </a:lnTo>
                <a:lnTo>
                  <a:pt x="511" y="564"/>
                </a:lnTo>
                <a:lnTo>
                  <a:pt x="510" y="565"/>
                </a:lnTo>
                <a:lnTo>
                  <a:pt x="509" y="567"/>
                </a:lnTo>
                <a:lnTo>
                  <a:pt x="509" y="568"/>
                </a:lnTo>
                <a:lnTo>
                  <a:pt x="508" y="569"/>
                </a:lnTo>
                <a:lnTo>
                  <a:pt x="508" y="570"/>
                </a:lnTo>
                <a:lnTo>
                  <a:pt x="534" y="581"/>
                </a:lnTo>
                <a:lnTo>
                  <a:pt x="534" y="581"/>
                </a:lnTo>
                <a:lnTo>
                  <a:pt x="535" y="579"/>
                </a:lnTo>
                <a:lnTo>
                  <a:pt x="535" y="578"/>
                </a:lnTo>
                <a:lnTo>
                  <a:pt x="536" y="577"/>
                </a:lnTo>
                <a:lnTo>
                  <a:pt x="536" y="576"/>
                </a:lnTo>
                <a:lnTo>
                  <a:pt x="537" y="575"/>
                </a:lnTo>
                <a:lnTo>
                  <a:pt x="537" y="573"/>
                </a:lnTo>
                <a:lnTo>
                  <a:pt x="538" y="572"/>
                </a:lnTo>
                <a:lnTo>
                  <a:pt x="538" y="571"/>
                </a:lnTo>
                <a:lnTo>
                  <a:pt x="539" y="570"/>
                </a:lnTo>
                <a:lnTo>
                  <a:pt x="540" y="569"/>
                </a:lnTo>
                <a:lnTo>
                  <a:pt x="540" y="568"/>
                </a:lnTo>
                <a:lnTo>
                  <a:pt x="541" y="566"/>
                </a:lnTo>
                <a:lnTo>
                  <a:pt x="542" y="565"/>
                </a:lnTo>
                <a:lnTo>
                  <a:pt x="542" y="564"/>
                </a:lnTo>
                <a:lnTo>
                  <a:pt x="543" y="563"/>
                </a:lnTo>
                <a:lnTo>
                  <a:pt x="543" y="562"/>
                </a:lnTo>
                <a:lnTo>
                  <a:pt x="544" y="561"/>
                </a:lnTo>
                <a:lnTo>
                  <a:pt x="545" y="559"/>
                </a:lnTo>
                <a:lnTo>
                  <a:pt x="545" y="558"/>
                </a:lnTo>
                <a:lnTo>
                  <a:pt x="546" y="558"/>
                </a:lnTo>
                <a:lnTo>
                  <a:pt x="521" y="543"/>
                </a:lnTo>
                <a:close/>
                <a:moveTo>
                  <a:pt x="491" y="627"/>
                </a:moveTo>
                <a:lnTo>
                  <a:pt x="491" y="627"/>
                </a:lnTo>
                <a:lnTo>
                  <a:pt x="491" y="629"/>
                </a:lnTo>
                <a:lnTo>
                  <a:pt x="491" y="630"/>
                </a:lnTo>
                <a:lnTo>
                  <a:pt x="490" y="632"/>
                </a:lnTo>
                <a:lnTo>
                  <a:pt x="490" y="633"/>
                </a:lnTo>
                <a:lnTo>
                  <a:pt x="490" y="635"/>
                </a:lnTo>
                <a:lnTo>
                  <a:pt x="490" y="636"/>
                </a:lnTo>
                <a:lnTo>
                  <a:pt x="489" y="638"/>
                </a:lnTo>
                <a:lnTo>
                  <a:pt x="489" y="639"/>
                </a:lnTo>
                <a:lnTo>
                  <a:pt x="489" y="641"/>
                </a:lnTo>
                <a:lnTo>
                  <a:pt x="489" y="643"/>
                </a:lnTo>
                <a:lnTo>
                  <a:pt x="489" y="644"/>
                </a:lnTo>
                <a:lnTo>
                  <a:pt x="489" y="646"/>
                </a:lnTo>
                <a:lnTo>
                  <a:pt x="489" y="647"/>
                </a:lnTo>
                <a:lnTo>
                  <a:pt x="488" y="649"/>
                </a:lnTo>
                <a:lnTo>
                  <a:pt x="488" y="650"/>
                </a:lnTo>
                <a:lnTo>
                  <a:pt x="488" y="652"/>
                </a:lnTo>
                <a:lnTo>
                  <a:pt x="488" y="653"/>
                </a:lnTo>
                <a:lnTo>
                  <a:pt x="488" y="655"/>
                </a:lnTo>
                <a:lnTo>
                  <a:pt x="488" y="657"/>
                </a:lnTo>
                <a:lnTo>
                  <a:pt x="488" y="657"/>
                </a:lnTo>
                <a:lnTo>
                  <a:pt x="516" y="658"/>
                </a:lnTo>
                <a:lnTo>
                  <a:pt x="516" y="658"/>
                </a:lnTo>
                <a:lnTo>
                  <a:pt x="516" y="656"/>
                </a:lnTo>
                <a:lnTo>
                  <a:pt x="516" y="655"/>
                </a:lnTo>
                <a:lnTo>
                  <a:pt x="516" y="654"/>
                </a:lnTo>
                <a:lnTo>
                  <a:pt x="516" y="652"/>
                </a:lnTo>
                <a:lnTo>
                  <a:pt x="517" y="651"/>
                </a:lnTo>
                <a:lnTo>
                  <a:pt x="517" y="649"/>
                </a:lnTo>
                <a:lnTo>
                  <a:pt x="517" y="648"/>
                </a:lnTo>
                <a:lnTo>
                  <a:pt x="517" y="647"/>
                </a:lnTo>
                <a:lnTo>
                  <a:pt x="517" y="645"/>
                </a:lnTo>
                <a:lnTo>
                  <a:pt x="517" y="644"/>
                </a:lnTo>
                <a:lnTo>
                  <a:pt x="517" y="643"/>
                </a:lnTo>
                <a:lnTo>
                  <a:pt x="517" y="641"/>
                </a:lnTo>
                <a:lnTo>
                  <a:pt x="518" y="640"/>
                </a:lnTo>
                <a:lnTo>
                  <a:pt x="518" y="639"/>
                </a:lnTo>
                <a:lnTo>
                  <a:pt x="518" y="637"/>
                </a:lnTo>
                <a:lnTo>
                  <a:pt x="518" y="636"/>
                </a:lnTo>
                <a:lnTo>
                  <a:pt x="518" y="634"/>
                </a:lnTo>
                <a:lnTo>
                  <a:pt x="519" y="633"/>
                </a:lnTo>
                <a:lnTo>
                  <a:pt x="519" y="632"/>
                </a:lnTo>
                <a:lnTo>
                  <a:pt x="491" y="627"/>
                </a:lnTo>
                <a:close/>
                <a:moveTo>
                  <a:pt x="493" y="717"/>
                </a:moveTo>
                <a:lnTo>
                  <a:pt x="493" y="717"/>
                </a:lnTo>
                <a:lnTo>
                  <a:pt x="493" y="717"/>
                </a:lnTo>
                <a:lnTo>
                  <a:pt x="493" y="718"/>
                </a:lnTo>
                <a:lnTo>
                  <a:pt x="493" y="720"/>
                </a:lnTo>
                <a:lnTo>
                  <a:pt x="494" y="721"/>
                </a:lnTo>
                <a:lnTo>
                  <a:pt x="494" y="723"/>
                </a:lnTo>
                <a:lnTo>
                  <a:pt x="494" y="724"/>
                </a:lnTo>
                <a:lnTo>
                  <a:pt x="495" y="726"/>
                </a:lnTo>
                <a:lnTo>
                  <a:pt x="495" y="727"/>
                </a:lnTo>
                <a:lnTo>
                  <a:pt x="495" y="729"/>
                </a:lnTo>
                <a:lnTo>
                  <a:pt x="496" y="730"/>
                </a:lnTo>
                <a:lnTo>
                  <a:pt x="496" y="732"/>
                </a:lnTo>
                <a:lnTo>
                  <a:pt x="497" y="733"/>
                </a:lnTo>
                <a:lnTo>
                  <a:pt x="497" y="735"/>
                </a:lnTo>
                <a:lnTo>
                  <a:pt x="497" y="736"/>
                </a:lnTo>
                <a:lnTo>
                  <a:pt x="498" y="738"/>
                </a:lnTo>
                <a:lnTo>
                  <a:pt x="498" y="739"/>
                </a:lnTo>
                <a:lnTo>
                  <a:pt x="499" y="741"/>
                </a:lnTo>
                <a:lnTo>
                  <a:pt x="499" y="742"/>
                </a:lnTo>
                <a:lnTo>
                  <a:pt x="500" y="743"/>
                </a:lnTo>
                <a:lnTo>
                  <a:pt x="500" y="745"/>
                </a:lnTo>
                <a:lnTo>
                  <a:pt x="500" y="746"/>
                </a:lnTo>
                <a:lnTo>
                  <a:pt x="527" y="736"/>
                </a:lnTo>
                <a:lnTo>
                  <a:pt x="527" y="736"/>
                </a:lnTo>
                <a:lnTo>
                  <a:pt x="526" y="735"/>
                </a:lnTo>
                <a:lnTo>
                  <a:pt x="526" y="733"/>
                </a:lnTo>
                <a:lnTo>
                  <a:pt x="526" y="732"/>
                </a:lnTo>
                <a:lnTo>
                  <a:pt x="525" y="731"/>
                </a:lnTo>
                <a:lnTo>
                  <a:pt x="525" y="730"/>
                </a:lnTo>
                <a:lnTo>
                  <a:pt x="524" y="728"/>
                </a:lnTo>
                <a:lnTo>
                  <a:pt x="524" y="727"/>
                </a:lnTo>
                <a:lnTo>
                  <a:pt x="524" y="726"/>
                </a:lnTo>
                <a:lnTo>
                  <a:pt x="523" y="724"/>
                </a:lnTo>
                <a:lnTo>
                  <a:pt x="523" y="723"/>
                </a:lnTo>
                <a:lnTo>
                  <a:pt x="523" y="722"/>
                </a:lnTo>
                <a:lnTo>
                  <a:pt x="522" y="721"/>
                </a:lnTo>
                <a:lnTo>
                  <a:pt x="522" y="719"/>
                </a:lnTo>
                <a:lnTo>
                  <a:pt x="522" y="718"/>
                </a:lnTo>
                <a:lnTo>
                  <a:pt x="521" y="717"/>
                </a:lnTo>
                <a:lnTo>
                  <a:pt x="521" y="715"/>
                </a:lnTo>
                <a:lnTo>
                  <a:pt x="521" y="714"/>
                </a:lnTo>
                <a:lnTo>
                  <a:pt x="521" y="713"/>
                </a:lnTo>
                <a:lnTo>
                  <a:pt x="520" y="711"/>
                </a:lnTo>
                <a:lnTo>
                  <a:pt x="520" y="711"/>
                </a:lnTo>
                <a:lnTo>
                  <a:pt x="493" y="717"/>
                </a:lnTo>
                <a:close/>
                <a:moveTo>
                  <a:pt x="526" y="799"/>
                </a:moveTo>
                <a:lnTo>
                  <a:pt x="526" y="799"/>
                </a:lnTo>
                <a:lnTo>
                  <a:pt x="526" y="800"/>
                </a:lnTo>
                <a:lnTo>
                  <a:pt x="527" y="801"/>
                </a:lnTo>
                <a:lnTo>
                  <a:pt x="528" y="802"/>
                </a:lnTo>
                <a:lnTo>
                  <a:pt x="529" y="804"/>
                </a:lnTo>
                <a:lnTo>
                  <a:pt x="530" y="805"/>
                </a:lnTo>
                <a:lnTo>
                  <a:pt x="530" y="806"/>
                </a:lnTo>
                <a:lnTo>
                  <a:pt x="531" y="807"/>
                </a:lnTo>
                <a:lnTo>
                  <a:pt x="532" y="808"/>
                </a:lnTo>
                <a:lnTo>
                  <a:pt x="533" y="810"/>
                </a:lnTo>
                <a:lnTo>
                  <a:pt x="534" y="811"/>
                </a:lnTo>
                <a:lnTo>
                  <a:pt x="535" y="812"/>
                </a:lnTo>
                <a:lnTo>
                  <a:pt x="536" y="813"/>
                </a:lnTo>
                <a:lnTo>
                  <a:pt x="536" y="814"/>
                </a:lnTo>
                <a:lnTo>
                  <a:pt x="537" y="816"/>
                </a:lnTo>
                <a:lnTo>
                  <a:pt x="538" y="817"/>
                </a:lnTo>
                <a:lnTo>
                  <a:pt x="539" y="818"/>
                </a:lnTo>
                <a:lnTo>
                  <a:pt x="540" y="819"/>
                </a:lnTo>
                <a:lnTo>
                  <a:pt x="541" y="820"/>
                </a:lnTo>
                <a:lnTo>
                  <a:pt x="542" y="821"/>
                </a:lnTo>
                <a:lnTo>
                  <a:pt x="543" y="823"/>
                </a:lnTo>
                <a:lnTo>
                  <a:pt x="544" y="824"/>
                </a:lnTo>
                <a:lnTo>
                  <a:pt x="565" y="806"/>
                </a:lnTo>
                <a:lnTo>
                  <a:pt x="565" y="805"/>
                </a:lnTo>
                <a:lnTo>
                  <a:pt x="564" y="804"/>
                </a:lnTo>
                <a:lnTo>
                  <a:pt x="563" y="803"/>
                </a:lnTo>
                <a:lnTo>
                  <a:pt x="562" y="802"/>
                </a:lnTo>
                <a:lnTo>
                  <a:pt x="561" y="801"/>
                </a:lnTo>
                <a:lnTo>
                  <a:pt x="561" y="800"/>
                </a:lnTo>
                <a:lnTo>
                  <a:pt x="560" y="799"/>
                </a:lnTo>
                <a:lnTo>
                  <a:pt x="559" y="797"/>
                </a:lnTo>
                <a:lnTo>
                  <a:pt x="558" y="796"/>
                </a:lnTo>
                <a:lnTo>
                  <a:pt x="558" y="795"/>
                </a:lnTo>
                <a:lnTo>
                  <a:pt x="557" y="794"/>
                </a:lnTo>
                <a:lnTo>
                  <a:pt x="556" y="793"/>
                </a:lnTo>
                <a:lnTo>
                  <a:pt x="555" y="792"/>
                </a:lnTo>
                <a:lnTo>
                  <a:pt x="554" y="791"/>
                </a:lnTo>
                <a:lnTo>
                  <a:pt x="554" y="790"/>
                </a:lnTo>
                <a:lnTo>
                  <a:pt x="553" y="789"/>
                </a:lnTo>
                <a:lnTo>
                  <a:pt x="552" y="788"/>
                </a:lnTo>
                <a:lnTo>
                  <a:pt x="552" y="787"/>
                </a:lnTo>
                <a:lnTo>
                  <a:pt x="551" y="786"/>
                </a:lnTo>
                <a:lnTo>
                  <a:pt x="550" y="785"/>
                </a:lnTo>
                <a:lnTo>
                  <a:pt x="550" y="784"/>
                </a:lnTo>
                <a:lnTo>
                  <a:pt x="526" y="799"/>
                </a:lnTo>
                <a:close/>
                <a:moveTo>
                  <a:pt x="587" y="865"/>
                </a:moveTo>
                <a:lnTo>
                  <a:pt x="587" y="865"/>
                </a:lnTo>
                <a:lnTo>
                  <a:pt x="587" y="865"/>
                </a:lnTo>
                <a:lnTo>
                  <a:pt x="589" y="866"/>
                </a:lnTo>
                <a:lnTo>
                  <a:pt x="590" y="867"/>
                </a:lnTo>
                <a:lnTo>
                  <a:pt x="591" y="868"/>
                </a:lnTo>
                <a:lnTo>
                  <a:pt x="592" y="869"/>
                </a:lnTo>
                <a:lnTo>
                  <a:pt x="593" y="869"/>
                </a:lnTo>
                <a:lnTo>
                  <a:pt x="595" y="870"/>
                </a:lnTo>
                <a:lnTo>
                  <a:pt x="596" y="871"/>
                </a:lnTo>
                <a:lnTo>
                  <a:pt x="597" y="872"/>
                </a:lnTo>
                <a:lnTo>
                  <a:pt x="598" y="873"/>
                </a:lnTo>
                <a:lnTo>
                  <a:pt x="600" y="874"/>
                </a:lnTo>
                <a:lnTo>
                  <a:pt x="601" y="874"/>
                </a:lnTo>
                <a:lnTo>
                  <a:pt x="602" y="875"/>
                </a:lnTo>
                <a:lnTo>
                  <a:pt x="603" y="876"/>
                </a:lnTo>
                <a:lnTo>
                  <a:pt x="605" y="877"/>
                </a:lnTo>
                <a:lnTo>
                  <a:pt x="606" y="877"/>
                </a:lnTo>
                <a:lnTo>
                  <a:pt x="607" y="878"/>
                </a:lnTo>
                <a:lnTo>
                  <a:pt x="608" y="879"/>
                </a:lnTo>
                <a:lnTo>
                  <a:pt x="610" y="880"/>
                </a:lnTo>
                <a:lnTo>
                  <a:pt x="611" y="880"/>
                </a:lnTo>
                <a:lnTo>
                  <a:pt x="612" y="881"/>
                </a:lnTo>
                <a:lnTo>
                  <a:pt x="626" y="856"/>
                </a:lnTo>
                <a:lnTo>
                  <a:pt x="625" y="856"/>
                </a:lnTo>
                <a:lnTo>
                  <a:pt x="624" y="855"/>
                </a:lnTo>
                <a:lnTo>
                  <a:pt x="623" y="855"/>
                </a:lnTo>
                <a:lnTo>
                  <a:pt x="622" y="854"/>
                </a:lnTo>
                <a:lnTo>
                  <a:pt x="621" y="853"/>
                </a:lnTo>
                <a:lnTo>
                  <a:pt x="619" y="853"/>
                </a:lnTo>
                <a:lnTo>
                  <a:pt x="618" y="852"/>
                </a:lnTo>
                <a:lnTo>
                  <a:pt x="617" y="851"/>
                </a:lnTo>
                <a:lnTo>
                  <a:pt x="616" y="851"/>
                </a:lnTo>
                <a:lnTo>
                  <a:pt x="615" y="850"/>
                </a:lnTo>
                <a:lnTo>
                  <a:pt x="614" y="849"/>
                </a:lnTo>
                <a:lnTo>
                  <a:pt x="613" y="848"/>
                </a:lnTo>
                <a:lnTo>
                  <a:pt x="612" y="848"/>
                </a:lnTo>
                <a:lnTo>
                  <a:pt x="611" y="847"/>
                </a:lnTo>
                <a:lnTo>
                  <a:pt x="610" y="846"/>
                </a:lnTo>
                <a:lnTo>
                  <a:pt x="608" y="845"/>
                </a:lnTo>
                <a:lnTo>
                  <a:pt x="607" y="845"/>
                </a:lnTo>
                <a:lnTo>
                  <a:pt x="606" y="844"/>
                </a:lnTo>
                <a:lnTo>
                  <a:pt x="605" y="843"/>
                </a:lnTo>
                <a:lnTo>
                  <a:pt x="604" y="842"/>
                </a:lnTo>
                <a:lnTo>
                  <a:pt x="604" y="842"/>
                </a:lnTo>
                <a:lnTo>
                  <a:pt x="587" y="865"/>
                </a:lnTo>
                <a:close/>
                <a:moveTo>
                  <a:pt x="667" y="904"/>
                </a:moveTo>
                <a:lnTo>
                  <a:pt x="667" y="904"/>
                </a:lnTo>
                <a:lnTo>
                  <a:pt x="667" y="904"/>
                </a:lnTo>
                <a:lnTo>
                  <a:pt x="669" y="904"/>
                </a:lnTo>
                <a:lnTo>
                  <a:pt x="670" y="905"/>
                </a:lnTo>
                <a:lnTo>
                  <a:pt x="672" y="905"/>
                </a:lnTo>
                <a:lnTo>
                  <a:pt x="673" y="906"/>
                </a:lnTo>
                <a:lnTo>
                  <a:pt x="675" y="906"/>
                </a:lnTo>
                <a:lnTo>
                  <a:pt x="676" y="906"/>
                </a:lnTo>
                <a:lnTo>
                  <a:pt x="678" y="907"/>
                </a:lnTo>
                <a:lnTo>
                  <a:pt x="679" y="907"/>
                </a:lnTo>
                <a:lnTo>
                  <a:pt x="681" y="907"/>
                </a:lnTo>
                <a:lnTo>
                  <a:pt x="682" y="908"/>
                </a:lnTo>
                <a:lnTo>
                  <a:pt x="684" y="908"/>
                </a:lnTo>
                <a:lnTo>
                  <a:pt x="685" y="908"/>
                </a:lnTo>
                <a:lnTo>
                  <a:pt x="687" y="909"/>
                </a:lnTo>
                <a:lnTo>
                  <a:pt x="688" y="909"/>
                </a:lnTo>
                <a:lnTo>
                  <a:pt x="690" y="909"/>
                </a:lnTo>
                <a:lnTo>
                  <a:pt x="691" y="909"/>
                </a:lnTo>
                <a:lnTo>
                  <a:pt x="693" y="910"/>
                </a:lnTo>
                <a:lnTo>
                  <a:pt x="694" y="910"/>
                </a:lnTo>
                <a:lnTo>
                  <a:pt x="696" y="910"/>
                </a:lnTo>
                <a:lnTo>
                  <a:pt x="696" y="910"/>
                </a:lnTo>
                <a:lnTo>
                  <a:pt x="700" y="882"/>
                </a:lnTo>
                <a:lnTo>
                  <a:pt x="700" y="882"/>
                </a:lnTo>
                <a:lnTo>
                  <a:pt x="699" y="882"/>
                </a:lnTo>
                <a:lnTo>
                  <a:pt x="697" y="882"/>
                </a:lnTo>
                <a:lnTo>
                  <a:pt x="696" y="882"/>
                </a:lnTo>
                <a:lnTo>
                  <a:pt x="695" y="881"/>
                </a:lnTo>
                <a:lnTo>
                  <a:pt x="693" y="881"/>
                </a:lnTo>
                <a:lnTo>
                  <a:pt x="692" y="881"/>
                </a:lnTo>
                <a:lnTo>
                  <a:pt x="691" y="881"/>
                </a:lnTo>
                <a:lnTo>
                  <a:pt x="689" y="880"/>
                </a:lnTo>
                <a:lnTo>
                  <a:pt x="688" y="880"/>
                </a:lnTo>
                <a:lnTo>
                  <a:pt x="687" y="880"/>
                </a:lnTo>
                <a:lnTo>
                  <a:pt x="685" y="879"/>
                </a:lnTo>
                <a:lnTo>
                  <a:pt x="684" y="879"/>
                </a:lnTo>
                <a:lnTo>
                  <a:pt x="683" y="879"/>
                </a:lnTo>
                <a:lnTo>
                  <a:pt x="681" y="879"/>
                </a:lnTo>
                <a:lnTo>
                  <a:pt x="680" y="878"/>
                </a:lnTo>
                <a:lnTo>
                  <a:pt x="679" y="878"/>
                </a:lnTo>
                <a:lnTo>
                  <a:pt x="678" y="878"/>
                </a:lnTo>
                <a:lnTo>
                  <a:pt x="676" y="877"/>
                </a:lnTo>
                <a:lnTo>
                  <a:pt x="675" y="877"/>
                </a:lnTo>
                <a:lnTo>
                  <a:pt x="675" y="877"/>
                </a:lnTo>
                <a:lnTo>
                  <a:pt x="667" y="904"/>
                </a:lnTo>
                <a:close/>
                <a:moveTo>
                  <a:pt x="756" y="912"/>
                </a:moveTo>
                <a:lnTo>
                  <a:pt x="756" y="912"/>
                </a:lnTo>
                <a:lnTo>
                  <a:pt x="757" y="912"/>
                </a:lnTo>
                <a:lnTo>
                  <a:pt x="758" y="912"/>
                </a:lnTo>
                <a:lnTo>
                  <a:pt x="760" y="912"/>
                </a:lnTo>
                <a:lnTo>
                  <a:pt x="761" y="911"/>
                </a:lnTo>
                <a:lnTo>
                  <a:pt x="763" y="911"/>
                </a:lnTo>
                <a:lnTo>
                  <a:pt x="764" y="911"/>
                </a:lnTo>
                <a:lnTo>
                  <a:pt x="766" y="911"/>
                </a:lnTo>
                <a:lnTo>
                  <a:pt x="767" y="911"/>
                </a:lnTo>
                <a:lnTo>
                  <a:pt x="769" y="910"/>
                </a:lnTo>
                <a:lnTo>
                  <a:pt x="770" y="910"/>
                </a:lnTo>
                <a:lnTo>
                  <a:pt x="772" y="910"/>
                </a:lnTo>
                <a:lnTo>
                  <a:pt x="773" y="910"/>
                </a:lnTo>
                <a:lnTo>
                  <a:pt x="775" y="909"/>
                </a:lnTo>
                <a:lnTo>
                  <a:pt x="777" y="909"/>
                </a:lnTo>
                <a:lnTo>
                  <a:pt x="778" y="909"/>
                </a:lnTo>
                <a:lnTo>
                  <a:pt x="780" y="909"/>
                </a:lnTo>
                <a:lnTo>
                  <a:pt x="781" y="908"/>
                </a:lnTo>
                <a:lnTo>
                  <a:pt x="783" y="908"/>
                </a:lnTo>
                <a:lnTo>
                  <a:pt x="784" y="908"/>
                </a:lnTo>
                <a:lnTo>
                  <a:pt x="786" y="907"/>
                </a:lnTo>
                <a:lnTo>
                  <a:pt x="786" y="907"/>
                </a:lnTo>
                <a:lnTo>
                  <a:pt x="780" y="880"/>
                </a:lnTo>
                <a:lnTo>
                  <a:pt x="780" y="880"/>
                </a:lnTo>
                <a:lnTo>
                  <a:pt x="778" y="880"/>
                </a:lnTo>
                <a:lnTo>
                  <a:pt x="777" y="880"/>
                </a:lnTo>
                <a:lnTo>
                  <a:pt x="776" y="881"/>
                </a:lnTo>
                <a:lnTo>
                  <a:pt x="774" y="881"/>
                </a:lnTo>
                <a:lnTo>
                  <a:pt x="773" y="881"/>
                </a:lnTo>
                <a:lnTo>
                  <a:pt x="772" y="881"/>
                </a:lnTo>
                <a:lnTo>
                  <a:pt x="770" y="882"/>
                </a:lnTo>
                <a:lnTo>
                  <a:pt x="769" y="882"/>
                </a:lnTo>
                <a:lnTo>
                  <a:pt x="768" y="882"/>
                </a:lnTo>
                <a:lnTo>
                  <a:pt x="766" y="882"/>
                </a:lnTo>
                <a:lnTo>
                  <a:pt x="765" y="883"/>
                </a:lnTo>
                <a:lnTo>
                  <a:pt x="763" y="883"/>
                </a:lnTo>
                <a:lnTo>
                  <a:pt x="762" y="883"/>
                </a:lnTo>
                <a:lnTo>
                  <a:pt x="761" y="883"/>
                </a:lnTo>
                <a:lnTo>
                  <a:pt x="759" y="883"/>
                </a:lnTo>
                <a:lnTo>
                  <a:pt x="758" y="883"/>
                </a:lnTo>
                <a:lnTo>
                  <a:pt x="757" y="884"/>
                </a:lnTo>
                <a:lnTo>
                  <a:pt x="755" y="884"/>
                </a:lnTo>
                <a:lnTo>
                  <a:pt x="754" y="884"/>
                </a:lnTo>
                <a:lnTo>
                  <a:pt x="753" y="884"/>
                </a:lnTo>
                <a:lnTo>
                  <a:pt x="756" y="912"/>
                </a:lnTo>
                <a:close/>
                <a:moveTo>
                  <a:pt x="842" y="888"/>
                </a:moveTo>
                <a:lnTo>
                  <a:pt x="842" y="888"/>
                </a:lnTo>
                <a:lnTo>
                  <a:pt x="842" y="887"/>
                </a:lnTo>
                <a:lnTo>
                  <a:pt x="844" y="887"/>
                </a:lnTo>
                <a:lnTo>
                  <a:pt x="845" y="886"/>
                </a:lnTo>
                <a:lnTo>
                  <a:pt x="846" y="885"/>
                </a:lnTo>
                <a:lnTo>
                  <a:pt x="847" y="885"/>
                </a:lnTo>
                <a:lnTo>
                  <a:pt x="849" y="884"/>
                </a:lnTo>
                <a:lnTo>
                  <a:pt x="850" y="883"/>
                </a:lnTo>
                <a:lnTo>
                  <a:pt x="851" y="883"/>
                </a:lnTo>
                <a:lnTo>
                  <a:pt x="853" y="882"/>
                </a:lnTo>
                <a:lnTo>
                  <a:pt x="854" y="881"/>
                </a:lnTo>
                <a:lnTo>
                  <a:pt x="855" y="880"/>
                </a:lnTo>
                <a:lnTo>
                  <a:pt x="857" y="880"/>
                </a:lnTo>
                <a:lnTo>
                  <a:pt x="858" y="879"/>
                </a:lnTo>
                <a:lnTo>
                  <a:pt x="859" y="878"/>
                </a:lnTo>
                <a:lnTo>
                  <a:pt x="860" y="877"/>
                </a:lnTo>
                <a:lnTo>
                  <a:pt x="862" y="877"/>
                </a:lnTo>
                <a:lnTo>
                  <a:pt x="863" y="876"/>
                </a:lnTo>
                <a:lnTo>
                  <a:pt x="864" y="875"/>
                </a:lnTo>
                <a:lnTo>
                  <a:pt x="865" y="874"/>
                </a:lnTo>
                <a:lnTo>
                  <a:pt x="867" y="874"/>
                </a:lnTo>
                <a:lnTo>
                  <a:pt x="868" y="873"/>
                </a:lnTo>
                <a:lnTo>
                  <a:pt x="852" y="849"/>
                </a:lnTo>
                <a:lnTo>
                  <a:pt x="851" y="850"/>
                </a:lnTo>
                <a:lnTo>
                  <a:pt x="850" y="851"/>
                </a:lnTo>
                <a:lnTo>
                  <a:pt x="849" y="851"/>
                </a:lnTo>
                <a:lnTo>
                  <a:pt x="848" y="852"/>
                </a:lnTo>
                <a:lnTo>
                  <a:pt x="847" y="853"/>
                </a:lnTo>
                <a:lnTo>
                  <a:pt x="846" y="853"/>
                </a:lnTo>
                <a:lnTo>
                  <a:pt x="845" y="854"/>
                </a:lnTo>
                <a:lnTo>
                  <a:pt x="844" y="855"/>
                </a:lnTo>
                <a:lnTo>
                  <a:pt x="842" y="855"/>
                </a:lnTo>
                <a:lnTo>
                  <a:pt x="841" y="856"/>
                </a:lnTo>
                <a:lnTo>
                  <a:pt x="840" y="857"/>
                </a:lnTo>
                <a:lnTo>
                  <a:pt x="839" y="857"/>
                </a:lnTo>
                <a:lnTo>
                  <a:pt x="838" y="858"/>
                </a:lnTo>
                <a:lnTo>
                  <a:pt x="837" y="859"/>
                </a:lnTo>
                <a:lnTo>
                  <a:pt x="835" y="859"/>
                </a:lnTo>
                <a:lnTo>
                  <a:pt x="834" y="860"/>
                </a:lnTo>
                <a:lnTo>
                  <a:pt x="833" y="860"/>
                </a:lnTo>
                <a:lnTo>
                  <a:pt x="832" y="861"/>
                </a:lnTo>
                <a:lnTo>
                  <a:pt x="831" y="862"/>
                </a:lnTo>
                <a:lnTo>
                  <a:pt x="830" y="862"/>
                </a:lnTo>
                <a:lnTo>
                  <a:pt x="829" y="862"/>
                </a:lnTo>
                <a:lnTo>
                  <a:pt x="842" y="888"/>
                </a:lnTo>
                <a:close/>
                <a:moveTo>
                  <a:pt x="913" y="834"/>
                </a:moveTo>
                <a:lnTo>
                  <a:pt x="913" y="834"/>
                </a:lnTo>
                <a:lnTo>
                  <a:pt x="914" y="834"/>
                </a:lnTo>
                <a:lnTo>
                  <a:pt x="915" y="833"/>
                </a:lnTo>
                <a:lnTo>
                  <a:pt x="916" y="831"/>
                </a:lnTo>
                <a:lnTo>
                  <a:pt x="917" y="830"/>
                </a:lnTo>
                <a:lnTo>
                  <a:pt x="918" y="829"/>
                </a:lnTo>
                <a:lnTo>
                  <a:pt x="919" y="828"/>
                </a:lnTo>
                <a:lnTo>
                  <a:pt x="920" y="827"/>
                </a:lnTo>
                <a:lnTo>
                  <a:pt x="921" y="826"/>
                </a:lnTo>
                <a:lnTo>
                  <a:pt x="922" y="825"/>
                </a:lnTo>
                <a:lnTo>
                  <a:pt x="923" y="824"/>
                </a:lnTo>
                <a:lnTo>
                  <a:pt x="923" y="823"/>
                </a:lnTo>
                <a:lnTo>
                  <a:pt x="924" y="821"/>
                </a:lnTo>
                <a:lnTo>
                  <a:pt x="925" y="820"/>
                </a:lnTo>
                <a:lnTo>
                  <a:pt x="926" y="819"/>
                </a:lnTo>
                <a:lnTo>
                  <a:pt x="927" y="818"/>
                </a:lnTo>
                <a:lnTo>
                  <a:pt x="928" y="817"/>
                </a:lnTo>
                <a:lnTo>
                  <a:pt x="929" y="816"/>
                </a:lnTo>
                <a:lnTo>
                  <a:pt x="930" y="814"/>
                </a:lnTo>
                <a:lnTo>
                  <a:pt x="931" y="813"/>
                </a:lnTo>
                <a:lnTo>
                  <a:pt x="932" y="812"/>
                </a:lnTo>
                <a:lnTo>
                  <a:pt x="932" y="811"/>
                </a:lnTo>
                <a:lnTo>
                  <a:pt x="909" y="794"/>
                </a:lnTo>
                <a:lnTo>
                  <a:pt x="909" y="795"/>
                </a:lnTo>
                <a:lnTo>
                  <a:pt x="908" y="796"/>
                </a:lnTo>
                <a:lnTo>
                  <a:pt x="907" y="797"/>
                </a:lnTo>
                <a:lnTo>
                  <a:pt x="906" y="799"/>
                </a:lnTo>
                <a:lnTo>
                  <a:pt x="906" y="800"/>
                </a:lnTo>
                <a:lnTo>
                  <a:pt x="905" y="801"/>
                </a:lnTo>
                <a:lnTo>
                  <a:pt x="904" y="802"/>
                </a:lnTo>
                <a:lnTo>
                  <a:pt x="903" y="803"/>
                </a:lnTo>
                <a:lnTo>
                  <a:pt x="902" y="804"/>
                </a:lnTo>
                <a:lnTo>
                  <a:pt x="902" y="805"/>
                </a:lnTo>
                <a:lnTo>
                  <a:pt x="901" y="806"/>
                </a:lnTo>
                <a:lnTo>
                  <a:pt x="900" y="807"/>
                </a:lnTo>
                <a:lnTo>
                  <a:pt x="899" y="808"/>
                </a:lnTo>
                <a:lnTo>
                  <a:pt x="898" y="809"/>
                </a:lnTo>
                <a:lnTo>
                  <a:pt x="897" y="810"/>
                </a:lnTo>
                <a:lnTo>
                  <a:pt x="897" y="811"/>
                </a:lnTo>
                <a:lnTo>
                  <a:pt x="896" y="812"/>
                </a:lnTo>
                <a:lnTo>
                  <a:pt x="895" y="813"/>
                </a:lnTo>
                <a:lnTo>
                  <a:pt x="894" y="814"/>
                </a:lnTo>
                <a:lnTo>
                  <a:pt x="893" y="815"/>
                </a:lnTo>
                <a:lnTo>
                  <a:pt x="893" y="815"/>
                </a:lnTo>
                <a:lnTo>
                  <a:pt x="913" y="834"/>
                </a:lnTo>
                <a:close/>
                <a:moveTo>
                  <a:pt x="961" y="759"/>
                </a:moveTo>
                <a:lnTo>
                  <a:pt x="961" y="759"/>
                </a:lnTo>
                <a:lnTo>
                  <a:pt x="962" y="758"/>
                </a:lnTo>
                <a:lnTo>
                  <a:pt x="962" y="756"/>
                </a:lnTo>
                <a:lnTo>
                  <a:pt x="963" y="755"/>
                </a:lnTo>
                <a:lnTo>
                  <a:pt x="963" y="753"/>
                </a:lnTo>
                <a:lnTo>
                  <a:pt x="964" y="752"/>
                </a:lnTo>
                <a:lnTo>
                  <a:pt x="964" y="751"/>
                </a:lnTo>
                <a:lnTo>
                  <a:pt x="965" y="749"/>
                </a:lnTo>
                <a:lnTo>
                  <a:pt x="965" y="748"/>
                </a:lnTo>
                <a:lnTo>
                  <a:pt x="966" y="746"/>
                </a:lnTo>
                <a:lnTo>
                  <a:pt x="966" y="745"/>
                </a:lnTo>
                <a:lnTo>
                  <a:pt x="967" y="743"/>
                </a:lnTo>
                <a:lnTo>
                  <a:pt x="967" y="742"/>
                </a:lnTo>
                <a:lnTo>
                  <a:pt x="967" y="741"/>
                </a:lnTo>
                <a:lnTo>
                  <a:pt x="968" y="739"/>
                </a:lnTo>
                <a:lnTo>
                  <a:pt x="968" y="738"/>
                </a:lnTo>
                <a:lnTo>
                  <a:pt x="969" y="736"/>
                </a:lnTo>
                <a:lnTo>
                  <a:pt x="969" y="735"/>
                </a:lnTo>
                <a:lnTo>
                  <a:pt x="970" y="733"/>
                </a:lnTo>
                <a:lnTo>
                  <a:pt x="970" y="732"/>
                </a:lnTo>
                <a:lnTo>
                  <a:pt x="970" y="730"/>
                </a:lnTo>
                <a:lnTo>
                  <a:pt x="970" y="730"/>
                </a:lnTo>
                <a:lnTo>
                  <a:pt x="943" y="723"/>
                </a:lnTo>
                <a:lnTo>
                  <a:pt x="943" y="723"/>
                </a:lnTo>
                <a:lnTo>
                  <a:pt x="943" y="724"/>
                </a:lnTo>
                <a:lnTo>
                  <a:pt x="942" y="726"/>
                </a:lnTo>
                <a:lnTo>
                  <a:pt x="942" y="727"/>
                </a:lnTo>
                <a:lnTo>
                  <a:pt x="942" y="728"/>
                </a:lnTo>
                <a:lnTo>
                  <a:pt x="941" y="730"/>
                </a:lnTo>
                <a:lnTo>
                  <a:pt x="941" y="731"/>
                </a:lnTo>
                <a:lnTo>
                  <a:pt x="941" y="732"/>
                </a:lnTo>
                <a:lnTo>
                  <a:pt x="940" y="733"/>
                </a:lnTo>
                <a:lnTo>
                  <a:pt x="940" y="735"/>
                </a:lnTo>
                <a:lnTo>
                  <a:pt x="939" y="736"/>
                </a:lnTo>
                <a:lnTo>
                  <a:pt x="939" y="737"/>
                </a:lnTo>
                <a:lnTo>
                  <a:pt x="938" y="739"/>
                </a:lnTo>
                <a:lnTo>
                  <a:pt x="938" y="740"/>
                </a:lnTo>
                <a:lnTo>
                  <a:pt x="938" y="741"/>
                </a:lnTo>
                <a:lnTo>
                  <a:pt x="937" y="742"/>
                </a:lnTo>
                <a:lnTo>
                  <a:pt x="937" y="744"/>
                </a:lnTo>
                <a:lnTo>
                  <a:pt x="936" y="745"/>
                </a:lnTo>
                <a:lnTo>
                  <a:pt x="936" y="746"/>
                </a:lnTo>
                <a:lnTo>
                  <a:pt x="935" y="747"/>
                </a:lnTo>
                <a:lnTo>
                  <a:pt x="935" y="748"/>
                </a:lnTo>
                <a:lnTo>
                  <a:pt x="961" y="759"/>
                </a:lnTo>
                <a:close/>
                <a:moveTo>
                  <a:pt x="978" y="671"/>
                </a:moveTo>
                <a:lnTo>
                  <a:pt x="978" y="671"/>
                </a:lnTo>
                <a:lnTo>
                  <a:pt x="978" y="671"/>
                </a:lnTo>
                <a:lnTo>
                  <a:pt x="979" y="669"/>
                </a:lnTo>
                <a:lnTo>
                  <a:pt x="979" y="668"/>
                </a:lnTo>
                <a:lnTo>
                  <a:pt x="979" y="666"/>
                </a:lnTo>
                <a:lnTo>
                  <a:pt x="978" y="664"/>
                </a:lnTo>
                <a:lnTo>
                  <a:pt x="978" y="663"/>
                </a:lnTo>
                <a:lnTo>
                  <a:pt x="978" y="661"/>
                </a:lnTo>
                <a:lnTo>
                  <a:pt x="978" y="660"/>
                </a:lnTo>
                <a:lnTo>
                  <a:pt x="978" y="658"/>
                </a:lnTo>
                <a:lnTo>
                  <a:pt x="978" y="657"/>
                </a:lnTo>
                <a:lnTo>
                  <a:pt x="978" y="655"/>
                </a:lnTo>
                <a:lnTo>
                  <a:pt x="978" y="653"/>
                </a:lnTo>
                <a:lnTo>
                  <a:pt x="978" y="652"/>
                </a:lnTo>
                <a:lnTo>
                  <a:pt x="978" y="650"/>
                </a:lnTo>
                <a:lnTo>
                  <a:pt x="978" y="649"/>
                </a:lnTo>
                <a:lnTo>
                  <a:pt x="978" y="647"/>
                </a:lnTo>
                <a:lnTo>
                  <a:pt x="978" y="646"/>
                </a:lnTo>
                <a:lnTo>
                  <a:pt x="977" y="644"/>
                </a:lnTo>
                <a:lnTo>
                  <a:pt x="977" y="643"/>
                </a:lnTo>
                <a:lnTo>
                  <a:pt x="977" y="641"/>
                </a:lnTo>
                <a:lnTo>
                  <a:pt x="949" y="644"/>
                </a:lnTo>
                <a:lnTo>
                  <a:pt x="949" y="645"/>
                </a:lnTo>
                <a:lnTo>
                  <a:pt x="949" y="647"/>
                </a:lnTo>
                <a:lnTo>
                  <a:pt x="950" y="648"/>
                </a:lnTo>
                <a:lnTo>
                  <a:pt x="950" y="649"/>
                </a:lnTo>
                <a:lnTo>
                  <a:pt x="950" y="651"/>
                </a:lnTo>
                <a:lnTo>
                  <a:pt x="950" y="652"/>
                </a:lnTo>
                <a:lnTo>
                  <a:pt x="950" y="654"/>
                </a:lnTo>
                <a:lnTo>
                  <a:pt x="950" y="655"/>
                </a:lnTo>
                <a:lnTo>
                  <a:pt x="950" y="656"/>
                </a:lnTo>
                <a:lnTo>
                  <a:pt x="950" y="658"/>
                </a:lnTo>
                <a:lnTo>
                  <a:pt x="950" y="659"/>
                </a:lnTo>
                <a:lnTo>
                  <a:pt x="950" y="661"/>
                </a:lnTo>
                <a:lnTo>
                  <a:pt x="950" y="662"/>
                </a:lnTo>
                <a:lnTo>
                  <a:pt x="950" y="663"/>
                </a:lnTo>
                <a:lnTo>
                  <a:pt x="950" y="665"/>
                </a:lnTo>
                <a:lnTo>
                  <a:pt x="950" y="666"/>
                </a:lnTo>
                <a:lnTo>
                  <a:pt x="950" y="668"/>
                </a:lnTo>
                <a:lnTo>
                  <a:pt x="950" y="669"/>
                </a:lnTo>
                <a:lnTo>
                  <a:pt x="950" y="670"/>
                </a:lnTo>
                <a:lnTo>
                  <a:pt x="950" y="671"/>
                </a:lnTo>
                <a:lnTo>
                  <a:pt x="978" y="671"/>
                </a:lnTo>
                <a:close/>
                <a:moveTo>
                  <a:pt x="964" y="583"/>
                </a:moveTo>
                <a:lnTo>
                  <a:pt x="964" y="583"/>
                </a:lnTo>
                <a:lnTo>
                  <a:pt x="963" y="582"/>
                </a:lnTo>
                <a:lnTo>
                  <a:pt x="963" y="580"/>
                </a:lnTo>
                <a:lnTo>
                  <a:pt x="962" y="579"/>
                </a:lnTo>
                <a:lnTo>
                  <a:pt x="962" y="578"/>
                </a:lnTo>
                <a:lnTo>
                  <a:pt x="961" y="576"/>
                </a:lnTo>
                <a:lnTo>
                  <a:pt x="960" y="575"/>
                </a:lnTo>
                <a:lnTo>
                  <a:pt x="960" y="573"/>
                </a:lnTo>
                <a:lnTo>
                  <a:pt x="959" y="572"/>
                </a:lnTo>
                <a:lnTo>
                  <a:pt x="959" y="571"/>
                </a:lnTo>
                <a:lnTo>
                  <a:pt x="958" y="569"/>
                </a:lnTo>
                <a:lnTo>
                  <a:pt x="957" y="568"/>
                </a:lnTo>
                <a:lnTo>
                  <a:pt x="957" y="567"/>
                </a:lnTo>
                <a:lnTo>
                  <a:pt x="956" y="565"/>
                </a:lnTo>
                <a:lnTo>
                  <a:pt x="956" y="564"/>
                </a:lnTo>
                <a:lnTo>
                  <a:pt x="955" y="563"/>
                </a:lnTo>
                <a:lnTo>
                  <a:pt x="954" y="561"/>
                </a:lnTo>
                <a:lnTo>
                  <a:pt x="954" y="560"/>
                </a:lnTo>
                <a:lnTo>
                  <a:pt x="953" y="559"/>
                </a:lnTo>
                <a:lnTo>
                  <a:pt x="952" y="557"/>
                </a:lnTo>
                <a:lnTo>
                  <a:pt x="952" y="556"/>
                </a:lnTo>
                <a:lnTo>
                  <a:pt x="952" y="556"/>
                </a:lnTo>
                <a:lnTo>
                  <a:pt x="927" y="569"/>
                </a:lnTo>
                <a:lnTo>
                  <a:pt x="927" y="569"/>
                </a:lnTo>
                <a:lnTo>
                  <a:pt x="927" y="570"/>
                </a:lnTo>
                <a:lnTo>
                  <a:pt x="928" y="571"/>
                </a:lnTo>
                <a:lnTo>
                  <a:pt x="928" y="572"/>
                </a:lnTo>
                <a:lnTo>
                  <a:pt x="929" y="573"/>
                </a:lnTo>
                <a:lnTo>
                  <a:pt x="930" y="575"/>
                </a:lnTo>
                <a:lnTo>
                  <a:pt x="930" y="576"/>
                </a:lnTo>
                <a:lnTo>
                  <a:pt x="931" y="577"/>
                </a:lnTo>
                <a:lnTo>
                  <a:pt x="931" y="578"/>
                </a:lnTo>
                <a:lnTo>
                  <a:pt x="932" y="579"/>
                </a:lnTo>
                <a:lnTo>
                  <a:pt x="932" y="581"/>
                </a:lnTo>
                <a:lnTo>
                  <a:pt x="933" y="582"/>
                </a:lnTo>
                <a:lnTo>
                  <a:pt x="933" y="583"/>
                </a:lnTo>
                <a:lnTo>
                  <a:pt x="934" y="584"/>
                </a:lnTo>
                <a:lnTo>
                  <a:pt x="934" y="585"/>
                </a:lnTo>
                <a:lnTo>
                  <a:pt x="935" y="587"/>
                </a:lnTo>
                <a:lnTo>
                  <a:pt x="935" y="588"/>
                </a:lnTo>
                <a:lnTo>
                  <a:pt x="936" y="589"/>
                </a:lnTo>
                <a:lnTo>
                  <a:pt x="936" y="590"/>
                </a:lnTo>
                <a:lnTo>
                  <a:pt x="937" y="592"/>
                </a:lnTo>
                <a:lnTo>
                  <a:pt x="937" y="593"/>
                </a:lnTo>
                <a:lnTo>
                  <a:pt x="964" y="583"/>
                </a:lnTo>
                <a:close/>
                <a:moveTo>
                  <a:pt x="918" y="506"/>
                </a:moveTo>
                <a:lnTo>
                  <a:pt x="918" y="506"/>
                </a:lnTo>
                <a:lnTo>
                  <a:pt x="918" y="506"/>
                </a:lnTo>
                <a:lnTo>
                  <a:pt x="917" y="505"/>
                </a:lnTo>
                <a:lnTo>
                  <a:pt x="916" y="504"/>
                </a:lnTo>
                <a:lnTo>
                  <a:pt x="915" y="503"/>
                </a:lnTo>
                <a:lnTo>
                  <a:pt x="914" y="501"/>
                </a:lnTo>
                <a:lnTo>
                  <a:pt x="913" y="500"/>
                </a:lnTo>
                <a:lnTo>
                  <a:pt x="912" y="499"/>
                </a:lnTo>
                <a:lnTo>
                  <a:pt x="911" y="498"/>
                </a:lnTo>
                <a:lnTo>
                  <a:pt x="910" y="497"/>
                </a:lnTo>
                <a:lnTo>
                  <a:pt x="909" y="496"/>
                </a:lnTo>
                <a:lnTo>
                  <a:pt x="908" y="495"/>
                </a:lnTo>
                <a:lnTo>
                  <a:pt x="907" y="494"/>
                </a:lnTo>
                <a:lnTo>
                  <a:pt x="906" y="493"/>
                </a:lnTo>
                <a:lnTo>
                  <a:pt x="905" y="492"/>
                </a:lnTo>
                <a:lnTo>
                  <a:pt x="904" y="491"/>
                </a:lnTo>
                <a:lnTo>
                  <a:pt x="902" y="490"/>
                </a:lnTo>
                <a:lnTo>
                  <a:pt x="901" y="489"/>
                </a:lnTo>
                <a:lnTo>
                  <a:pt x="900" y="488"/>
                </a:lnTo>
                <a:lnTo>
                  <a:pt x="899" y="487"/>
                </a:lnTo>
                <a:lnTo>
                  <a:pt x="898" y="486"/>
                </a:lnTo>
                <a:lnTo>
                  <a:pt x="897" y="485"/>
                </a:lnTo>
                <a:lnTo>
                  <a:pt x="878" y="506"/>
                </a:lnTo>
                <a:lnTo>
                  <a:pt x="879" y="507"/>
                </a:lnTo>
                <a:lnTo>
                  <a:pt x="880" y="508"/>
                </a:lnTo>
                <a:lnTo>
                  <a:pt x="881" y="509"/>
                </a:lnTo>
                <a:lnTo>
                  <a:pt x="882" y="509"/>
                </a:lnTo>
                <a:lnTo>
                  <a:pt x="883" y="510"/>
                </a:lnTo>
                <a:lnTo>
                  <a:pt x="884" y="511"/>
                </a:lnTo>
                <a:lnTo>
                  <a:pt x="885" y="512"/>
                </a:lnTo>
                <a:lnTo>
                  <a:pt x="886" y="513"/>
                </a:lnTo>
                <a:lnTo>
                  <a:pt x="887" y="514"/>
                </a:lnTo>
                <a:lnTo>
                  <a:pt x="888" y="515"/>
                </a:lnTo>
                <a:lnTo>
                  <a:pt x="889" y="516"/>
                </a:lnTo>
                <a:lnTo>
                  <a:pt x="889" y="517"/>
                </a:lnTo>
                <a:lnTo>
                  <a:pt x="890" y="518"/>
                </a:lnTo>
                <a:lnTo>
                  <a:pt x="891" y="519"/>
                </a:lnTo>
                <a:lnTo>
                  <a:pt x="892" y="520"/>
                </a:lnTo>
                <a:lnTo>
                  <a:pt x="893" y="521"/>
                </a:lnTo>
                <a:lnTo>
                  <a:pt x="894" y="522"/>
                </a:lnTo>
                <a:lnTo>
                  <a:pt x="895" y="523"/>
                </a:lnTo>
                <a:lnTo>
                  <a:pt x="896" y="523"/>
                </a:lnTo>
                <a:lnTo>
                  <a:pt x="897" y="524"/>
                </a:lnTo>
                <a:lnTo>
                  <a:pt x="897" y="525"/>
                </a:lnTo>
                <a:lnTo>
                  <a:pt x="918" y="506"/>
                </a:lnTo>
                <a:close/>
                <a:moveTo>
                  <a:pt x="848" y="451"/>
                </a:moveTo>
                <a:lnTo>
                  <a:pt x="848" y="451"/>
                </a:lnTo>
                <a:lnTo>
                  <a:pt x="847" y="450"/>
                </a:lnTo>
                <a:lnTo>
                  <a:pt x="846" y="450"/>
                </a:lnTo>
                <a:lnTo>
                  <a:pt x="845" y="449"/>
                </a:lnTo>
                <a:lnTo>
                  <a:pt x="844" y="448"/>
                </a:lnTo>
                <a:lnTo>
                  <a:pt x="842" y="448"/>
                </a:lnTo>
                <a:lnTo>
                  <a:pt x="841" y="447"/>
                </a:lnTo>
                <a:lnTo>
                  <a:pt x="840" y="446"/>
                </a:lnTo>
                <a:lnTo>
                  <a:pt x="838" y="446"/>
                </a:lnTo>
                <a:lnTo>
                  <a:pt x="837" y="445"/>
                </a:lnTo>
                <a:lnTo>
                  <a:pt x="835" y="445"/>
                </a:lnTo>
                <a:lnTo>
                  <a:pt x="834" y="444"/>
                </a:lnTo>
                <a:lnTo>
                  <a:pt x="833" y="443"/>
                </a:lnTo>
                <a:lnTo>
                  <a:pt x="831" y="443"/>
                </a:lnTo>
                <a:lnTo>
                  <a:pt x="830" y="442"/>
                </a:lnTo>
                <a:lnTo>
                  <a:pt x="829" y="441"/>
                </a:lnTo>
                <a:lnTo>
                  <a:pt x="827" y="441"/>
                </a:lnTo>
                <a:lnTo>
                  <a:pt x="826" y="440"/>
                </a:lnTo>
                <a:lnTo>
                  <a:pt x="825" y="440"/>
                </a:lnTo>
                <a:lnTo>
                  <a:pt x="823" y="439"/>
                </a:lnTo>
                <a:lnTo>
                  <a:pt x="822" y="439"/>
                </a:lnTo>
                <a:lnTo>
                  <a:pt x="821" y="438"/>
                </a:lnTo>
                <a:lnTo>
                  <a:pt x="811" y="465"/>
                </a:lnTo>
                <a:lnTo>
                  <a:pt x="812" y="465"/>
                </a:lnTo>
                <a:lnTo>
                  <a:pt x="813" y="465"/>
                </a:lnTo>
                <a:lnTo>
                  <a:pt x="814" y="466"/>
                </a:lnTo>
                <a:lnTo>
                  <a:pt x="815" y="466"/>
                </a:lnTo>
                <a:lnTo>
                  <a:pt x="816" y="467"/>
                </a:lnTo>
                <a:lnTo>
                  <a:pt x="818" y="467"/>
                </a:lnTo>
                <a:lnTo>
                  <a:pt x="819" y="468"/>
                </a:lnTo>
                <a:lnTo>
                  <a:pt x="820" y="468"/>
                </a:lnTo>
                <a:lnTo>
                  <a:pt x="821" y="469"/>
                </a:lnTo>
                <a:lnTo>
                  <a:pt x="823" y="470"/>
                </a:lnTo>
                <a:lnTo>
                  <a:pt x="824" y="470"/>
                </a:lnTo>
                <a:lnTo>
                  <a:pt x="825" y="471"/>
                </a:lnTo>
                <a:lnTo>
                  <a:pt x="826" y="471"/>
                </a:lnTo>
                <a:lnTo>
                  <a:pt x="827" y="472"/>
                </a:lnTo>
                <a:lnTo>
                  <a:pt x="828" y="472"/>
                </a:lnTo>
                <a:lnTo>
                  <a:pt x="830" y="473"/>
                </a:lnTo>
                <a:lnTo>
                  <a:pt x="831" y="474"/>
                </a:lnTo>
                <a:lnTo>
                  <a:pt x="832" y="474"/>
                </a:lnTo>
                <a:lnTo>
                  <a:pt x="833" y="475"/>
                </a:lnTo>
                <a:lnTo>
                  <a:pt x="834" y="475"/>
                </a:lnTo>
                <a:lnTo>
                  <a:pt x="835" y="476"/>
                </a:lnTo>
                <a:lnTo>
                  <a:pt x="848" y="451"/>
                </a:lnTo>
                <a:close/>
                <a:moveTo>
                  <a:pt x="733" y="369"/>
                </a:moveTo>
                <a:lnTo>
                  <a:pt x="733" y="369"/>
                </a:lnTo>
                <a:cubicBezTo>
                  <a:pt x="568" y="369"/>
                  <a:pt x="435" y="503"/>
                  <a:pt x="435" y="668"/>
                </a:cubicBezTo>
                <a:cubicBezTo>
                  <a:pt x="435" y="832"/>
                  <a:pt x="568" y="966"/>
                  <a:pt x="733" y="966"/>
                </a:cubicBezTo>
                <a:cubicBezTo>
                  <a:pt x="898" y="966"/>
                  <a:pt x="1031" y="832"/>
                  <a:pt x="1031" y="668"/>
                </a:cubicBezTo>
                <a:cubicBezTo>
                  <a:pt x="1031" y="503"/>
                  <a:pt x="898" y="369"/>
                  <a:pt x="733" y="369"/>
                </a:cubicBezTo>
                <a:close/>
                <a:moveTo>
                  <a:pt x="48" y="245"/>
                </a:moveTo>
                <a:lnTo>
                  <a:pt x="48" y="245"/>
                </a:lnTo>
                <a:cubicBezTo>
                  <a:pt x="106" y="240"/>
                  <a:pt x="164" y="236"/>
                  <a:pt x="222" y="235"/>
                </a:cubicBezTo>
                <a:cubicBezTo>
                  <a:pt x="183" y="233"/>
                  <a:pt x="144" y="230"/>
                  <a:pt x="105" y="225"/>
                </a:cubicBezTo>
                <a:cubicBezTo>
                  <a:pt x="78" y="223"/>
                  <a:pt x="57" y="204"/>
                  <a:pt x="57" y="178"/>
                </a:cubicBezTo>
                <a:cubicBezTo>
                  <a:pt x="57" y="139"/>
                  <a:pt x="57" y="101"/>
                  <a:pt x="57" y="62"/>
                </a:cubicBezTo>
                <a:cubicBezTo>
                  <a:pt x="57" y="36"/>
                  <a:pt x="78" y="17"/>
                  <a:pt x="105" y="15"/>
                </a:cubicBezTo>
                <a:cubicBezTo>
                  <a:pt x="261" y="0"/>
                  <a:pt x="418" y="0"/>
                  <a:pt x="574" y="15"/>
                </a:cubicBezTo>
                <a:cubicBezTo>
                  <a:pt x="600" y="17"/>
                  <a:pt x="622" y="36"/>
                  <a:pt x="622" y="62"/>
                </a:cubicBezTo>
                <a:cubicBezTo>
                  <a:pt x="622" y="101"/>
                  <a:pt x="622" y="139"/>
                  <a:pt x="622" y="178"/>
                </a:cubicBezTo>
                <a:cubicBezTo>
                  <a:pt x="622" y="204"/>
                  <a:pt x="600" y="223"/>
                  <a:pt x="574" y="225"/>
                </a:cubicBezTo>
                <a:cubicBezTo>
                  <a:pt x="518" y="232"/>
                  <a:pt x="461" y="236"/>
                  <a:pt x="404" y="237"/>
                </a:cubicBezTo>
                <a:cubicBezTo>
                  <a:pt x="442" y="239"/>
                  <a:pt x="480" y="242"/>
                  <a:pt x="518" y="245"/>
                </a:cubicBezTo>
                <a:cubicBezTo>
                  <a:pt x="544" y="248"/>
                  <a:pt x="566" y="267"/>
                  <a:pt x="566" y="293"/>
                </a:cubicBezTo>
                <a:lnTo>
                  <a:pt x="566" y="349"/>
                </a:lnTo>
                <a:cubicBezTo>
                  <a:pt x="534" y="366"/>
                  <a:pt x="504" y="388"/>
                  <a:pt x="479" y="413"/>
                </a:cubicBezTo>
                <a:cubicBezTo>
                  <a:pt x="463" y="429"/>
                  <a:pt x="449" y="446"/>
                  <a:pt x="437" y="464"/>
                </a:cubicBezTo>
                <a:cubicBezTo>
                  <a:pt x="307" y="473"/>
                  <a:pt x="178" y="470"/>
                  <a:pt x="48" y="456"/>
                </a:cubicBezTo>
                <a:cubicBezTo>
                  <a:pt x="22" y="453"/>
                  <a:pt x="0" y="435"/>
                  <a:pt x="0" y="409"/>
                </a:cubicBezTo>
                <a:cubicBezTo>
                  <a:pt x="0" y="370"/>
                  <a:pt x="0" y="332"/>
                  <a:pt x="0" y="293"/>
                </a:cubicBezTo>
                <a:cubicBezTo>
                  <a:pt x="0" y="267"/>
                  <a:pt x="22" y="248"/>
                  <a:pt x="48" y="2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10"/>
          <p:cNvSpPr/>
          <p:nvPr/>
        </p:nvSpPr>
        <p:spPr>
          <a:xfrm>
            <a:off x="170304" y="4249138"/>
            <a:ext cx="4115871" cy="678190"/>
          </a:xfrm>
          <a:prstGeom prst="rect">
            <a:avLst/>
          </a:prstGeom>
          <a:solidFill>
            <a:schemeClr val="bg1"/>
          </a:solidFill>
        </p:spPr>
        <p:txBody>
          <a:bodyPr bIns="34295" lIns="68589" rIns="68589" tIns="34295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文字图片均可编辑，若要编辑图表，双击进编辑，调整大小请拖曳区域的右下角</a:t>
            </a:r>
          </a:p>
        </p:txBody>
      </p:sp>
      <p:sp>
        <p:nvSpPr>
          <p:cNvPr id="28" name="矩形 10"/>
          <p:cNvSpPr/>
          <p:nvPr/>
        </p:nvSpPr>
        <p:spPr>
          <a:xfrm>
            <a:off x="4686329" y="4249138"/>
            <a:ext cx="4173037" cy="678190"/>
          </a:xfrm>
          <a:prstGeom prst="rect">
            <a:avLst/>
          </a:prstGeom>
          <a:solidFill>
            <a:schemeClr val="bg1"/>
          </a:solidFill>
        </p:spPr>
        <p:txBody>
          <a:bodyPr bIns="34295" lIns="68589" rIns="68589" tIns="34295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0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文字图片均可编辑，若要编辑图表，双击进编辑，调整大小请拖曳区域的右下角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 rot="5400000">
            <a:off x="3286095" y="2657475"/>
            <a:ext cx="2343150" cy="0"/>
          </a:xfrm>
          <a:prstGeom prst="line">
            <a:avLst/>
          </a:prstGeom>
          <a:solidFill>
            <a:schemeClr val="accent1"/>
          </a:solidFill>
          <a:ln algn="ctr" cap="flat" cmpd="sng" w="19050">
            <a:solidFill>
              <a:schemeClr val="accent5"/>
            </a:solidFill>
            <a:prstDash val="lgDash"/>
            <a:round/>
            <a:headEnd len="med" type="none" w="med"/>
            <a:tailEnd len="med" type="none" w="med"/>
          </a:ln>
          <a:effectLst/>
        </p:spPr>
      </p:cxnSp>
      <p:graphicFrame>
        <p:nvGraphicFramePr>
          <p:cNvPr id="31" name="图表 70"/>
          <p:cNvGraphicFramePr/>
          <p:nvPr/>
        </p:nvGraphicFramePr>
        <p:xfrm>
          <a:off x="741952" y="1828800"/>
          <a:ext cx="3372728" cy="211455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3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0552" y="1314450"/>
            <a:ext cx="624101" cy="2430000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138" y="1485900"/>
            <a:ext cx="856282" cy="234315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 bwMode="auto">
          <a:xfrm>
            <a:off x="627622" y="800100"/>
            <a:ext cx="1200463" cy="800100"/>
          </a:xfrm>
          <a:prstGeom prst="wedgeEllipseCallout">
            <a:avLst>
              <a:gd fmla="val -30833" name="adj1"/>
              <a:gd fmla="val 72222" name="adj2"/>
            </a:avLst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4295" compatLnSpc="1" lIns="68589" numCol="1" rIns="68589" rtlCol="0" tIns="34295" vert="horz" wrap="square"/>
          <a:lstStyle/>
          <a:p>
            <a:pPr defTabSz="685800"/>
            <a:endParaRPr lang="en-US" smtClean="0" sz="1400"/>
          </a:p>
        </p:txBody>
      </p:sp>
      <p:sp>
        <p:nvSpPr>
          <p:cNvPr id="35" name="Oval Callout 34"/>
          <p:cNvSpPr/>
          <p:nvPr/>
        </p:nvSpPr>
        <p:spPr bwMode="auto">
          <a:xfrm>
            <a:off x="6687100" y="800100"/>
            <a:ext cx="1200463" cy="857250"/>
          </a:xfrm>
          <a:prstGeom prst="wedgeEllipseCallout">
            <a:avLst>
              <a:gd fmla="val 56469" name="adj1"/>
              <a:gd fmla="val 43651" name="adj2"/>
            </a:avLst>
          </a:prstGeom>
          <a:solidFill>
            <a:schemeClr val="accent5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34295" compatLnSpc="1" lIns="68589" numCol="1" rIns="68589" rtlCol="0" tIns="34295" vert="horz" wrap="square"/>
          <a:lstStyle/>
          <a:p>
            <a:pPr defTabSz="685800"/>
            <a:endParaRPr lang="en-US" smtClean="0" sz="1400"/>
          </a:p>
        </p:txBody>
      </p:sp>
      <p:sp>
        <p:nvSpPr>
          <p:cNvPr id="36" name="文本框 6"/>
          <p:cNvSpPr txBox="1"/>
          <p:nvPr/>
        </p:nvSpPr>
        <p:spPr>
          <a:xfrm>
            <a:off x="684787" y="914400"/>
            <a:ext cx="1086133" cy="5257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6801430" y="971550"/>
            <a:ext cx="1086133" cy="5257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graphicFrame>
        <p:nvGraphicFramePr>
          <p:cNvPr id="38" name="图表 70"/>
          <p:cNvGraphicFramePr/>
          <p:nvPr/>
        </p:nvGraphicFramePr>
        <p:xfrm>
          <a:off x="4495800" y="1809750"/>
          <a:ext cx="3372728" cy="211455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34"/>
      <p:bldP grpId="0" spid="35"/>
      <p:bldP grpId="0" spid="36"/>
      <p:bldP grpId="0" spid="37"/>
      <p:bldGraphic grpId="0" spid="31">
        <p:bldAsOne/>
      </p:bldGraphic>
      <p:bldGraphic grpId="0" spid="38">
        <p:bldAsOne/>
      </p:bldGraphic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>
            <a:off x="1466268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5" name="Freeform 7"/>
          <p:cNvSpPr/>
          <p:nvPr/>
        </p:nvSpPr>
        <p:spPr bwMode="auto">
          <a:xfrm>
            <a:off x="1466268" y="2096322"/>
            <a:ext cx="234888" cy="443943"/>
          </a:xfrm>
          <a:custGeom>
            <a:gdLst>
              <a:gd fmla="*/ 11 w 68" name="T0"/>
              <a:gd fmla="*/ 0 h 128" name="T1"/>
              <a:gd fmla="*/ 57 w 68" name="T2"/>
              <a:gd fmla="*/ 0 h 128" name="T3"/>
              <a:gd fmla="*/ 68 w 68" name="T4"/>
              <a:gd fmla="*/ 11 h 128" name="T5"/>
              <a:gd fmla="*/ 68 w 68" name="T6"/>
              <a:gd fmla="*/ 128 h 128" name="T7"/>
              <a:gd fmla="*/ 0 w 68" name="T8"/>
              <a:gd fmla="*/ 128 h 128" name="T9"/>
              <a:gd fmla="*/ 0 w 68" name="T10"/>
              <a:gd fmla="*/ 11 h 128" name="T11"/>
              <a:gd fmla="*/ 11 w 68" name="T12"/>
              <a:gd fmla="*/ 0 h 1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6" name="Freeform 8"/>
          <p:cNvSpPr/>
          <p:nvPr/>
        </p:nvSpPr>
        <p:spPr bwMode="auto">
          <a:xfrm>
            <a:off x="1768085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7" name="Freeform 9"/>
          <p:cNvSpPr/>
          <p:nvPr/>
        </p:nvSpPr>
        <p:spPr bwMode="auto">
          <a:xfrm>
            <a:off x="2068640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8" name="Freeform 10"/>
          <p:cNvSpPr/>
          <p:nvPr/>
        </p:nvSpPr>
        <p:spPr bwMode="auto">
          <a:xfrm>
            <a:off x="2366669" y="1093339"/>
            <a:ext cx="236149" cy="1446926"/>
          </a:xfrm>
          <a:custGeom>
            <a:gdLst>
              <a:gd fmla="*/ 12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2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9" name="Freeform 11"/>
          <p:cNvSpPr/>
          <p:nvPr/>
        </p:nvSpPr>
        <p:spPr bwMode="auto">
          <a:xfrm>
            <a:off x="1768085" y="1794036"/>
            <a:ext cx="234888" cy="746229"/>
          </a:xfrm>
          <a:custGeom>
            <a:gdLst>
              <a:gd fmla="*/ 11 w 68" name="T0"/>
              <a:gd fmla="*/ 0 h 215" name="T1"/>
              <a:gd fmla="*/ 57 w 68" name="T2"/>
              <a:gd fmla="*/ 0 h 215" name="T3"/>
              <a:gd fmla="*/ 68 w 68" name="T4"/>
              <a:gd fmla="*/ 11 h 215" name="T5"/>
              <a:gd fmla="*/ 68 w 68" name="T6"/>
              <a:gd fmla="*/ 215 h 215" name="T7"/>
              <a:gd fmla="*/ 0 w 68" name="T8"/>
              <a:gd fmla="*/ 215 h 215" name="T9"/>
              <a:gd fmla="*/ 0 w 68" name="T10"/>
              <a:gd fmla="*/ 11 h 215" name="T11"/>
              <a:gd fmla="*/ 11 w 68" name="T12"/>
              <a:gd fmla="*/ 0 h 2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0" name="Freeform 12"/>
          <p:cNvSpPr/>
          <p:nvPr/>
        </p:nvSpPr>
        <p:spPr bwMode="auto">
          <a:xfrm>
            <a:off x="2068640" y="1481630"/>
            <a:ext cx="236149" cy="1058634"/>
          </a:xfrm>
          <a:custGeom>
            <a:gdLst>
              <a:gd fmla="*/ 11 w 68" name="T0"/>
              <a:gd fmla="*/ 0 h 305" name="T1"/>
              <a:gd fmla="*/ 57 w 68" name="T2"/>
              <a:gd fmla="*/ 0 h 305" name="T3"/>
              <a:gd fmla="*/ 68 w 68" name="T4"/>
              <a:gd fmla="*/ 11 h 305" name="T5"/>
              <a:gd fmla="*/ 68 w 68" name="T6"/>
              <a:gd fmla="*/ 238 h 305" name="T7"/>
              <a:gd fmla="*/ 68 w 68" name="T8"/>
              <a:gd fmla="*/ 305 h 305" name="T9"/>
              <a:gd fmla="*/ 0 w 68" name="T10"/>
              <a:gd fmla="*/ 305 h 305" name="T11"/>
              <a:gd fmla="*/ 0 w 68" name="T12"/>
              <a:gd fmla="*/ 238 h 305" name="T13"/>
              <a:gd fmla="*/ 0 w 68" name="T14"/>
              <a:gd fmla="*/ 11 h 305" name="T15"/>
              <a:gd fmla="*/ 11 w 68" name="T16"/>
              <a:gd fmla="*/ 0 h 30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0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1" name="Freeform 13"/>
          <p:cNvSpPr/>
          <p:nvPr/>
        </p:nvSpPr>
        <p:spPr bwMode="auto">
          <a:xfrm>
            <a:off x="2366669" y="1276734"/>
            <a:ext cx="236149" cy="1263531"/>
          </a:xfrm>
          <a:custGeom>
            <a:gdLst>
              <a:gd fmla="*/ 12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2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2" name="Freeform 14"/>
          <p:cNvSpPr/>
          <p:nvPr/>
        </p:nvSpPr>
        <p:spPr bwMode="auto">
          <a:xfrm>
            <a:off x="3085221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3" name="Freeform 15"/>
          <p:cNvSpPr/>
          <p:nvPr/>
        </p:nvSpPr>
        <p:spPr bwMode="auto">
          <a:xfrm>
            <a:off x="3385776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4" name="Freeform 16"/>
          <p:cNvSpPr/>
          <p:nvPr/>
        </p:nvSpPr>
        <p:spPr bwMode="auto">
          <a:xfrm>
            <a:off x="3687594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5" name="Freeform 17"/>
          <p:cNvSpPr/>
          <p:nvPr/>
        </p:nvSpPr>
        <p:spPr bwMode="auto">
          <a:xfrm>
            <a:off x="3989412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6" name="Freeform 18"/>
          <p:cNvSpPr/>
          <p:nvPr/>
        </p:nvSpPr>
        <p:spPr bwMode="auto">
          <a:xfrm>
            <a:off x="3085221" y="2325250"/>
            <a:ext cx="234888" cy="215015"/>
          </a:xfrm>
          <a:custGeom>
            <a:gdLst>
              <a:gd fmla="*/ 11 w 68" name="T0"/>
              <a:gd fmla="*/ 0 h 62" name="T1"/>
              <a:gd fmla="*/ 57 w 68" name="T2"/>
              <a:gd fmla="*/ 0 h 62" name="T3"/>
              <a:gd fmla="*/ 68 w 68" name="T4"/>
              <a:gd fmla="*/ 11 h 62" name="T5"/>
              <a:gd fmla="*/ 68 w 68" name="T6"/>
              <a:gd fmla="*/ 62 h 62" name="T7"/>
              <a:gd fmla="*/ 0 w 68" name="T8"/>
              <a:gd fmla="*/ 62 h 62" name="T9"/>
              <a:gd fmla="*/ 0 w 68" name="T10"/>
              <a:gd fmla="*/ 11 h 62" name="T11"/>
              <a:gd fmla="*/ 11 w 68" name="T12"/>
              <a:gd fmla="*/ 0 h 6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7" name="Freeform 19"/>
          <p:cNvSpPr/>
          <p:nvPr/>
        </p:nvSpPr>
        <p:spPr bwMode="auto">
          <a:xfrm>
            <a:off x="3385776" y="1800357"/>
            <a:ext cx="236149" cy="739906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8" name="Freeform 20"/>
          <p:cNvSpPr/>
          <p:nvPr/>
        </p:nvSpPr>
        <p:spPr bwMode="auto">
          <a:xfrm>
            <a:off x="3687594" y="1276734"/>
            <a:ext cx="236149" cy="1263531"/>
          </a:xfrm>
          <a:custGeom>
            <a:gdLst>
              <a:gd fmla="*/ 11 w 68" name="T0"/>
              <a:gd fmla="*/ 0 h 364" name="T1"/>
              <a:gd fmla="*/ 57 w 68" name="T2"/>
              <a:gd fmla="*/ 0 h 364" name="T3"/>
              <a:gd fmla="*/ 68 w 68" name="T4"/>
              <a:gd fmla="*/ 11 h 364" name="T5"/>
              <a:gd fmla="*/ 68 w 68" name="T6"/>
              <a:gd fmla="*/ 238 h 364" name="T7"/>
              <a:gd fmla="*/ 68 w 68" name="T8"/>
              <a:gd fmla="*/ 364 h 364" name="T9"/>
              <a:gd fmla="*/ 0 w 68" name="T10"/>
              <a:gd fmla="*/ 364 h 364" name="T11"/>
              <a:gd fmla="*/ 0 w 68" name="T12"/>
              <a:gd fmla="*/ 238 h 364" name="T13"/>
              <a:gd fmla="*/ 0 w 68" name="T14"/>
              <a:gd fmla="*/ 11 h 364" name="T15"/>
              <a:gd fmla="*/ 11 w 68" name="T16"/>
              <a:gd fmla="*/ 0 h 3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4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19" name="Freeform 21"/>
          <p:cNvSpPr/>
          <p:nvPr/>
        </p:nvSpPr>
        <p:spPr bwMode="auto">
          <a:xfrm>
            <a:off x="3989412" y="1985020"/>
            <a:ext cx="236149" cy="555245"/>
          </a:xfrm>
          <a:custGeom>
            <a:gdLst>
              <a:gd fmla="*/ 11 w 68" name="T0"/>
              <a:gd fmla="*/ 0 h 160" name="T1"/>
              <a:gd fmla="*/ 57 w 68" name="T2"/>
              <a:gd fmla="*/ 0 h 160" name="T3"/>
              <a:gd fmla="*/ 68 w 68" name="T4"/>
              <a:gd fmla="*/ 11 h 160" name="T5"/>
              <a:gd fmla="*/ 68 w 68" name="T6"/>
              <a:gd fmla="*/ 160 h 160" name="T7"/>
              <a:gd fmla="*/ 0 w 68" name="T8"/>
              <a:gd fmla="*/ 160 h 160" name="T9"/>
              <a:gd fmla="*/ 0 w 68" name="T10"/>
              <a:gd fmla="*/ 11 h 160" name="T11"/>
              <a:gd fmla="*/ 11 w 68" name="T12"/>
              <a:gd fmla="*/ 0 h 1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0" name="Freeform 22"/>
          <p:cNvSpPr/>
          <p:nvPr/>
        </p:nvSpPr>
        <p:spPr bwMode="auto">
          <a:xfrm>
            <a:off x="4696598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1" name="Freeform 23"/>
          <p:cNvSpPr/>
          <p:nvPr/>
        </p:nvSpPr>
        <p:spPr bwMode="auto">
          <a:xfrm>
            <a:off x="4998416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2" name="Freeform 24"/>
          <p:cNvSpPr/>
          <p:nvPr/>
        </p:nvSpPr>
        <p:spPr bwMode="auto">
          <a:xfrm>
            <a:off x="5300231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3" name="Freeform 25"/>
          <p:cNvSpPr/>
          <p:nvPr/>
        </p:nvSpPr>
        <p:spPr bwMode="auto">
          <a:xfrm>
            <a:off x="5600788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4" name="Freeform 26"/>
          <p:cNvSpPr/>
          <p:nvPr/>
        </p:nvSpPr>
        <p:spPr bwMode="auto">
          <a:xfrm>
            <a:off x="5600788" y="1270408"/>
            <a:ext cx="236149" cy="1269855"/>
          </a:xfrm>
          <a:custGeom>
            <a:gdLst>
              <a:gd fmla="*/ 11 w 68" name="T0"/>
              <a:gd fmla="*/ 0 h 366" name="T1"/>
              <a:gd fmla="*/ 57 w 68" name="T2"/>
              <a:gd fmla="*/ 0 h 366" name="T3"/>
              <a:gd fmla="*/ 68 w 68" name="T4"/>
              <a:gd fmla="*/ 11 h 366" name="T5"/>
              <a:gd fmla="*/ 68 w 68" name="T6"/>
              <a:gd fmla="*/ 238 h 366" name="T7"/>
              <a:gd fmla="*/ 68 w 68" name="T8"/>
              <a:gd fmla="*/ 366 h 366" name="T9"/>
              <a:gd fmla="*/ 0 w 68" name="T10"/>
              <a:gd fmla="*/ 366 h 366" name="T11"/>
              <a:gd fmla="*/ 0 w 68" name="T12"/>
              <a:gd fmla="*/ 238 h 366" name="T13"/>
              <a:gd fmla="*/ 0 w 68" name="T14"/>
              <a:gd fmla="*/ 11 h 366" name="T15"/>
              <a:gd fmla="*/ 11 w 68" name="T16"/>
              <a:gd fmla="*/ 0 h 36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6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5" name="Freeform 27"/>
          <p:cNvSpPr/>
          <p:nvPr/>
        </p:nvSpPr>
        <p:spPr bwMode="auto">
          <a:xfrm>
            <a:off x="5300231" y="1505663"/>
            <a:ext cx="234888" cy="1034603"/>
          </a:xfrm>
          <a:custGeom>
            <a:gdLst>
              <a:gd fmla="*/ 11 w 68" name="T0"/>
              <a:gd fmla="*/ 0 h 298" name="T1"/>
              <a:gd fmla="*/ 57 w 68" name="T2"/>
              <a:gd fmla="*/ 0 h 298" name="T3"/>
              <a:gd fmla="*/ 68 w 68" name="T4"/>
              <a:gd fmla="*/ 11 h 298" name="T5"/>
              <a:gd fmla="*/ 68 w 68" name="T6"/>
              <a:gd fmla="*/ 238 h 298" name="T7"/>
              <a:gd fmla="*/ 68 w 68" name="T8"/>
              <a:gd fmla="*/ 298 h 298" name="T9"/>
              <a:gd fmla="*/ 0 w 68" name="T10"/>
              <a:gd fmla="*/ 298 h 298" name="T11"/>
              <a:gd fmla="*/ 0 w 68" name="T12"/>
              <a:gd fmla="*/ 238 h 298" name="T13"/>
              <a:gd fmla="*/ 0 w 68" name="T14"/>
              <a:gd fmla="*/ 11 h 298" name="T15"/>
              <a:gd fmla="*/ 11 w 68" name="T16"/>
              <a:gd fmla="*/ 0 h 2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98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6" name="Freeform 28"/>
          <p:cNvSpPr/>
          <p:nvPr/>
        </p:nvSpPr>
        <p:spPr bwMode="auto">
          <a:xfrm>
            <a:off x="4998416" y="1800357"/>
            <a:ext cx="234888" cy="739906"/>
          </a:xfrm>
          <a:custGeom>
            <a:gdLst>
              <a:gd fmla="*/ 11 w 68" name="T0"/>
              <a:gd fmla="*/ 0 h 213" name="T1"/>
              <a:gd fmla="*/ 57 w 68" name="T2"/>
              <a:gd fmla="*/ 0 h 213" name="T3"/>
              <a:gd fmla="*/ 68 w 68" name="T4"/>
              <a:gd fmla="*/ 11 h 213" name="T5"/>
              <a:gd fmla="*/ 68 w 68" name="T6"/>
              <a:gd fmla="*/ 213 h 213" name="T7"/>
              <a:gd fmla="*/ 0 w 68" name="T8"/>
              <a:gd fmla="*/ 213 h 213" name="T9"/>
              <a:gd fmla="*/ 0 w 68" name="T10"/>
              <a:gd fmla="*/ 11 h 213" name="T11"/>
              <a:gd fmla="*/ 11 w 68" name="T12"/>
              <a:gd fmla="*/ 0 h 2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3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7" name="Freeform 29"/>
          <p:cNvSpPr/>
          <p:nvPr/>
        </p:nvSpPr>
        <p:spPr bwMode="auto">
          <a:xfrm>
            <a:off x="4696598" y="2106441"/>
            <a:ext cx="236149" cy="433825"/>
          </a:xfrm>
          <a:custGeom>
            <a:gdLst>
              <a:gd fmla="*/ 11 w 68" name="T0"/>
              <a:gd fmla="*/ 0 h 125" name="T1"/>
              <a:gd fmla="*/ 57 w 68" name="T2"/>
              <a:gd fmla="*/ 0 h 125" name="T3"/>
              <a:gd fmla="*/ 68 w 68" name="T4"/>
              <a:gd fmla="*/ 11 h 125" name="T5"/>
              <a:gd fmla="*/ 68 w 68" name="T6"/>
              <a:gd fmla="*/ 125 h 125" name="T7"/>
              <a:gd fmla="*/ 0 w 68" name="T8"/>
              <a:gd fmla="*/ 125 h 125" name="T9"/>
              <a:gd fmla="*/ 0 w 68" name="T10"/>
              <a:gd fmla="*/ 11 h 125" name="T11"/>
              <a:gd fmla="*/ 11 w 68" name="T12"/>
              <a:gd fmla="*/ 0 h 12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5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8" name="Freeform 30"/>
          <p:cNvSpPr/>
          <p:nvPr/>
        </p:nvSpPr>
        <p:spPr bwMode="auto">
          <a:xfrm>
            <a:off x="6395111" y="1093339"/>
            <a:ext cx="236149" cy="1446926"/>
          </a:xfrm>
          <a:custGeom>
            <a:gdLst>
              <a:gd fmla="*/ 11 w 68" name="T0"/>
              <a:gd fmla="*/ 0 h 417" name="T1"/>
              <a:gd fmla="*/ 56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29" name="Freeform 31"/>
          <p:cNvSpPr/>
          <p:nvPr/>
        </p:nvSpPr>
        <p:spPr bwMode="auto">
          <a:xfrm>
            <a:off x="6693141" y="1093339"/>
            <a:ext cx="236149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0" name="Freeform 32"/>
          <p:cNvSpPr/>
          <p:nvPr/>
        </p:nvSpPr>
        <p:spPr bwMode="auto">
          <a:xfrm>
            <a:off x="6994957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1" name="Freeform 33"/>
          <p:cNvSpPr/>
          <p:nvPr/>
        </p:nvSpPr>
        <p:spPr bwMode="auto">
          <a:xfrm>
            <a:off x="7296775" y="1093339"/>
            <a:ext cx="234888" cy="1446926"/>
          </a:xfrm>
          <a:custGeom>
            <a:gdLst>
              <a:gd fmla="*/ 11 w 68" name="T0"/>
              <a:gd fmla="*/ 0 h 417" name="T1"/>
              <a:gd fmla="*/ 57 w 68" name="T2"/>
              <a:gd fmla="*/ 0 h 417" name="T3"/>
              <a:gd fmla="*/ 68 w 68" name="T4"/>
              <a:gd fmla="*/ 11 h 417" name="T5"/>
              <a:gd fmla="*/ 68 w 68" name="T6"/>
              <a:gd fmla="*/ 238 h 417" name="T7"/>
              <a:gd fmla="*/ 68 w 68" name="T8"/>
              <a:gd fmla="*/ 417 h 417" name="T9"/>
              <a:gd fmla="*/ 0 w 68" name="T10"/>
              <a:gd fmla="*/ 417 h 417" name="T11"/>
              <a:gd fmla="*/ 0 w 68" name="T12"/>
              <a:gd fmla="*/ 238 h 417" name="T13"/>
              <a:gd fmla="*/ 0 w 68" name="T14"/>
              <a:gd fmla="*/ 11 h 417" name="T15"/>
              <a:gd fmla="*/ 11 w 68" name="T16"/>
              <a:gd fmla="*/ 0 h 4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7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2" name="Freeform 34"/>
          <p:cNvSpPr/>
          <p:nvPr/>
        </p:nvSpPr>
        <p:spPr bwMode="auto">
          <a:xfrm>
            <a:off x="7296775" y="1284322"/>
            <a:ext cx="234888" cy="1255943"/>
          </a:xfrm>
          <a:custGeom>
            <a:gdLst>
              <a:gd fmla="*/ 11 w 68" name="T0"/>
              <a:gd fmla="*/ 0 h 362" name="T1"/>
              <a:gd fmla="*/ 57 w 68" name="T2"/>
              <a:gd fmla="*/ 0 h 362" name="T3"/>
              <a:gd fmla="*/ 68 w 68" name="T4"/>
              <a:gd fmla="*/ 11 h 362" name="T5"/>
              <a:gd fmla="*/ 68 w 68" name="T6"/>
              <a:gd fmla="*/ 238 h 362" name="T7"/>
              <a:gd fmla="*/ 68 w 68" name="T8"/>
              <a:gd fmla="*/ 362 h 362" name="T9"/>
              <a:gd fmla="*/ 0 w 68" name="T10"/>
              <a:gd fmla="*/ 362 h 362" name="T11"/>
              <a:gd fmla="*/ 0 w 68" name="T12"/>
              <a:gd fmla="*/ 238 h 362" name="T13"/>
              <a:gd fmla="*/ 0 w 68" name="T14"/>
              <a:gd fmla="*/ 11 h 362" name="T15"/>
              <a:gd fmla="*/ 11 w 68" name="T16"/>
              <a:gd fmla="*/ 0 h 36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62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3" name="Freeform 35"/>
          <p:cNvSpPr/>
          <p:nvPr/>
        </p:nvSpPr>
        <p:spPr bwMode="auto">
          <a:xfrm>
            <a:off x="6994957" y="1394359"/>
            <a:ext cx="234888" cy="1145904"/>
          </a:xfrm>
          <a:custGeom>
            <a:gdLst>
              <a:gd fmla="*/ 11 w 68" name="T0"/>
              <a:gd fmla="*/ 0 h 330" name="T1"/>
              <a:gd fmla="*/ 57 w 68" name="T2"/>
              <a:gd fmla="*/ 0 h 330" name="T3"/>
              <a:gd fmla="*/ 68 w 68" name="T4"/>
              <a:gd fmla="*/ 11 h 330" name="T5"/>
              <a:gd fmla="*/ 68 w 68" name="T6"/>
              <a:gd fmla="*/ 238 h 330" name="T7"/>
              <a:gd fmla="*/ 68 w 68" name="T8"/>
              <a:gd fmla="*/ 330 h 330" name="T9"/>
              <a:gd fmla="*/ 0 w 68" name="T10"/>
              <a:gd fmla="*/ 330 h 330" name="T11"/>
              <a:gd fmla="*/ 0 w 68" name="T12"/>
              <a:gd fmla="*/ 238 h 330" name="T13"/>
              <a:gd fmla="*/ 0 w 68" name="T14"/>
              <a:gd fmla="*/ 11 h 330" name="T15"/>
              <a:gd fmla="*/ 11 w 68" name="T16"/>
              <a:gd fmla="*/ 0 h 33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30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4" name="Freeform 36"/>
          <p:cNvSpPr/>
          <p:nvPr/>
        </p:nvSpPr>
        <p:spPr bwMode="auto">
          <a:xfrm>
            <a:off x="6693141" y="2231654"/>
            <a:ext cx="236149" cy="308610"/>
          </a:xfrm>
          <a:custGeom>
            <a:gdLst>
              <a:gd fmla="*/ 11 w 68" name="T0"/>
              <a:gd fmla="*/ 0 h 89" name="T1"/>
              <a:gd fmla="*/ 57 w 68" name="T2"/>
              <a:gd fmla="*/ 0 h 89" name="T3"/>
              <a:gd fmla="*/ 68 w 68" name="T4"/>
              <a:gd fmla="*/ 11 h 89" name="T5"/>
              <a:gd fmla="*/ 68 w 68" name="T6"/>
              <a:gd fmla="*/ 89 h 89" name="T7"/>
              <a:gd fmla="*/ 0 w 68" name="T8"/>
              <a:gd fmla="*/ 89 h 89" name="T9"/>
              <a:gd fmla="*/ 0 w 68" name="T10"/>
              <a:gd fmla="*/ 11 h 89" name="T11"/>
              <a:gd fmla="*/ 11 w 68" name="T12"/>
              <a:gd fmla="*/ 0 h 8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9" w="6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5" name="Freeform 37"/>
          <p:cNvSpPr/>
          <p:nvPr/>
        </p:nvSpPr>
        <p:spPr bwMode="auto">
          <a:xfrm>
            <a:off x="6395111" y="1658700"/>
            <a:ext cx="236149" cy="881563"/>
          </a:xfrm>
          <a:custGeom>
            <a:gdLst>
              <a:gd fmla="*/ 11 w 68" name="T0"/>
              <a:gd fmla="*/ 0 h 254" name="T1"/>
              <a:gd fmla="*/ 56 w 68" name="T2"/>
              <a:gd fmla="*/ 0 h 254" name="T3"/>
              <a:gd fmla="*/ 68 w 68" name="T4"/>
              <a:gd fmla="*/ 11 h 254" name="T5"/>
              <a:gd fmla="*/ 68 w 68" name="T6"/>
              <a:gd fmla="*/ 238 h 254" name="T7"/>
              <a:gd fmla="*/ 68 w 68" name="T8"/>
              <a:gd fmla="*/ 254 h 254" name="T9"/>
              <a:gd fmla="*/ 0 w 68" name="T10"/>
              <a:gd fmla="*/ 254 h 254" name="T11"/>
              <a:gd fmla="*/ 0 w 68" name="T12"/>
              <a:gd fmla="*/ 238 h 254" name="T13"/>
              <a:gd fmla="*/ 0 w 68" name="T14"/>
              <a:gd fmla="*/ 11 h 254" name="T15"/>
              <a:gd fmla="*/ 11 w 68" name="T16"/>
              <a:gd fmla="*/ 0 h 25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4" w="68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8937" y="2781463"/>
            <a:ext cx="596058" cy="599000"/>
          </a:xfrm>
          <a:prstGeom prst="ellipse">
            <a:avLst/>
          </a:prstGeom>
          <a:solidFill>
            <a:schemeClr val="bg1"/>
          </a:solidFill>
          <a:ln cap="flat" w="12700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0784" y="2920626"/>
            <a:ext cx="316153" cy="320677"/>
          </a:xfrm>
          <a:custGeom>
            <a:gdLst>
              <a:gd fmla="*/ 43 w 57" name="T0"/>
              <a:gd fmla="*/ 9 h 58" name="T1"/>
              <a:gd fmla="*/ 4 w 57" name="T2"/>
              <a:gd fmla="*/ 22 h 58" name="T3"/>
              <a:gd fmla="*/ 5 w 57" name="T4"/>
              <a:gd fmla="*/ 25 h 58" name="T5"/>
              <a:gd fmla="*/ 6 w 57" name="T6"/>
              <a:gd fmla="*/ 30 h 58" name="T7"/>
              <a:gd fmla="*/ 7 w 57" name="T8"/>
              <a:gd fmla="*/ 35 h 58" name="T9"/>
              <a:gd fmla="*/ 10 w 57" name="T10"/>
              <a:gd fmla="*/ 39 h 58" name="T11"/>
              <a:gd fmla="*/ 12 w 57" name="T12"/>
              <a:gd fmla="*/ 41 h 58" name="T13"/>
              <a:gd fmla="*/ 13 w 57" name="T14"/>
              <a:gd fmla="*/ 49 h 58" name="T15"/>
              <a:gd fmla="*/ 16 w 57" name="T16"/>
              <a:gd fmla="*/ 52 h 58" name="T17"/>
              <a:gd fmla="*/ 17 w 57" name="T18"/>
              <a:gd fmla="*/ 51 h 58" name="T19"/>
              <a:gd fmla="*/ 18 w 57" name="T20"/>
              <a:gd fmla="*/ 47 h 58" name="T21"/>
              <a:gd fmla="*/ 20 w 57" name="T22"/>
              <a:gd fmla="*/ 41 h 58" name="T23"/>
              <a:gd fmla="*/ 24 w 57" name="T24"/>
              <a:gd fmla="*/ 36 h 58" name="T25"/>
              <a:gd fmla="*/ 26 w 57" name="T26"/>
              <a:gd fmla="*/ 33 h 58" name="T27"/>
              <a:gd fmla="*/ 22 w 57" name="T28"/>
              <a:gd fmla="*/ 30 h 58" name="T29"/>
              <a:gd fmla="*/ 19 w 57" name="T30"/>
              <a:gd fmla="*/ 29 h 58" name="T31"/>
              <a:gd fmla="*/ 16 w 57" name="T32"/>
              <a:gd fmla="*/ 26 h 58" name="T33"/>
              <a:gd fmla="*/ 12 w 57" name="T34"/>
              <a:gd fmla="*/ 24 h 58" name="T35"/>
              <a:gd fmla="*/ 8 w 57" name="T36"/>
              <a:gd fmla="*/ 24 h 58" name="T37"/>
              <a:gd fmla="*/ 6 w 57" name="T38"/>
              <a:gd fmla="*/ 22 h 58" name="T39"/>
              <a:gd fmla="*/ 6 w 57" name="T40"/>
              <a:gd fmla="*/ 18 h 58" name="T41"/>
              <a:gd fmla="*/ 4 w 57" name="T42"/>
              <a:gd fmla="*/ 19 h 58" name="T43"/>
              <a:gd fmla="*/ 6 w 57" name="T44"/>
              <a:gd fmla="*/ 15 h 58" name="T45"/>
              <a:gd fmla="*/ 9 w 57" name="T46"/>
              <a:gd fmla="*/ 15 h 58" name="T47"/>
              <a:gd fmla="*/ 11 w 57" name="T48"/>
              <a:gd fmla="*/ 13 h 58" name="T49"/>
              <a:gd fmla="*/ 15 w 57" name="T50"/>
              <a:gd fmla="*/ 9 h 58" name="T51"/>
              <a:gd fmla="*/ 16 w 57" name="T52"/>
              <a:gd fmla="*/ 8 h 58" name="T53"/>
              <a:gd fmla="*/ 21 w 57" name="T54"/>
              <a:gd fmla="*/ 6 h 58" name="T55"/>
              <a:gd fmla="*/ 17 w 57" name="T56"/>
              <a:gd fmla="*/ 4 h 58" name="T57"/>
              <a:gd fmla="*/ 16 w 57" name="T58"/>
              <a:gd fmla="*/ 4 h 58" name="T59"/>
              <a:gd fmla="*/ 24 w 57" name="T60"/>
              <a:gd fmla="*/ 1 h 58" name="T61"/>
              <a:gd fmla="*/ 27 w 57" name="T62"/>
              <a:gd fmla="*/ 3 h 58" name="T63"/>
              <a:gd fmla="*/ 41 w 57" name="T64"/>
              <a:gd fmla="*/ 3 h 58" name="T65"/>
              <a:gd fmla="*/ 39 w 57" name="T66"/>
              <a:gd fmla="*/ 6 h 58" name="T67"/>
              <a:gd fmla="*/ 42 w 57" name="T68"/>
              <a:gd fmla="*/ 10 h 58" name="T69"/>
              <a:gd fmla="*/ 44 w 57" name="T70"/>
              <a:gd fmla="*/ 10 h 58" name="T71"/>
              <a:gd fmla="*/ 46 w 57" name="T72"/>
              <a:gd fmla="*/ 9 h 58" name="T73"/>
              <a:gd fmla="*/ 48 w 57" name="T74"/>
              <a:gd fmla="*/ 12 h 58" name="T75"/>
              <a:gd fmla="*/ 50 w 57" name="T76"/>
              <a:gd fmla="*/ 13 h 58" name="T77"/>
              <a:gd fmla="*/ 47 w 57" name="T78"/>
              <a:gd fmla="*/ 14 h 58" name="T79"/>
              <a:gd fmla="*/ 44 w 57" name="T80"/>
              <a:gd fmla="*/ 12 h 58" name="T81"/>
              <a:gd fmla="*/ 40 w 57" name="T82"/>
              <a:gd fmla="*/ 12 h 58" name="T83"/>
              <a:gd fmla="*/ 36 w 57" name="T84"/>
              <a:gd fmla="*/ 15 h 58" name="T85"/>
              <a:gd fmla="*/ 34 w 57" name="T86"/>
              <a:gd fmla="*/ 20 h 58" name="T87"/>
              <a:gd fmla="*/ 36 w 57" name="T88"/>
              <a:gd fmla="*/ 25 h 58" name="T89"/>
              <a:gd fmla="*/ 40 w 57" name="T90"/>
              <a:gd fmla="*/ 27 h 58" name="T91"/>
              <a:gd fmla="*/ 45 w 57" name="T92"/>
              <a:gd fmla="*/ 27 h 58" name="T93"/>
              <a:gd fmla="*/ 47 w 57" name="T94"/>
              <a:gd fmla="*/ 30 h 58" name="T95"/>
              <a:gd fmla="*/ 47 w 57" name="T96"/>
              <a:gd fmla="*/ 35 h 58" name="T97"/>
              <a:gd fmla="*/ 47 w 57" name="T98"/>
              <a:gd fmla="*/ 40 h 58" name="T99"/>
              <a:gd fmla="*/ 50 w 57" name="T100"/>
              <a:gd fmla="*/ 45 h 58" name="T101"/>
              <a:gd fmla="*/ 53 w 57" name="T102"/>
              <a:gd fmla="*/ 41 h 58" name="T103"/>
              <a:gd fmla="*/ 56 w 57" name="T104"/>
              <a:gd fmla="*/ 34 h 58" name="T105"/>
              <a:gd fmla="*/ 56 w 57" name="T106"/>
              <a:gd fmla="*/ 26 h 58" name="T107"/>
              <a:gd fmla="*/ 54 w 57" name="T108"/>
              <a:gd fmla="*/ 19 h 58" name="T109"/>
              <a:gd fmla="*/ 52 w 57" name="T110"/>
              <a:gd fmla="*/ 16 h 58" name="T111"/>
              <a:gd fmla="*/ 55 w 57" name="T112"/>
              <a:gd fmla="*/ 20 h 58" name="T113"/>
              <a:gd fmla="*/ 39 w 57" name="T114"/>
              <a:gd fmla="*/ 5 h 58" name="T115"/>
              <a:gd fmla="*/ 37 w 57" name="T116"/>
              <a:gd fmla="*/ 3 h 58" name="T117"/>
              <a:gd fmla="*/ 38 w 57" name="T118"/>
              <a:gd fmla="*/ 5 h 58" name="T119"/>
              <a:gd fmla="*/ 36 w 57" name="T120"/>
              <a:gd fmla="*/ 2 h 58" name="T121"/>
              <a:gd fmla="*/ 54 w 57" name="T122"/>
              <a:gd fmla="*/ 41 h 5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57" w="57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051" y="2781463"/>
            <a:ext cx="598072" cy="599000"/>
          </a:xfrm>
          <a:prstGeom prst="ellipse">
            <a:avLst/>
          </a:prstGeom>
          <a:solidFill>
            <a:schemeClr val="bg1"/>
          </a:solidFill>
          <a:ln cap="flat" w="12700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159" y="2781463"/>
            <a:ext cx="596058" cy="599000"/>
          </a:xfrm>
          <a:prstGeom prst="ellipse">
            <a:avLst/>
          </a:prstGeom>
          <a:solidFill>
            <a:schemeClr val="bg1"/>
          </a:solidFill>
          <a:ln cap="flat" w="12700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2412" y="2781463"/>
            <a:ext cx="596058" cy="599000"/>
          </a:xfrm>
          <a:prstGeom prst="ellipse">
            <a:avLst/>
          </a:prstGeom>
          <a:solidFill>
            <a:schemeClr val="bg1"/>
          </a:solidFill>
          <a:ln cap="flat" w="12700">
            <a:solidFill>
              <a:schemeClr val="accent5"/>
            </a:solidFill>
            <a:prstDash val="solid"/>
            <a:miter lim="800000"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450" y="2981130"/>
            <a:ext cx="247686" cy="199670"/>
          </a:xfrm>
          <a:custGeom>
            <a:gdLst>
              <a:gd fmla="*/ 25 w 45" name="T0"/>
              <a:gd fmla="*/ 23 h 36" name="T1"/>
              <a:gd fmla="*/ 25 w 45" name="T2"/>
              <a:gd fmla="*/ 24 h 36" name="T3"/>
              <a:gd fmla="*/ 24 w 45" name="T4"/>
              <a:gd fmla="*/ 24 h 36" name="T5"/>
              <a:gd fmla="*/ 23 w 45" name="T6"/>
              <a:gd fmla="*/ 24 h 36" name="T7"/>
              <a:gd fmla="*/ 21 w 45" name="T8"/>
              <a:gd fmla="*/ 24 h 36" name="T9"/>
              <a:gd fmla="*/ 21 w 45" name="T10"/>
              <a:gd fmla="*/ 24 h 36" name="T11"/>
              <a:gd fmla="*/ 21 w 45" name="T12"/>
              <a:gd fmla="*/ 23 h 36" name="T13"/>
              <a:gd fmla="*/ 0 w 45" name="T14"/>
              <a:gd fmla="*/ 16 h 36" name="T15"/>
              <a:gd fmla="*/ 0 w 45" name="T16"/>
              <a:gd fmla="*/ 29 h 36" name="T17"/>
              <a:gd fmla="*/ 7 w 45" name="T18"/>
              <a:gd fmla="*/ 36 h 36" name="T19"/>
              <a:gd fmla="*/ 23 w 45" name="T20"/>
              <a:gd fmla="*/ 36 h 36" name="T21"/>
              <a:gd fmla="*/ 38 w 45" name="T22"/>
              <a:gd fmla="*/ 36 h 36" name="T23"/>
              <a:gd fmla="*/ 45 w 45" name="T24"/>
              <a:gd fmla="*/ 29 h 36" name="T25"/>
              <a:gd fmla="*/ 45 w 45" name="T26"/>
              <a:gd fmla="*/ 16 h 36" name="T27"/>
              <a:gd fmla="*/ 25 w 45" name="T28"/>
              <a:gd fmla="*/ 23 h 36" name="T29"/>
              <a:gd fmla="*/ 23 w 45" name="T30"/>
              <a:gd fmla="*/ 21 h 36" name="T31"/>
              <a:gd fmla="*/ 23 w 45" name="T32"/>
              <a:gd fmla="*/ 21 h 36" name="T33"/>
              <a:gd fmla="*/ 24 w 45" name="T34"/>
              <a:gd fmla="*/ 21 h 36" name="T35"/>
              <a:gd fmla="*/ 24 w 45" name="T36"/>
              <a:gd fmla="*/ 23 h 36" name="T37"/>
              <a:gd fmla="*/ 23 w 45" name="T38"/>
              <a:gd fmla="*/ 24 h 36" name="T39"/>
              <a:gd fmla="*/ 23 w 45" name="T40"/>
              <a:gd fmla="*/ 24 h 36" name="T41"/>
              <a:gd fmla="*/ 22 w 45" name="T42"/>
              <a:gd fmla="*/ 24 h 36" name="T43"/>
              <a:gd fmla="*/ 21 w 45" name="T44"/>
              <a:gd fmla="*/ 23 h 36" name="T45"/>
              <a:gd fmla="*/ 21 w 45" name="T46"/>
              <a:gd fmla="*/ 21 h 36" name="T47"/>
              <a:gd fmla="*/ 22 w 45" name="T48"/>
              <a:gd fmla="*/ 21 h 36" name="T49"/>
              <a:gd fmla="*/ 23 w 45" name="T50"/>
              <a:gd fmla="*/ 21 h 36" name="T51"/>
              <a:gd fmla="*/ 21 w 45" name="T52"/>
              <a:gd fmla="*/ 21 h 36" name="T53"/>
              <a:gd fmla="*/ 21 w 45" name="T54"/>
              <a:gd fmla="*/ 22 h 36" name="T55"/>
              <a:gd fmla="*/ 0 w 45" name="T56"/>
              <a:gd fmla="*/ 15 h 36" name="T57"/>
              <a:gd fmla="*/ 7 w 45" name="T58"/>
              <a:gd fmla="*/ 9 h 36" name="T59"/>
              <a:gd fmla="*/ 23 w 45" name="T60"/>
              <a:gd fmla="*/ 9 h 36" name="T61"/>
              <a:gd fmla="*/ 38 w 45" name="T62"/>
              <a:gd fmla="*/ 9 h 36" name="T63"/>
              <a:gd fmla="*/ 45 w 45" name="T64"/>
              <a:gd fmla="*/ 15 h 36" name="T65"/>
              <a:gd fmla="*/ 25 w 45" name="T66"/>
              <a:gd fmla="*/ 22 h 36" name="T67"/>
              <a:gd fmla="*/ 25 w 45" name="T68"/>
              <a:gd fmla="*/ 21 h 36" name="T69"/>
              <a:gd fmla="*/ 24 w 45" name="T70"/>
              <a:gd fmla="*/ 20 h 36" name="T71"/>
              <a:gd fmla="*/ 23 w 45" name="T72"/>
              <a:gd fmla="*/ 20 h 36" name="T73"/>
              <a:gd fmla="*/ 21 w 45" name="T74"/>
              <a:gd fmla="*/ 20 h 36" name="T75"/>
              <a:gd fmla="*/ 21 w 45" name="T76"/>
              <a:gd fmla="*/ 21 h 36" name="T77"/>
              <a:gd fmla="*/ 23 w 45" name="T78"/>
              <a:gd fmla="*/ 1 h 36" name="T79"/>
              <a:gd fmla="*/ 23 w 45" name="T80"/>
              <a:gd fmla="*/ 1 h 36" name="T81"/>
              <a:gd fmla="*/ 30 w 45" name="T82"/>
              <a:gd fmla="*/ 8 h 36" name="T83"/>
              <a:gd fmla="*/ 31 w 45" name="T84"/>
              <a:gd fmla="*/ 8 h 36" name="T85"/>
              <a:gd fmla="*/ 23 w 45" name="T86"/>
              <a:gd fmla="*/ 0 h 36" name="T87"/>
              <a:gd fmla="*/ 23 w 45" name="T88"/>
              <a:gd fmla="*/ 0 h 36" name="T89"/>
              <a:gd fmla="*/ 14 w 45" name="T90"/>
              <a:gd fmla="*/ 8 h 36" name="T91"/>
              <a:gd fmla="*/ 16 w 45" name="T92"/>
              <a:gd fmla="*/ 8 h 36" name="T93"/>
              <a:gd fmla="*/ 23 w 45" name="T94"/>
              <a:gd fmla="*/ 1 h 3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6" w="45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289" y="2932351"/>
            <a:ext cx="342332" cy="298492"/>
          </a:xfrm>
          <a:custGeom>
            <a:gdLst>
              <a:gd fmla="*/ 41 w 62" name="T0"/>
              <a:gd fmla="*/ 31 h 54" name="T1"/>
              <a:gd fmla="*/ 34 w 62" name="T2"/>
              <a:gd fmla="*/ 23 h 54" name="T3"/>
              <a:gd fmla="*/ 33 w 62" name="T4"/>
              <a:gd fmla="*/ 17 h 54" name="T5"/>
              <a:gd fmla="*/ 30 w 62" name="T6"/>
              <a:gd fmla="*/ 20 h 54" name="T7"/>
              <a:gd fmla="*/ 23 w 62" name="T8"/>
              <a:gd fmla="*/ 13 h 54" name="T9"/>
              <a:gd fmla="*/ 18 w 62" name="T10"/>
              <a:gd fmla="*/ 17 h 54" name="T11"/>
              <a:gd fmla="*/ 7 w 62" name="T12"/>
              <a:gd fmla="*/ 17 h 54" name="T13"/>
              <a:gd fmla="*/ 7 w 62" name="T14"/>
              <a:gd fmla="*/ 23 h 54" name="T15"/>
              <a:gd fmla="*/ 0 w 62" name="T16"/>
              <a:gd fmla="*/ 31 h 54" name="T17"/>
              <a:gd fmla="*/ 4 w 62" name="T18"/>
              <a:gd fmla="*/ 36 h 54" name="T19"/>
              <a:gd fmla="*/ 4 w 62" name="T20"/>
              <a:gd fmla="*/ 46 h 54" name="T21"/>
              <a:gd fmla="*/ 10 w 62" name="T22"/>
              <a:gd fmla="*/ 47 h 54" name="T23"/>
              <a:gd fmla="*/ 18 w 62" name="T24"/>
              <a:gd fmla="*/ 54 h 54" name="T25"/>
              <a:gd fmla="*/ 23 w 62" name="T26"/>
              <a:gd fmla="*/ 50 h 54" name="T27"/>
              <a:gd fmla="*/ 32 w 62" name="T28"/>
              <a:gd fmla="*/ 48 h 54" name="T29"/>
              <a:gd fmla="*/ 37 w 62" name="T30"/>
              <a:gd fmla="*/ 46 h 54" name="T31"/>
              <a:gd fmla="*/ 37 w 62" name="T32"/>
              <a:gd fmla="*/ 36 h 54" name="T33"/>
              <a:gd fmla="*/ 32 w 62" name="T34"/>
              <a:gd fmla="*/ 38 h 54" name="T35"/>
              <a:gd fmla="*/ 20 w 62" name="T36"/>
              <a:gd fmla="*/ 46 h 54" name="T37"/>
              <a:gd fmla="*/ 20 w 62" name="T38"/>
              <a:gd fmla="*/ 21 h 54" name="T39"/>
              <a:gd fmla="*/ 33 w 62" name="T40"/>
              <a:gd fmla="*/ 33 h 54" name="T41"/>
              <a:gd fmla="*/ 58 w 62" name="T42"/>
              <a:gd fmla="*/ 35 h 54" name="T43"/>
              <a:gd fmla="*/ 62 w 62" name="T44"/>
              <a:gd fmla="*/ 38 h 54" name="T45"/>
              <a:gd fmla="*/ 60 w 62" name="T46"/>
              <a:gd fmla="*/ 41 h 54" name="T47"/>
              <a:gd fmla="*/ 59 w 62" name="T48"/>
              <a:gd fmla="*/ 46 h 54" name="T49"/>
              <a:gd fmla="*/ 56 w 62" name="T50"/>
              <a:gd fmla="*/ 47 h 54" name="T51"/>
              <a:gd fmla="*/ 52 w 62" name="T52"/>
              <a:gd fmla="*/ 50 h 54" name="T53"/>
              <a:gd fmla="*/ 50 w 62" name="T54"/>
              <a:gd fmla="*/ 48 h 54" name="T55"/>
              <a:gd fmla="*/ 45 w 62" name="T56"/>
              <a:gd fmla="*/ 48 h 54" name="T57"/>
              <a:gd fmla="*/ 44 w 62" name="T58"/>
              <a:gd fmla="*/ 45 h 54" name="T59"/>
              <a:gd fmla="*/ 41 w 62" name="T60"/>
              <a:gd fmla="*/ 41 h 54" name="T61"/>
              <a:gd fmla="*/ 43 w 62" name="T62"/>
              <a:gd fmla="*/ 39 h 54" name="T63"/>
              <a:gd fmla="*/ 43 w 62" name="T64"/>
              <a:gd fmla="*/ 33 h 54" name="T65"/>
              <a:gd fmla="*/ 46 w 62" name="T66"/>
              <a:gd fmla="*/ 33 h 54" name="T67"/>
              <a:gd fmla="*/ 50 w 62" name="T68"/>
              <a:gd fmla="*/ 29 h 54" name="T69"/>
              <a:gd fmla="*/ 52 w 62" name="T70"/>
              <a:gd fmla="*/ 31 h 54" name="T71"/>
              <a:gd fmla="*/ 58 w 62" name="T72"/>
              <a:gd fmla="*/ 31 h 54" name="T73"/>
              <a:gd fmla="*/ 58 w 62" name="T74"/>
              <a:gd fmla="*/ 35 h 54" name="T75"/>
              <a:gd fmla="*/ 57 w 62" name="T76"/>
              <a:gd fmla="*/ 40 h 54" name="T77"/>
              <a:gd fmla="*/ 45 w 62" name="T78"/>
              <a:gd fmla="*/ 40 h 54" name="T79"/>
              <a:gd fmla="*/ 51 w 62" name="T80"/>
              <a:gd fmla="*/ 46 h 54" name="T81"/>
              <a:gd fmla="*/ 62 w 62" name="T82"/>
              <a:gd fmla="*/ 12 h 54" name="T83"/>
              <a:gd fmla="*/ 59 w 62" name="T84"/>
              <a:gd fmla="*/ 15 h 54" name="T85"/>
              <a:gd fmla="*/ 59 w 62" name="T86"/>
              <a:gd fmla="*/ 22 h 54" name="T87"/>
              <a:gd fmla="*/ 55 w 62" name="T88"/>
              <a:gd fmla="*/ 23 h 54" name="T89"/>
              <a:gd fmla="*/ 50 w 62" name="T90"/>
              <a:gd fmla="*/ 28 h 54" name="T91"/>
              <a:gd fmla="*/ 46 w 62" name="T92"/>
              <a:gd fmla="*/ 25 h 54" name="T93"/>
              <a:gd fmla="*/ 39 w 62" name="T94"/>
              <a:gd fmla="*/ 25 h 54" name="T95"/>
              <a:gd fmla="*/ 39 w 62" name="T96"/>
              <a:gd fmla="*/ 20 h 54" name="T97"/>
              <a:gd fmla="*/ 34 w 62" name="T98"/>
              <a:gd fmla="*/ 15 h 54" name="T99"/>
              <a:gd fmla="*/ 37 w 62" name="T100"/>
              <a:gd fmla="*/ 12 h 54" name="T101"/>
              <a:gd fmla="*/ 37 w 62" name="T102"/>
              <a:gd fmla="*/ 5 h 54" name="T103"/>
              <a:gd fmla="*/ 41 w 62" name="T104"/>
              <a:gd fmla="*/ 5 h 54" name="T105"/>
              <a:gd fmla="*/ 46 w 62" name="T106"/>
              <a:gd fmla="*/ 0 h 54" name="T107"/>
              <a:gd fmla="*/ 49 w 62" name="T108"/>
              <a:gd fmla="*/ 3 h 54" name="T109"/>
              <a:gd fmla="*/ 56 w 62" name="T110"/>
              <a:gd fmla="*/ 3 h 54" name="T111"/>
              <a:gd fmla="*/ 57 w 62" name="T112"/>
              <a:gd fmla="*/ 7 h 54" name="T113"/>
              <a:gd fmla="*/ 48 w 62" name="T114"/>
              <a:gd fmla="*/ 22 h 54" name="T115"/>
              <a:gd fmla="*/ 40 w 62" name="T116"/>
              <a:gd fmla="*/ 14 h 54" name="T117"/>
              <a:gd fmla="*/ 56 w 62" name="T118"/>
              <a:gd fmla="*/ 14 h 5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54" w="62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3575" y="2937888"/>
            <a:ext cx="253730" cy="282356"/>
          </a:xfrm>
          <a:custGeom>
            <a:gdLst>
              <a:gd fmla="*/ 40 w 46" name="T0"/>
              <a:gd fmla="*/ 28 h 51" name="T1"/>
              <a:gd fmla="*/ 35 w 46" name="T2"/>
              <a:gd fmla="*/ 41 h 51" name="T3"/>
              <a:gd fmla="*/ 34 w 46" name="T4"/>
              <a:gd fmla="*/ 34 h 51" name="T5"/>
              <a:gd fmla="*/ 29 w 46" name="T6"/>
              <a:gd fmla="*/ 30 h 51" name="T7"/>
              <a:gd fmla="*/ 29 w 46" name="T8"/>
              <a:gd fmla="*/ 30 h 51" name="T9"/>
              <a:gd fmla="*/ 27 w 46" name="T10"/>
              <a:gd fmla="*/ 30 h 51" name="T11"/>
              <a:gd fmla="*/ 25 w 46" name="T12"/>
              <a:gd fmla="*/ 35 h 51" name="T13"/>
              <a:gd fmla="*/ 24 w 46" name="T14"/>
              <a:gd fmla="*/ 38 h 51" name="T15"/>
              <a:gd fmla="*/ 24 w 46" name="T16"/>
              <a:gd fmla="*/ 32 h 51" name="T17"/>
              <a:gd fmla="*/ 24 w 46" name="T18"/>
              <a:gd fmla="*/ 31 h 51" name="T19"/>
              <a:gd fmla="*/ 23 w 46" name="T20"/>
              <a:gd fmla="*/ 30 h 51" name="T21"/>
              <a:gd fmla="*/ 22 w 46" name="T22"/>
              <a:gd fmla="*/ 31 h 51" name="T23"/>
              <a:gd fmla="*/ 22 w 46" name="T24"/>
              <a:gd fmla="*/ 32 h 51" name="T25"/>
              <a:gd fmla="*/ 21 w 46" name="T26"/>
              <a:gd fmla="*/ 38 h 51" name="T27"/>
              <a:gd fmla="*/ 20 w 46" name="T28"/>
              <a:gd fmla="*/ 35 h 51" name="T29"/>
              <a:gd fmla="*/ 19 w 46" name="T30"/>
              <a:gd fmla="*/ 30 h 51" name="T31"/>
              <a:gd fmla="*/ 15 w 46" name="T32"/>
              <a:gd fmla="*/ 30 h 51" name="T33"/>
              <a:gd fmla="*/ 15 w 46" name="T34"/>
              <a:gd fmla="*/ 30 h 51" name="T35"/>
              <a:gd fmla="*/ 11 w 46" name="T36"/>
              <a:gd fmla="*/ 34 h 51" name="T37"/>
              <a:gd fmla="*/ 10 w 46" name="T38"/>
              <a:gd fmla="*/ 41 h 51" name="T39"/>
              <a:gd fmla="*/ 5 w 46" name="T40"/>
              <a:gd fmla="*/ 28 h 51" name="T41"/>
              <a:gd fmla="*/ 23 w 46" name="T42"/>
              <a:gd fmla="*/ 11 h 51" name="T43"/>
              <a:gd fmla="*/ 23 w 46" name="T44"/>
              <a:gd fmla="*/ 14 h 51" name="T45"/>
              <a:gd fmla="*/ 25 w 46" name="T46"/>
              <a:gd fmla="*/ 15 h 51" name="T47"/>
              <a:gd fmla="*/ 28 w 46" name="T48"/>
              <a:gd fmla="*/ 13 h 51" name="T49"/>
              <a:gd fmla="*/ 32 w 46" name="T50"/>
              <a:gd fmla="*/ 11 h 51" name="T51"/>
              <a:gd fmla="*/ 34 w 46" name="T52"/>
              <a:gd fmla="*/ 9 h 51" name="T53"/>
              <a:gd fmla="*/ 34 w 46" name="T54"/>
              <a:gd fmla="*/ 7 h 51" name="T55"/>
              <a:gd fmla="*/ 32 w 46" name="T56"/>
              <a:gd fmla="*/ 5 h 51" name="T57"/>
              <a:gd fmla="*/ 28 w 46" name="T58"/>
              <a:gd fmla="*/ 3 h 51" name="T59"/>
              <a:gd fmla="*/ 25 w 46" name="T60"/>
              <a:gd fmla="*/ 1 h 51" name="T61"/>
              <a:gd fmla="*/ 23 w 46" name="T62"/>
              <a:gd fmla="*/ 2 h 51" name="T63"/>
              <a:gd fmla="*/ 23 w 46" name="T64"/>
              <a:gd fmla="*/ 5 h 51" name="T65"/>
              <a:gd fmla="*/ 0 w 46" name="T66"/>
              <a:gd fmla="*/ 28 h 51" name="T67"/>
              <a:gd fmla="*/ 23 w 46" name="T68"/>
              <a:gd fmla="*/ 51 h 51" name="T69"/>
              <a:gd fmla="*/ 46 w 46" name="T70"/>
              <a:gd fmla="*/ 28 h 51" name="T71"/>
              <a:gd fmla="*/ 40 w 46" name="T72"/>
              <a:gd fmla="*/ 28 h 51" name="T73"/>
              <a:gd fmla="*/ 23 w 46" name="T74"/>
              <a:gd fmla="*/ 19 h 51" name="T75"/>
              <a:gd fmla="*/ 28 w 46" name="T76"/>
              <a:gd fmla="*/ 24 h 51" name="T77"/>
              <a:gd fmla="*/ 23 w 46" name="T78"/>
              <a:gd fmla="*/ 29 h 51" name="T79"/>
              <a:gd fmla="*/ 17 w 46" name="T80"/>
              <a:gd fmla="*/ 24 h 51" name="T81"/>
              <a:gd fmla="*/ 23 w 46" name="T82"/>
              <a:gd fmla="*/ 19 h 51" name="T83"/>
              <a:gd fmla="*/ 30 w 46" name="T84"/>
              <a:gd fmla="*/ 37 h 51" name="T85"/>
              <a:gd fmla="*/ 30 w 46" name="T86"/>
              <a:gd fmla="*/ 37 h 51" name="T87"/>
              <a:gd fmla="*/ 30 w 46" name="T88"/>
              <a:gd fmla="*/ 37 h 51" name="T89"/>
              <a:gd fmla="*/ 30 w 46" name="T90"/>
              <a:gd fmla="*/ 44 h 51" name="T91"/>
              <a:gd fmla="*/ 30 w 46" name="T92"/>
              <a:gd fmla="*/ 44 h 51" name="T93"/>
              <a:gd fmla="*/ 29 w 46" name="T94"/>
              <a:gd fmla="*/ 37 h 51" name="T95"/>
              <a:gd fmla="*/ 30 w 46" name="T96"/>
              <a:gd fmla="*/ 37 h 51" name="T97"/>
              <a:gd fmla="*/ 15 w 46" name="T98"/>
              <a:gd fmla="*/ 37 h 51" name="T99"/>
              <a:gd fmla="*/ 15 w 46" name="T100"/>
              <a:gd fmla="*/ 37 h 51" name="T101"/>
              <a:gd fmla="*/ 15 w 46" name="T102"/>
              <a:gd fmla="*/ 44 h 51" name="T103"/>
              <a:gd fmla="*/ 14 w 46" name="T104"/>
              <a:gd fmla="*/ 44 h 51" name="T105"/>
              <a:gd fmla="*/ 14 w 46" name="T106"/>
              <a:gd fmla="*/ 37 h 51" name="T107"/>
              <a:gd fmla="*/ 15 w 46" name="T108"/>
              <a:gd fmla="*/ 37 h 51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1" w="46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t" anchorCtr="0" bIns="36378" compatLnSpc="1" lIns="72756" numCol="1" rIns="72756" tIns="36378" vert="horz" wrap="square"/>
          <a:lstStyle/>
          <a:p>
            <a:endParaRPr altLang="en-US" lang="zh-CN"/>
          </a:p>
        </p:txBody>
      </p:sp>
      <p:sp>
        <p:nvSpPr>
          <p:cNvPr id="44" name="TextBox 43"/>
          <p:cNvSpPr txBox="1"/>
          <p:nvPr/>
        </p:nvSpPr>
        <p:spPr>
          <a:xfrm>
            <a:off x="1255603" y="3770882"/>
            <a:ext cx="1407791" cy="1219414"/>
          </a:xfrm>
          <a:prstGeom prst="rect">
            <a:avLst/>
          </a:prstGeom>
          <a:noFill/>
        </p:spPr>
        <p:txBody>
          <a:bodyPr bIns="36378" lIns="72756" rIns="72756" rtlCol="0" tIns="36378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3597" y="3465670"/>
            <a:ext cx="1411412" cy="211226"/>
          </a:xfrm>
          <a:prstGeom prst="rect">
            <a:avLst/>
          </a:prstGeom>
          <a:noFill/>
        </p:spPr>
        <p:txBody>
          <a:bodyPr anchor="t" bIns="0" lIns="72756" rIns="72756" rtlCol="0" tIns="0" wrap="square">
            <a:spAutoFit/>
          </a:bodyPr>
          <a:lstStyle/>
          <a:p>
            <a:r>
              <a:rPr altLang="en-US" baseline="-3000" lang="zh-CN" sz="2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139" y="3770882"/>
            <a:ext cx="1407791" cy="1219414"/>
          </a:xfrm>
          <a:prstGeom prst="rect">
            <a:avLst/>
          </a:prstGeom>
          <a:noFill/>
        </p:spPr>
        <p:txBody>
          <a:bodyPr bIns="36378" lIns="72756" rIns="72756" rtlCol="0" tIns="36378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132" y="3495900"/>
            <a:ext cx="1411412" cy="211226"/>
          </a:xfrm>
          <a:prstGeom prst="rect">
            <a:avLst/>
          </a:prstGeom>
          <a:noFill/>
        </p:spPr>
        <p:txBody>
          <a:bodyPr anchor="t" bIns="0" lIns="72756" rIns="72756" rtlCol="0" tIns="0" wrap="square">
            <a:spAutoFit/>
          </a:bodyPr>
          <a:lstStyle/>
          <a:p>
            <a:r>
              <a:rPr altLang="en-US" baseline="-3000" lang="zh-CN" sz="2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64" y="3770882"/>
            <a:ext cx="1407791" cy="1219414"/>
          </a:xfrm>
          <a:prstGeom prst="rect">
            <a:avLst/>
          </a:prstGeom>
          <a:noFill/>
        </p:spPr>
        <p:txBody>
          <a:bodyPr bIns="36378" lIns="72756" rIns="72756" rtlCol="0" tIns="36378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658" y="3495900"/>
            <a:ext cx="1411412" cy="211226"/>
          </a:xfrm>
          <a:prstGeom prst="rect">
            <a:avLst/>
          </a:prstGeom>
          <a:noFill/>
        </p:spPr>
        <p:txBody>
          <a:bodyPr anchor="t" bIns="0" lIns="72756" rIns="72756" rtlCol="0" tIns="0" wrap="square">
            <a:spAutoFit/>
          </a:bodyPr>
          <a:lstStyle/>
          <a:p>
            <a:r>
              <a:rPr altLang="en-US" baseline="-3000" lang="zh-CN" sz="2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972" y="3783982"/>
            <a:ext cx="1407791" cy="1219414"/>
          </a:xfrm>
          <a:prstGeom prst="rect">
            <a:avLst/>
          </a:prstGeom>
          <a:noFill/>
        </p:spPr>
        <p:txBody>
          <a:bodyPr bIns="36378" lIns="72756" rIns="72756" rtlCol="0" tIns="36378"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altLang="en-US" lang="zh-CN" smtClean="0" sz="11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965" y="3495900"/>
            <a:ext cx="1411412" cy="211226"/>
          </a:xfrm>
          <a:prstGeom prst="rect">
            <a:avLst/>
          </a:prstGeom>
          <a:noFill/>
        </p:spPr>
        <p:txBody>
          <a:bodyPr anchor="t" bIns="0" lIns="72756" rIns="72756" rtlCol="0" tIns="0" wrap="square">
            <a:spAutoFit/>
          </a:bodyPr>
          <a:lstStyle/>
          <a:p>
            <a:r>
              <a:rPr altLang="en-US" baseline="-3000" lang="zh-CN" sz="2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3" name="文本框 2"/>
          <p:cNvSpPr txBox="1"/>
          <p:nvPr/>
        </p:nvSpPr>
        <p:spPr>
          <a:xfrm>
            <a:off x="501501" y="134428"/>
            <a:ext cx="3505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35EB850A-135B-48BA-87EA-CE8FA8E6CEE9}" type="slidenum">
              <a:rPr lang="en-US" smtClean="0"/>
              <a:t>33</a:t>
            </a:fld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0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1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1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15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1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8" nodeType="withEffect" presetClass="entr" presetID="2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7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2"/>
      <p:bldP grpId="0" spid="13"/>
      <p:bldP grpId="0" spid="14"/>
      <p:bldP grpId="0" spid="15"/>
      <p:bldP grpId="0" spid="16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8"/>
      <p:bldP grpId="0" spid="39"/>
      <p:bldP grpId="0" spid="40"/>
      <p:bldP grpId="0" spid="45"/>
      <p:bldP grpId="0" spid="47"/>
      <p:bldP grpId="0" spid="49"/>
      <p:bldP grpId="0" spid="51"/>
      <p:bldP grpId="0" spid="53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15"/>
          <p:cNvSpPr txBox="1"/>
          <p:nvPr/>
        </p:nvSpPr>
        <p:spPr>
          <a:xfrm>
            <a:off x="1025957" y="3428614"/>
            <a:ext cx="842415" cy="708650"/>
          </a:xfrm>
          <a:prstGeom prst="rect">
            <a:avLst/>
          </a:prstGeom>
          <a:noFill/>
        </p:spPr>
        <p:txBody>
          <a:bodyPr anchor="ctr" bIns="34285" lIns="68571" rIns="68571" rtlCol="0" tIns="34285" wrap="square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</a:p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49" y="2310331"/>
            <a:ext cx="1193420" cy="922010"/>
          </a:xfrm>
          <a:prstGeom prst="rect">
            <a:avLst/>
          </a:prstGeom>
          <a:noFill/>
        </p:spPr>
        <p:txBody>
          <a:bodyPr anchor="ctr"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</a:t>
            </a:r>
          </a:p>
          <a:p>
            <a:pPr algn="ctr"/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文字点击添加</a:t>
            </a:r>
          </a:p>
          <a:p>
            <a:pPr algn="ctr"/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913" y="3253241"/>
            <a:ext cx="842415" cy="708650"/>
          </a:xfrm>
          <a:prstGeom prst="rect">
            <a:avLst/>
          </a:prstGeom>
          <a:noFill/>
        </p:spPr>
        <p:txBody>
          <a:bodyPr anchor="ctr" bIns="34285" lIns="68571" rIns="68571" rtlCol="0" tIns="34285" wrap="square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</a:p>
          <a:p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429" y="2548991"/>
            <a:ext cx="1193420" cy="495290"/>
          </a:xfrm>
          <a:prstGeom prst="rect">
            <a:avLst/>
          </a:prstGeom>
          <a:noFill/>
        </p:spPr>
        <p:txBody>
          <a:bodyPr anchor="ctr" bIns="34285" lIns="68571" rIns="68571" rtlCol="0" tIns="34285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</a:t>
            </a:r>
          </a:p>
          <a:p>
            <a:pPr algn="ctr"/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4229" y="1581150"/>
            <a:ext cx="1943204" cy="4869170"/>
          </a:xfrm>
          <a:prstGeom prst="rect">
            <a:avLst/>
          </a:prstGeom>
        </p:spPr>
        <p:txBody>
          <a:bodyPr bIns="34285" lIns="68571" rIns="68571" tIns="3428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15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点击添加小标题</a:t>
            </a:r>
          </a:p>
          <a:p>
            <a:pPr>
              <a:lnSpc>
                <a:spcPct val="150000"/>
              </a:lnSpc>
            </a:pPr>
            <a:endParaRPr altLang="en-US" b="1" lang="zh-CN" smtClean="0" sz="1500">
              <a:solidFill>
                <a:srgbClr val="005DA2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r>
              <a:rPr altLang="en-US" b="1" lang="zh-CN" smtClean="0" sz="15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5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轻点此处输入文字内容，PPT模板所有文字图片都可编辑，数据图表都可以修改颜色大小形状轻点此处输入文字内容</a:t>
            </a:r>
          </a:p>
        </p:txBody>
      </p:sp>
      <p:sp>
        <p:nvSpPr>
          <p:cNvPr id="21" name="Freeform 4"/>
          <p:cNvSpPr/>
          <p:nvPr/>
        </p:nvSpPr>
        <p:spPr bwMode="auto">
          <a:xfrm>
            <a:off x="1838595" y="1906116"/>
            <a:ext cx="1746806" cy="1747374"/>
          </a:xfrm>
          <a:custGeom>
            <a:rect b="b" l="l" r="r" t="t"/>
            <a:pathLst>
              <a:path h="2628031" w="2628619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5"/>
          </a:solidFill>
          <a:ln algn="ctr" cap="flat" cmpd="sng" w="3175">
            <a:noFill/>
            <a:prstDash val="solid"/>
          </a:ln>
          <a:effectLst/>
        </p:spPr>
        <p:txBody>
          <a:bodyPr anchor="ctr" bIns="34285" lIns="0" rIns="0" tIns="34285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kern="0" lang="en-US" sz="2100">
              <a:solidFill>
                <a:sysClr lastClr="FFFFFF" val="window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305" y="2858507"/>
            <a:ext cx="1380705" cy="1381156"/>
          </a:xfrm>
          <a:custGeom>
            <a:rect b="b" l="l" r="r" t="t"/>
            <a:pathLst>
              <a:path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algn="ctr" cap="flat" cmpd="sng" w="3175">
            <a:noFill/>
            <a:prstDash val="solid"/>
          </a:ln>
          <a:effectLst/>
        </p:spPr>
        <p:txBody>
          <a:bodyPr anchor="ctr" bIns="34285" lIns="0" rIns="0" tIns="34285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kern="0" lang="en-US" sz="2100">
              <a:solidFill>
                <a:srgbClr val="41445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5592" y="2992016"/>
            <a:ext cx="1523907" cy="1523500"/>
          </a:xfrm>
          <a:custGeom>
            <a:rect b="b" l="l" r="r" t="t"/>
            <a:pathLst>
              <a:path h="2080525" w="2075647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5"/>
          </a:solidFill>
          <a:ln algn="ctr" cap="flat" cmpd="sng" w="3175">
            <a:noFill/>
            <a:prstDash val="solid"/>
          </a:ln>
          <a:effectLst/>
        </p:spPr>
        <p:txBody>
          <a:bodyPr anchor="ctr" bIns="34285" lIns="0" rIns="0" tIns="34285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kern="0" lang="en-US" sz="2100">
              <a:solidFill>
                <a:sysClr lastClr="FFFFFF" val="window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769" y="1961144"/>
            <a:ext cx="1667814" cy="1668361"/>
          </a:xfrm>
          <a:custGeom>
            <a:rect b="b" l="l" r="r" t="t"/>
            <a:pathLst>
              <a:path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algn="ctr" cap="flat" cmpd="sng" w="3175">
            <a:noFill/>
            <a:prstDash val="solid"/>
          </a:ln>
          <a:effectLst/>
        </p:spPr>
        <p:txBody>
          <a:bodyPr anchor="ctr" bIns="34285" lIns="0" rIns="0" tIns="34285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kern="0" lang="en-US" sz="2100">
              <a:solidFill>
                <a:sysClr lastClr="FFFFFF" val="window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4598" y="1167919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点击添加小标题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457200" y="133350"/>
            <a:ext cx="31242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B2B6F505-CBB2-48B6-9400-D5DAB7D4F2CA}" type="slidenum">
              <a:rPr lang="en-US" smtClean="0"/>
              <a:t>34</a:t>
            </a:fld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dur="8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0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dur="7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0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dur="7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0" nodeType="withEffect" presetClass="emph" presetID="8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dur="70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12"/>
      <p:bldP grpId="0" spid="13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1505" y="990587"/>
            <a:ext cx="3702909" cy="1838013"/>
          </a:xfrm>
          <a:custGeom>
            <a:rect b="b" l="l" r="r" t="t"/>
            <a:pathLst>
              <a:path h="2058709" w="417692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anchor="b" anchorCtr="0" bIns="127997" lIns="95998" rIns="95998" tIns="63999"/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文字图片都可编辑，数据图表都可以修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改颜色大小形状轻点此处输入文字内容</a:t>
            </a:r>
          </a:p>
        </p:txBody>
      </p:sp>
      <p:sp>
        <p:nvSpPr>
          <p:cNvPr id="5" name="Freeform 9"/>
          <p:cNvSpPr/>
          <p:nvPr/>
        </p:nvSpPr>
        <p:spPr bwMode="gray">
          <a:xfrm>
            <a:off x="901505" y="2947471"/>
            <a:ext cx="3702909" cy="1838013"/>
          </a:xfrm>
          <a:custGeom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b="b" l="0" r="r" t="0"/>
            <a:pathLst>
              <a:path h="864" w="1752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anchor="t" anchorCtr="0" bIns="127997" lIns="95998" rIns="95998" tIns="127997"/>
          <a:lstStyle/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文字图片都可编辑，数据图表都可以修</a:t>
            </a:r>
          </a:p>
          <a:p>
            <a:pPr algn="just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改颜色大小形状轻点此处输入文字内容</a:t>
            </a:r>
          </a:p>
        </p:txBody>
      </p:sp>
      <p:sp>
        <p:nvSpPr>
          <p:cNvPr id="6" name="Freeform 10"/>
          <p:cNvSpPr/>
          <p:nvPr/>
        </p:nvSpPr>
        <p:spPr bwMode="gray">
          <a:xfrm>
            <a:off x="4731392" y="2947471"/>
            <a:ext cx="3702909" cy="1838013"/>
          </a:xfrm>
          <a:custGeom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b="b" l="0" r="r" t="0"/>
            <a:pathLst>
              <a:path h="864" w="1752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anchor="t" anchorCtr="0" bIns="127997" lIns="95998" rIns="95998" tIns="127997"/>
          <a:lstStyle/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</a:t>
            </a:r>
          </a:p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文字图片都可编辑，数据图表都可以修</a:t>
            </a:r>
          </a:p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改颜色大小形状轻点此处输入文字内容</a:t>
            </a:r>
          </a:p>
        </p:txBody>
      </p:sp>
      <p:sp>
        <p:nvSpPr>
          <p:cNvPr id="7" name="Freeform 8"/>
          <p:cNvSpPr/>
          <p:nvPr/>
        </p:nvSpPr>
        <p:spPr bwMode="gray">
          <a:xfrm>
            <a:off x="4731390" y="990587"/>
            <a:ext cx="3702084" cy="1838013"/>
          </a:xfrm>
          <a:custGeom>
            <a:rect b="b" l="l" r="r" t="t"/>
            <a:pathLst>
              <a:path h="2058709" w="417692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anchor="b" anchorCtr="0" bIns="127997" lIns="95998" rIns="95998" tIns="63999"/>
          <a:lstStyle/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</a:t>
            </a:r>
          </a:p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文字图片都可编辑，数据图表都可以修</a:t>
            </a:r>
          </a:p>
          <a:p>
            <a:pPr algn="r">
              <a:lnSpc>
                <a:spcPct val="114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改颜色大小形状轻点此处输入文字内容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1505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anchor="ctr" bIns="63999" lIns="95998" rIns="95998" tIns="63999"/>
          <a:lstStyle/>
          <a:p>
            <a:pPr defTabSz="712470" eaLnBrk="0" hangingPunct="0"/>
            <a:r>
              <a:rPr altLang="en-US" b="1" lang="zh-CN" noProof="1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94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anchor="ctr" bIns="63999" lIns="95998" rIns="95998" tIns="63999"/>
          <a:lstStyle/>
          <a:p>
            <a:pPr defTabSz="712470" eaLnBrk="0" hangingPunct="0"/>
            <a:r>
              <a:rPr altLang="en-US" b="1" lang="zh-CN" noProof="1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94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anchor="ctr" bIns="63999" lIns="95998" rIns="95998" tIns="63999"/>
          <a:lstStyle/>
          <a:p>
            <a:pPr defTabSz="712470" eaLnBrk="0" hangingPunct="0"/>
            <a:r>
              <a:rPr altLang="en-US" b="1" lang="zh-CN" noProof="1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1505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</a:ln>
          <a:effectLst/>
        </p:spPr>
        <p:txBody>
          <a:bodyPr anchor="ctr" bIns="40640" lIns="81279" rIns="81279" tIns="40640" wrap="none"/>
          <a:lstStyle/>
          <a:p>
            <a:r>
              <a:rPr altLang="en-US" b="1" lang="zh-CN" noProof="1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2" name="Gruppieren 43"/>
          <p:cNvGrpSpPr/>
          <p:nvPr/>
        </p:nvGrpSpPr>
        <p:grpSpPr>
          <a:xfrm>
            <a:off x="3798280" y="1998628"/>
            <a:ext cx="1721257" cy="1733460"/>
            <a:chOff x="2804400" y="1911431"/>
            <a:chExt cx="3535200" cy="3535200"/>
          </a:xfrm>
          <a:solidFill>
            <a:schemeClr val="accent5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b="b" l="0" r="r" t="0"/>
              <a:pathLst>
                <a:path h="1537" w="1712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b="b" l="0" r="r" t="0"/>
              <a:pathLst>
                <a:path h="1529" w="1525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b="b" l="0" r="r" t="0"/>
              <a:pathLst>
                <a:path h="1609" w="1683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文本框 2"/>
          <p:cNvSpPr txBox="1"/>
          <p:nvPr/>
        </p:nvSpPr>
        <p:spPr>
          <a:xfrm>
            <a:off x="609600" y="198226"/>
            <a:ext cx="2465430" cy="38861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pPr algn="ctr"/>
            <a:r>
              <a:rPr altLang="en-US" b="1" lang="zh-CN" smtClean="0" sz="21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08E86B56-E621-4647-AC0C-6266A1A66091}" type="slidenum">
              <a:rPr lang="en-US" smtClean="0"/>
              <a:t>35</a:t>
            </a:fld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7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2"/>
          <p:cNvSpPr txBox="1"/>
          <p:nvPr/>
        </p:nvSpPr>
        <p:spPr>
          <a:xfrm>
            <a:off x="457200" y="133350"/>
            <a:ext cx="28956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99BA3793-A818-48B3-958A-38750BC0E7B0}" type="slidenum">
              <a:rPr lang="en-US" smtClean="0"/>
              <a:t>36</a:t>
            </a:fld>
          </a:p>
        </p:txBody>
      </p:sp>
      <p:grpSp>
        <p:nvGrpSpPr>
          <p:cNvPr id="25" name="Group 24"/>
          <p:cNvGrpSpPr/>
          <p:nvPr/>
        </p:nvGrpSpPr>
        <p:grpSpPr>
          <a:xfrm>
            <a:off x="3088533" y="1314621"/>
            <a:ext cx="2865157" cy="2780986"/>
            <a:chOff x="4125516" y="790575"/>
            <a:chExt cx="3839766" cy="3848100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5092304" y="1765697"/>
              <a:ext cx="1906190" cy="1906191"/>
            </a:xfrm>
            <a:custGeom>
              <a:gdLst>
                <a:gd fmla="*/ 116 w 211" name="T0"/>
                <a:gd fmla="*/ 10 h 211" name="T1"/>
                <a:gd fmla="*/ 116 w 211" name="T2"/>
                <a:gd fmla="*/ 0 h 211" name="T3"/>
                <a:gd fmla="*/ 181 w 211" name="T4"/>
                <a:gd fmla="*/ 30 h 211" name="T5"/>
                <a:gd fmla="*/ 211 w 211" name="T6"/>
                <a:gd fmla="*/ 95 h 211" name="T7"/>
                <a:gd fmla="*/ 201 w 211" name="T8"/>
                <a:gd fmla="*/ 95 h 211" name="T9"/>
                <a:gd fmla="*/ 174 w 211" name="T10"/>
                <a:gd fmla="*/ 37 h 211" name="T11"/>
                <a:gd fmla="*/ 116 w 211" name="T12"/>
                <a:gd fmla="*/ 10 h 211" name="T13"/>
                <a:gd fmla="*/ 10 w 211" name="T14"/>
                <a:gd fmla="*/ 115 h 211" name="T15"/>
                <a:gd fmla="*/ 0 w 211" name="T16"/>
                <a:gd fmla="*/ 115 h 211" name="T17"/>
                <a:gd fmla="*/ 30 w 211" name="T18"/>
                <a:gd fmla="*/ 180 h 211" name="T19"/>
                <a:gd fmla="*/ 96 w 211" name="T20"/>
                <a:gd fmla="*/ 211 h 211" name="T21"/>
                <a:gd fmla="*/ 96 w 211" name="T22"/>
                <a:gd fmla="*/ 201 h 211" name="T23"/>
                <a:gd fmla="*/ 38 w 211" name="T24"/>
                <a:gd fmla="*/ 173 h 211" name="T25"/>
                <a:gd fmla="*/ 10 w 211" name="T26"/>
                <a:gd fmla="*/ 115 h 211" name="T27"/>
                <a:gd fmla="*/ 10 w 211" name="T28"/>
                <a:gd fmla="*/ 95 h 211" name="T29"/>
                <a:gd fmla="*/ 38 w 211" name="T30"/>
                <a:gd fmla="*/ 37 h 211" name="T31"/>
                <a:gd fmla="*/ 96 w 211" name="T32"/>
                <a:gd fmla="*/ 10 h 211" name="T33"/>
                <a:gd fmla="*/ 96 w 211" name="T34"/>
                <a:gd fmla="*/ 0 h 211" name="T35"/>
                <a:gd fmla="*/ 30 w 211" name="T36"/>
                <a:gd fmla="*/ 30 h 211" name="T37"/>
                <a:gd fmla="*/ 0 w 211" name="T38"/>
                <a:gd fmla="*/ 95 h 211" name="T39"/>
                <a:gd fmla="*/ 10 w 211" name="T40"/>
                <a:gd fmla="*/ 95 h 211" name="T41"/>
                <a:gd fmla="*/ 201 w 211" name="T42"/>
                <a:gd fmla="*/ 115 h 211" name="T43"/>
                <a:gd fmla="*/ 174 w 211" name="T44"/>
                <a:gd fmla="*/ 173 h 211" name="T45"/>
                <a:gd fmla="*/ 116 w 211" name="T46"/>
                <a:gd fmla="*/ 201 h 211" name="T47"/>
                <a:gd fmla="*/ 116 w 211" name="T48"/>
                <a:gd fmla="*/ 211 h 211" name="T49"/>
                <a:gd fmla="*/ 181 w 211" name="T50"/>
                <a:gd fmla="*/ 180 h 211" name="T51"/>
                <a:gd fmla="*/ 211 w 211" name="T52"/>
                <a:gd fmla="*/ 115 h 211" name="T53"/>
                <a:gd fmla="*/ 201 w 211" name="T54"/>
                <a:gd fmla="*/ 115 h 211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1" w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125516" y="790575"/>
              <a:ext cx="1833563" cy="1833563"/>
            </a:xfrm>
            <a:custGeom>
              <a:gdLst>
                <a:gd fmla="*/ 95 w 203" name="T0"/>
                <a:gd fmla="*/ 203 h 203" name="T1"/>
                <a:gd fmla="*/ 129 w 203" name="T2"/>
                <a:gd fmla="*/ 130 h 203" name="T3"/>
                <a:gd fmla="*/ 203 w 203" name="T4"/>
                <a:gd fmla="*/ 96 h 203" name="T5"/>
                <a:gd fmla="*/ 203 w 203" name="T6"/>
                <a:gd fmla="*/ 0 h 203" name="T7"/>
                <a:gd fmla="*/ 77 w 203" name="T8"/>
                <a:gd fmla="*/ 48 h 203" name="T9"/>
                <a:gd fmla="*/ 40 w 203" name="T10"/>
                <a:gd fmla="*/ 41 h 203" name="T11"/>
                <a:gd fmla="*/ 48 w 203" name="T12"/>
                <a:gd fmla="*/ 78 h 203" name="T13"/>
                <a:gd fmla="*/ 0 w 203" name="T14"/>
                <a:gd fmla="*/ 203 h 203" name="T15"/>
                <a:gd fmla="*/ 95 w 203" name="T16"/>
                <a:gd fmla="*/ 203 h 2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3" w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125516" y="2805112"/>
              <a:ext cx="1833563" cy="1833563"/>
            </a:xfrm>
            <a:custGeom>
              <a:gdLst>
                <a:gd fmla="*/ 203 w 203" name="T0"/>
                <a:gd fmla="*/ 108 h 203" name="T1"/>
                <a:gd fmla="*/ 129 w 203" name="T2"/>
                <a:gd fmla="*/ 74 h 203" name="T3"/>
                <a:gd fmla="*/ 95 w 203" name="T4"/>
                <a:gd fmla="*/ 0 h 203" name="T5"/>
                <a:gd fmla="*/ 0 w 203" name="T6"/>
                <a:gd fmla="*/ 0 h 203" name="T7"/>
                <a:gd fmla="*/ 48 w 203" name="T8"/>
                <a:gd fmla="*/ 126 h 203" name="T9"/>
                <a:gd fmla="*/ 40 w 203" name="T10"/>
                <a:gd fmla="*/ 162 h 203" name="T11"/>
                <a:gd fmla="*/ 77 w 203" name="T12"/>
                <a:gd fmla="*/ 155 h 203" name="T13"/>
                <a:gd fmla="*/ 203 w 203" name="T14"/>
                <a:gd fmla="*/ 203 h 203" name="T15"/>
                <a:gd fmla="*/ 203 w 203" name="T16"/>
                <a:gd fmla="*/ 108 h 2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3" w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140054" y="790575"/>
              <a:ext cx="1825228" cy="1833563"/>
            </a:xfrm>
            <a:custGeom>
              <a:gdLst>
                <a:gd fmla="*/ 127 w 202" name="T0"/>
                <a:gd fmla="*/ 50 h 203" name="T1"/>
                <a:gd fmla="*/ 0 w 202" name="T2"/>
                <a:gd fmla="*/ 0 h 203" name="T3"/>
                <a:gd fmla="*/ 0 w 202" name="T4"/>
                <a:gd fmla="*/ 96 h 203" name="T5"/>
                <a:gd fmla="*/ 73 w 202" name="T6"/>
                <a:gd fmla="*/ 130 h 203" name="T7"/>
                <a:gd fmla="*/ 107 w 202" name="T8"/>
                <a:gd fmla="*/ 203 h 203" name="T9"/>
                <a:gd fmla="*/ 202 w 202" name="T10"/>
                <a:gd fmla="*/ 203 h 203" name="T11"/>
                <a:gd fmla="*/ 156 w 202" name="T12"/>
                <a:gd fmla="*/ 79 h 203" name="T13"/>
                <a:gd fmla="*/ 163 w 202" name="T14"/>
                <a:gd fmla="*/ 42 h 203" name="T15"/>
                <a:gd fmla="*/ 127 w 202" name="T16"/>
                <a:gd fmla="*/ 50 h 2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3" w="201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6140054" y="2805112"/>
              <a:ext cx="1825228" cy="1833563"/>
            </a:xfrm>
            <a:custGeom>
              <a:gdLst>
                <a:gd fmla="*/ 107 w 202" name="T0"/>
                <a:gd fmla="*/ 0 h 203" name="T1"/>
                <a:gd fmla="*/ 73 w 202" name="T2"/>
                <a:gd fmla="*/ 74 h 203" name="T3"/>
                <a:gd fmla="*/ 0 w 202" name="T4"/>
                <a:gd fmla="*/ 108 h 203" name="T5"/>
                <a:gd fmla="*/ 0 w 202" name="T6"/>
                <a:gd fmla="*/ 203 h 203" name="T7"/>
                <a:gd fmla="*/ 123 w 202" name="T8"/>
                <a:gd fmla="*/ 157 h 203" name="T9"/>
                <a:gd fmla="*/ 161 w 202" name="T10"/>
                <a:gd fmla="*/ 164 h 203" name="T11"/>
                <a:gd fmla="*/ 153 w 202" name="T12"/>
                <a:gd fmla="*/ 127 h 203" name="T13"/>
                <a:gd fmla="*/ 202 w 202" name="T14"/>
                <a:gd fmla="*/ 0 h 203" name="T15"/>
                <a:gd fmla="*/ 107 w 202" name="T16"/>
                <a:gd fmla="*/ 0 h 2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3" w="201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grpSp>
          <p:nvGrpSpPr>
            <p:cNvPr id="31" name="组合 48"/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54" name="Freeform 24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gdLst>
                  <a:gd fmla="*/ 0 w 182" name="T0"/>
                  <a:gd fmla="*/ 3 h 44" name="T1"/>
                  <a:gd fmla="*/ 1 w 182" name="T2"/>
                  <a:gd fmla="*/ 3 h 44" name="T3"/>
                  <a:gd fmla="*/ 153 w 182" name="T4"/>
                  <a:gd fmla="*/ 3 h 44" name="T5"/>
                  <a:gd fmla="*/ 182 w 182" name="T6"/>
                  <a:gd fmla="*/ 41 h 44" name="T7"/>
                  <a:gd fmla="*/ 182 w 182" name="T8"/>
                  <a:gd fmla="*/ 41 h 44" name="T9"/>
                  <a:gd fmla="*/ 182 w 182" name="T10"/>
                  <a:gd fmla="*/ 41 h 44" name="T11"/>
                  <a:gd fmla="*/ 170 w 182" name="T12"/>
                  <a:gd fmla="*/ 41 h 44" name="T13"/>
                  <a:gd fmla="*/ 150 w 182" name="T14"/>
                  <a:gd fmla="*/ 22 h 44" name="T15"/>
                  <a:gd fmla="*/ 130 w 182" name="T16"/>
                  <a:gd fmla="*/ 41 h 44" name="T17"/>
                  <a:gd fmla="*/ 65 w 182" name="T18"/>
                  <a:gd fmla="*/ 41 h 44" name="T19"/>
                  <a:gd fmla="*/ 45 w 182" name="T20"/>
                  <a:gd fmla="*/ 22 h 44" name="T21"/>
                  <a:gd fmla="*/ 26 w 182" name="T22"/>
                  <a:gd fmla="*/ 41 h 44" name="T23"/>
                  <a:gd fmla="*/ 22 w 182" name="T24"/>
                  <a:gd fmla="*/ 41 h 44" name="T25"/>
                  <a:gd fmla="*/ 0 w 182" name="T26"/>
                  <a:gd fmla="*/ 3 h 44" name="T27"/>
                  <a:gd fmla="*/ 0 w 182" name="T28"/>
                  <a:gd fmla="*/ 3 h 44" name="T29"/>
                  <a:gd fmla="*/ 0 w 182" name="T30"/>
                  <a:gd fmla="*/ 3 h 4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4" w="182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5" name="Freeform 26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gdLst>
                  <a:gd fmla="*/ 6 w 135" name="T0"/>
                  <a:gd fmla="*/ 29 h 37" name="T1"/>
                  <a:gd fmla="*/ 57 w 135" name="T2"/>
                  <a:gd fmla="*/ 1 h 37" name="T3"/>
                  <a:gd fmla="*/ 68 w 135" name="T4"/>
                  <a:gd fmla="*/ 0 h 37" name="T5"/>
                  <a:gd fmla="*/ 78 w 135" name="T6"/>
                  <a:gd fmla="*/ 1 h 37" name="T7"/>
                  <a:gd fmla="*/ 129 w 135" name="T8"/>
                  <a:gd fmla="*/ 29 h 37" name="T9"/>
                  <a:gd fmla="*/ 135 w 135" name="T10"/>
                  <a:gd fmla="*/ 37 h 37" name="T11"/>
                  <a:gd fmla="*/ 0 w 135" name="T12"/>
                  <a:gd fmla="*/ 37 h 37" name="T13"/>
                  <a:gd fmla="*/ 6 w 135" name="T14"/>
                  <a:gd fmla="*/ 29 h 37" name="T15"/>
                  <a:gd fmla="*/ 77 w 135" name="T16"/>
                  <a:gd fmla="*/ 10 h 37" name="T17"/>
                  <a:gd fmla="*/ 68 w 135" name="T18"/>
                  <a:gd fmla="*/ 9 h 37" name="T19"/>
                  <a:gd fmla="*/ 58 w 135" name="T20"/>
                  <a:gd fmla="*/ 10 h 37" name="T21"/>
                  <a:gd fmla="*/ 20 w 135" name="T22"/>
                  <a:gd fmla="*/ 28 h 37" name="T23"/>
                  <a:gd fmla="*/ 115 w 135" name="T24"/>
                  <a:gd fmla="*/ 28 h 37" name="T25"/>
                  <a:gd fmla="*/ 77 w 135" name="T26"/>
                  <a:gd fmla="*/ 10 h 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7" w="135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gdLst>
                  <a:gd fmla="*/ 5 w 13" name="T0"/>
                  <a:gd fmla="*/ 10 h 10" name="T1"/>
                  <a:gd fmla="*/ 0 w 13" name="T2"/>
                  <a:gd fmla="*/ 5 h 10" name="T3"/>
                  <a:gd fmla="*/ 5 w 13" name="T4"/>
                  <a:gd fmla="*/ 0 h 10" name="T5"/>
                  <a:gd fmla="*/ 10 w 13" name="T6"/>
                  <a:gd fmla="*/ 0 h 10" name="T7"/>
                  <a:gd fmla="*/ 13 w 13" name="T8"/>
                  <a:gd fmla="*/ 10 h 10" name="T9"/>
                  <a:gd fmla="*/ 5 w 13" name="T10"/>
                  <a:gd fmla="*/ 1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13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gdLst>
                  <a:gd fmla="*/ 0 w 15" name="T0"/>
                  <a:gd fmla="*/ 8 h 15" name="T1"/>
                  <a:gd fmla="*/ 7 w 15" name="T2"/>
                  <a:gd fmla="*/ 15 h 15" name="T3"/>
                  <a:gd fmla="*/ 15 w 15" name="T4"/>
                  <a:gd fmla="*/ 7 h 15" name="T5"/>
                  <a:gd fmla="*/ 7 w 15" name="T6"/>
                  <a:gd fmla="*/ 0 h 15" name="T7"/>
                  <a:gd fmla="*/ 0 w 15" name="T8"/>
                  <a:gd fmla="*/ 8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32" name="组合 59"/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52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gdLst>
                  <a:gd fmla="*/ 60 w 80" name="T0"/>
                  <a:gd fmla="*/ 27 h 112" name="T1"/>
                  <a:gd fmla="*/ 63 w 80" name="T2"/>
                  <a:gd fmla="*/ 43 h 112" name="T3"/>
                  <a:gd fmla="*/ 66 w 80" name="T4"/>
                  <a:gd fmla="*/ 39 h 112" name="T5"/>
                  <a:gd fmla="*/ 72 w 80" name="T6"/>
                  <a:gd fmla="*/ 44 h 112" name="T7"/>
                  <a:gd fmla="*/ 64 w 80" name="T8"/>
                  <a:gd fmla="*/ 52 h 112" name="T9"/>
                  <a:gd fmla="*/ 66 w 80" name="T10"/>
                  <a:gd fmla="*/ 65 h 112" name="T11"/>
                  <a:gd fmla="*/ 70 w 80" name="T12"/>
                  <a:gd fmla="*/ 61 h 112" name="T13"/>
                  <a:gd fmla="*/ 75 w 80" name="T14"/>
                  <a:gd fmla="*/ 66 h 112" name="T15"/>
                  <a:gd fmla="*/ 68 w 80" name="T16"/>
                  <a:gd fmla="*/ 74 h 112" name="T17"/>
                  <a:gd fmla="*/ 73 w 80" name="T18"/>
                  <a:gd fmla="*/ 108 h 112" name="T19"/>
                  <a:gd fmla="*/ 70 w 80" name="T20"/>
                  <a:gd fmla="*/ 112 h 112" name="T21"/>
                  <a:gd fmla="*/ 38 w 80" name="T22"/>
                  <a:gd fmla="*/ 51 h 112" name="T23"/>
                  <a:gd fmla="*/ 11 w 80" name="T24"/>
                  <a:gd fmla="*/ 80 h 112" name="T25"/>
                  <a:gd fmla="*/ 17 w 80" name="T26"/>
                  <a:gd fmla="*/ 104 h 112" name="T27"/>
                  <a:gd fmla="*/ 12 w 80" name="T28"/>
                  <a:gd fmla="*/ 110 h 112" name="T29"/>
                  <a:gd fmla="*/ 0 w 80" name="T30"/>
                  <a:gd fmla="*/ 86 h 112" name="T31"/>
                  <a:gd fmla="*/ 45 w 80" name="T32"/>
                  <a:gd fmla="*/ 30 h 112" name="T33"/>
                  <a:gd fmla="*/ 76 w 80" name="T34"/>
                  <a:gd fmla="*/ 0 h 112" name="T35"/>
                  <a:gd fmla="*/ 60 w 80" name="T36"/>
                  <a:gd fmla="*/ 27 h 11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2" w="80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gdLst>
                  <a:gd fmla="*/ 85 w 110" name="T0"/>
                  <a:gd fmla="*/ 22 h 89" name="T1"/>
                  <a:gd fmla="*/ 69 w 110" name="T2"/>
                  <a:gd fmla="*/ 22 h 89" name="T3"/>
                  <a:gd fmla="*/ 73 w 110" name="T4"/>
                  <a:gd fmla="*/ 18 h 89" name="T5"/>
                  <a:gd fmla="*/ 67 w 110" name="T6"/>
                  <a:gd fmla="*/ 13 h 89" name="T7"/>
                  <a:gd fmla="*/ 60 w 110" name="T8"/>
                  <a:gd fmla="*/ 22 h 89" name="T9"/>
                  <a:gd fmla="*/ 47 w 110" name="T10"/>
                  <a:gd fmla="*/ 21 h 89" name="T11"/>
                  <a:gd fmla="*/ 50 w 110" name="T12"/>
                  <a:gd fmla="*/ 17 h 89" name="T13"/>
                  <a:gd fmla="*/ 45 w 110" name="T14"/>
                  <a:gd fmla="*/ 13 h 89" name="T15"/>
                  <a:gd fmla="*/ 38 w 110" name="T16"/>
                  <a:gd fmla="*/ 21 h 89" name="T17"/>
                  <a:gd fmla="*/ 4 w 110" name="T18"/>
                  <a:gd fmla="*/ 20 h 89" name="T19"/>
                  <a:gd fmla="*/ 0 w 110" name="T20"/>
                  <a:gd fmla="*/ 24 h 89" name="T21"/>
                  <a:gd fmla="*/ 64 w 110" name="T22"/>
                  <a:gd fmla="*/ 47 h 89" name="T23"/>
                  <a:gd fmla="*/ 39 w 110" name="T24"/>
                  <a:gd fmla="*/ 78 h 89" name="T25"/>
                  <a:gd fmla="*/ 15 w 110" name="T26"/>
                  <a:gd fmla="*/ 75 h 89" name="T27"/>
                  <a:gd fmla="*/ 10 w 110" name="T28"/>
                  <a:gd fmla="*/ 81 h 89" name="T29"/>
                  <a:gd fmla="*/ 34 w 110" name="T30"/>
                  <a:gd fmla="*/ 89 h 89" name="T31"/>
                  <a:gd fmla="*/ 110 w 110" name="T32"/>
                  <a:gd fmla="*/ 3 h 89" name="T33"/>
                  <a:gd fmla="*/ 85 w 110" name="T34"/>
                  <a:gd fmla="*/ 22 h 8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9" w="110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33" name="组合 63"/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gdLst>
                  <a:gd fmla="*/ 32 w 64" name="T0"/>
                  <a:gd fmla="*/ 0 h 64" name="T1"/>
                  <a:gd fmla="*/ 0 w 64" name="T2"/>
                  <a:gd fmla="*/ 32 h 64" name="T3"/>
                  <a:gd fmla="*/ 33 w 64" name="T4"/>
                  <a:gd fmla="*/ 64 h 64" name="T5"/>
                  <a:gd fmla="*/ 64 w 64" name="T6"/>
                  <a:gd fmla="*/ 32 h 64" name="T7"/>
                  <a:gd fmla="*/ 32 w 64" name="T8"/>
                  <a:gd fmla="*/ 0 h 64" name="T9"/>
                  <a:gd fmla="*/ 33 w 64" name="T10"/>
                  <a:gd fmla="*/ 56 h 64" name="T11"/>
                  <a:gd fmla="*/ 9 w 64" name="T12"/>
                  <a:gd fmla="*/ 32 h 64" name="T13"/>
                  <a:gd fmla="*/ 32 w 64" name="T14"/>
                  <a:gd fmla="*/ 9 h 64" name="T15"/>
                  <a:gd fmla="*/ 56 w 64" name="T16"/>
                  <a:gd fmla="*/ 33 h 64" name="T17"/>
                  <a:gd fmla="*/ 33 w 64" name="T18"/>
                  <a:gd fmla="*/ 56 h 6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" w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gdLst>
                  <a:gd fmla="*/ 32 w 64" name="T0"/>
                  <a:gd fmla="*/ 0 h 65" name="T1"/>
                  <a:gd fmla="*/ 0 w 64" name="T2"/>
                  <a:gd fmla="*/ 33 h 65" name="T3"/>
                  <a:gd fmla="*/ 32 w 64" name="T4"/>
                  <a:gd fmla="*/ 64 h 65" name="T5"/>
                  <a:gd fmla="*/ 64 w 64" name="T6"/>
                  <a:gd fmla="*/ 32 h 65" name="T7"/>
                  <a:gd fmla="*/ 32 w 64" name="T8"/>
                  <a:gd fmla="*/ 0 h 65" name="T9"/>
                  <a:gd fmla="*/ 32 w 64" name="T10"/>
                  <a:gd fmla="*/ 56 h 65" name="T11"/>
                  <a:gd fmla="*/ 8 w 64" name="T12"/>
                  <a:gd fmla="*/ 32 h 65" name="T13"/>
                  <a:gd fmla="*/ 32 w 64" name="T14"/>
                  <a:gd fmla="*/ 9 h 65" name="T15"/>
                  <a:gd fmla="*/ 55 w 64" name="T16"/>
                  <a:gd fmla="*/ 33 h 65" name="T17"/>
                  <a:gd fmla="*/ 32 w 64" name="T18"/>
                  <a:gd fmla="*/ 56 h 6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5" w="64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5" name="Freeform 59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gdLst>
                  <a:gd fmla="*/ 151 w 151" name="T0"/>
                  <a:gd fmla="*/ 244 h 248" name="T1"/>
                  <a:gd fmla="*/ 62 w 151" name="T2"/>
                  <a:gd fmla="*/ 0 h 248" name="T3"/>
                  <a:gd fmla="*/ 3 w 151" name="T4"/>
                  <a:gd fmla="*/ 0 h 248" name="T5"/>
                  <a:gd fmla="*/ 0 w 151" name="T6"/>
                  <a:gd fmla="*/ 15 h 248" name="T7"/>
                  <a:gd fmla="*/ 46 w 151" name="T8"/>
                  <a:gd fmla="*/ 19 h 248" name="T9"/>
                  <a:gd fmla="*/ 140 w 151" name="T10"/>
                  <a:gd fmla="*/ 248 h 248" name="T11"/>
                  <a:gd fmla="*/ 151 w 151" name="T12"/>
                  <a:gd fmla="*/ 244 h 2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8" w="151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6" name="Freeform 60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gdLst>
                  <a:gd fmla="*/ 81 w 83" name="T0"/>
                  <a:gd fmla="*/ 15 h 75" name="T1"/>
                  <a:gd fmla="*/ 27 w 83" name="T2"/>
                  <a:gd fmla="*/ 15 h 75" name="T3"/>
                  <a:gd fmla="*/ 21 w 83" name="T4"/>
                  <a:gd fmla="*/ 0 h 75" name="T5"/>
                  <a:gd fmla="*/ 18 w 83" name="T6"/>
                  <a:gd fmla="*/ 5 h 75" name="T7"/>
                  <a:gd fmla="*/ 23 w 83" name="T8"/>
                  <a:gd fmla="*/ 17 h 75" name="T9"/>
                  <a:gd fmla="*/ 0 w 83" name="T10"/>
                  <a:gd fmla="*/ 58 h 75" name="T11"/>
                  <a:gd fmla="*/ 3 w 83" name="T12"/>
                  <a:gd fmla="*/ 62 h 75" name="T13"/>
                  <a:gd fmla="*/ 4 w 83" name="T14"/>
                  <a:gd fmla="*/ 60 h 75" name="T15"/>
                  <a:gd fmla="*/ 5 w 83" name="T16"/>
                  <a:gd fmla="*/ 64 h 75" name="T17"/>
                  <a:gd fmla="*/ 45 w 83" name="T18"/>
                  <a:gd fmla="*/ 69 h 75" name="T19"/>
                  <a:gd fmla="*/ 59 w 83" name="T20"/>
                  <a:gd fmla="*/ 68 h 75" name="T21"/>
                  <a:gd fmla="*/ 57 w 83" name="T22"/>
                  <a:gd fmla="*/ 57 h 75" name="T23"/>
                  <a:gd fmla="*/ 77 w 83" name="T24"/>
                  <a:gd fmla="*/ 27 h 75" name="T25"/>
                  <a:gd fmla="*/ 83 w 83" name="T26"/>
                  <a:gd fmla="*/ 20 h 75" name="T27"/>
                  <a:gd fmla="*/ 81 w 83" name="T28"/>
                  <a:gd fmla="*/ 15 h 75" name="T29"/>
                  <a:gd fmla="*/ 5 w 83" name="T30"/>
                  <a:gd fmla="*/ 59 h 75" name="T31"/>
                  <a:gd fmla="*/ 27 w 83" name="T32"/>
                  <a:gd fmla="*/ 21 h 75" name="T33"/>
                  <a:gd fmla="*/ 44 w 83" name="T34"/>
                  <a:gd fmla="*/ 57 h 75" name="T35"/>
                  <a:gd fmla="*/ 5 w 83" name="T36"/>
                  <a:gd fmla="*/ 59 h 75" name="T37"/>
                  <a:gd fmla="*/ 53 w 83" name="T38"/>
                  <a:gd fmla="*/ 55 h 75" name="T39"/>
                  <a:gd fmla="*/ 50 w 83" name="T40"/>
                  <a:gd fmla="*/ 55 h 75" name="T41"/>
                  <a:gd fmla="*/ 31 w 83" name="T42"/>
                  <a:gd fmla="*/ 20 h 75" name="T43"/>
                  <a:gd fmla="*/ 75 w 83" name="T44"/>
                  <a:gd fmla="*/ 20 h 75" name="T45"/>
                  <a:gd fmla="*/ 53 w 83" name="T46"/>
                  <a:gd fmla="*/ 55 h 75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5" w="83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7" name="Freeform 61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gdLst>
                  <a:gd fmla="*/ 34 w 34" name="T0"/>
                  <a:gd fmla="*/ 9 h 18" name="T1"/>
                  <a:gd fmla="*/ 24 w 34" name="T2"/>
                  <a:gd fmla="*/ 4 h 18" name="T3"/>
                  <a:gd fmla="*/ 3 w 34" name="T4"/>
                  <a:gd fmla="*/ 3 h 18" name="T5"/>
                  <a:gd fmla="*/ 7 w 34" name="T6"/>
                  <a:gd fmla="*/ 15 h 18" name="T7"/>
                  <a:gd fmla="*/ 19 w 34" name="T8"/>
                  <a:gd fmla="*/ 11 h 18" name="T9"/>
                  <a:gd fmla="*/ 34 w 34" name="T10"/>
                  <a:gd fmla="*/ 9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34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8" name="Freeform 62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gdLst>
                  <a:gd fmla="*/ 14 w 14" name="T0"/>
                  <a:gd fmla="*/ 7 h 14" name="T1"/>
                  <a:gd fmla="*/ 7 w 14" name="T2"/>
                  <a:gd fmla="*/ 14 h 14" name="T3"/>
                  <a:gd fmla="*/ 0 w 14" name="T4"/>
                  <a:gd fmla="*/ 7 h 14" name="T5"/>
                  <a:gd fmla="*/ 7 w 14" name="T6"/>
                  <a:gd fmla="*/ 0 h 14" name="T7"/>
                  <a:gd fmla="*/ 14 w 14" name="T8"/>
                  <a:gd fmla="*/ 7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gdLst>
                  <a:gd fmla="*/ 14 w 14" name="T0"/>
                  <a:gd fmla="*/ 7 h 14" name="T1"/>
                  <a:gd fmla="*/ 7 w 14" name="T2"/>
                  <a:gd fmla="*/ 14 h 14" name="T3"/>
                  <a:gd fmla="*/ 1 w 14" name="T4"/>
                  <a:gd fmla="*/ 7 h 14" name="T5"/>
                  <a:gd fmla="*/ 7 w 14" name="T6"/>
                  <a:gd fmla="*/ 1 h 14" name="T7"/>
                  <a:gd fmla="*/ 14 w 14" name="T8"/>
                  <a:gd fmla="*/ 7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0" name="Freeform 64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gdLst>
                  <a:gd fmla="*/ 6 w 7" name="T0"/>
                  <a:gd fmla="*/ 0 h 5" name="T1"/>
                  <a:gd fmla="*/ 1 w 7" name="T2"/>
                  <a:gd fmla="*/ 3 h 5" name="T3"/>
                  <a:gd fmla="*/ 1 w 7" name="T4"/>
                  <a:gd fmla="*/ 5 h 5" name="T5"/>
                  <a:gd fmla="*/ 7 w 7" name="T6"/>
                  <a:gd fmla="*/ 2 h 5" name="T7"/>
                  <a:gd fmla="*/ 6 w 7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1" name="Freeform 65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gdLst>
                  <a:gd fmla="*/ 46 w 46" name="T0"/>
                  <a:gd fmla="*/ 39 h 39" name="T1"/>
                  <a:gd fmla="*/ 46 w 46" name="T2"/>
                  <a:gd fmla="*/ 0 h 39" name="T3"/>
                  <a:gd fmla="*/ 0 w 46" name="T4"/>
                  <a:gd fmla="*/ 8 h 39" name="T5"/>
                  <a:gd fmla="*/ 0 w 46" name="T6"/>
                  <a:gd fmla="*/ 35 h 39" name="T7"/>
                  <a:gd fmla="*/ 46 w 46" name="T8"/>
                  <a:gd fmla="*/ 39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46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34" name="组合 75"/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gdLst>
                  <a:gd fmla="*/ 0 w 98" name="T0"/>
                  <a:gd fmla="*/ 0 h 49" name="T1"/>
                  <a:gd fmla="*/ 49 w 98" name="T2"/>
                  <a:gd fmla="*/ 49 h 49" name="T3"/>
                  <a:gd fmla="*/ 98 w 98" name="T4"/>
                  <a:gd fmla="*/ 0 h 49" name="T5"/>
                  <a:gd fmla="*/ 0 w 98" name="T6"/>
                  <a:gd fmla="*/ 0 h 49" name="T7"/>
                  <a:gd fmla="*/ 21 w 98" name="T8"/>
                  <a:gd fmla="*/ 18 h 49" name="T9"/>
                  <a:gd fmla="*/ 16 w 98" name="T10"/>
                  <a:gd fmla="*/ 14 h 49" name="T11"/>
                  <a:gd fmla="*/ 21 w 98" name="T12"/>
                  <a:gd fmla="*/ 9 h 49" name="T13"/>
                  <a:gd fmla="*/ 26 w 98" name="T14"/>
                  <a:gd fmla="*/ 14 h 49" name="T15"/>
                  <a:gd fmla="*/ 21 w 98" name="T16"/>
                  <a:gd fmla="*/ 18 h 49" name="T17"/>
                  <a:gd fmla="*/ 40 w 98" name="T18"/>
                  <a:gd fmla="*/ 18 h 49" name="T19"/>
                  <a:gd fmla="*/ 35 w 98" name="T20"/>
                  <a:gd fmla="*/ 14 h 49" name="T21"/>
                  <a:gd fmla="*/ 40 w 98" name="T22"/>
                  <a:gd fmla="*/ 9 h 49" name="T23"/>
                  <a:gd fmla="*/ 45 w 98" name="T24"/>
                  <a:gd fmla="*/ 14 h 49" name="T25"/>
                  <a:gd fmla="*/ 40 w 98" name="T26"/>
                  <a:gd fmla="*/ 18 h 49" name="T27"/>
                  <a:gd fmla="*/ 59 w 98" name="T28"/>
                  <a:gd fmla="*/ 18 h 49" name="T29"/>
                  <a:gd fmla="*/ 54 w 98" name="T30"/>
                  <a:gd fmla="*/ 14 h 49" name="T31"/>
                  <a:gd fmla="*/ 59 w 98" name="T32"/>
                  <a:gd fmla="*/ 9 h 49" name="T33"/>
                  <a:gd fmla="*/ 64 w 98" name="T34"/>
                  <a:gd fmla="*/ 14 h 49" name="T35"/>
                  <a:gd fmla="*/ 59 w 98" name="T36"/>
                  <a:gd fmla="*/ 18 h 49" name="T37"/>
                  <a:gd fmla="*/ 78 w 98" name="T38"/>
                  <a:gd fmla="*/ 18 h 49" name="T39"/>
                  <a:gd fmla="*/ 73 w 98" name="T40"/>
                  <a:gd fmla="*/ 14 h 49" name="T41"/>
                  <a:gd fmla="*/ 78 w 98" name="T42"/>
                  <a:gd fmla="*/ 9 h 49" name="T43"/>
                  <a:gd fmla="*/ 83 w 98" name="T44"/>
                  <a:gd fmla="*/ 14 h 49" name="T45"/>
                  <a:gd fmla="*/ 78 w 98" name="T46"/>
                  <a:gd fmla="*/ 18 h 4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49" w="98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gdLst>
                  <a:gd fmla="*/ 183 w 194" name="T0"/>
                  <a:gd fmla="*/ 0 h 244" name="T1"/>
                  <a:gd fmla="*/ 0 w 194" name="T2"/>
                  <a:gd fmla="*/ 244 h 244" name="T3"/>
                  <a:gd fmla="*/ 194 w 194" name="T4"/>
                  <a:gd fmla="*/ 244 h 244" name="T5"/>
                  <a:gd fmla="*/ 183 w 194" name="T6"/>
                  <a:gd fmla="*/ 0 h 2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4" w="19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gdLst>
                  <a:gd fmla="*/ 11 w 190" name="T0"/>
                  <a:gd fmla="*/ 0 h 244" name="T1"/>
                  <a:gd fmla="*/ 190 w 190" name="T2"/>
                  <a:gd fmla="*/ 244 h 244" name="T3"/>
                  <a:gd fmla="*/ 0 w 190" name="T4"/>
                  <a:gd fmla="*/ 244 h 244" name="T5"/>
                  <a:gd fmla="*/ 11 w 190" name="T6"/>
                  <a:gd fmla="*/ 0 h 2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4" w="190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gdLst>
                  <a:gd fmla="*/ 15 w 24" name="T0"/>
                  <a:gd fmla="*/ 5 h 23" name="T1"/>
                  <a:gd fmla="*/ 6 w 24" name="T2"/>
                  <a:gd fmla="*/ 14 h 23" name="T3"/>
                  <a:gd fmla="*/ 6 w 24" name="T4"/>
                  <a:gd fmla="*/ 23 h 23" name="T5"/>
                  <a:gd fmla="*/ 24 w 24" name="T6"/>
                  <a:gd fmla="*/ 5 h 23" name="T7"/>
                  <a:gd fmla="*/ 15 w 24" name="T8"/>
                  <a:gd fmla="*/ 5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24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gdLst>
                  <a:gd fmla="*/ 26 w 35" name="T0"/>
                  <a:gd fmla="*/ 5 h 24" name="T1"/>
                  <a:gd fmla="*/ 9 w 35" name="T2"/>
                  <a:gd fmla="*/ 5 h 24" name="T3"/>
                  <a:gd fmla="*/ 0 w 35" name="T4"/>
                  <a:gd fmla="*/ 5 h 24" name="T5"/>
                  <a:gd fmla="*/ 18 w 35" name="T6"/>
                  <a:gd fmla="*/ 23 h 24" name="T7"/>
                  <a:gd fmla="*/ 35 w 35" name="T8"/>
                  <a:gd fmla="*/ 5 h 24" name="T9"/>
                  <a:gd fmla="*/ 26 w 35" name="T10"/>
                  <a:gd fmla="*/ 5 h 2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" w="35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gdLst>
                  <a:gd fmla="*/ 18 w 24" name="T0"/>
                  <a:gd fmla="*/ 14 h 23" name="T1"/>
                  <a:gd fmla="*/ 9 w 24" name="T2"/>
                  <a:gd fmla="*/ 5 h 23" name="T3"/>
                  <a:gd fmla="*/ 0 w 24" name="T4"/>
                  <a:gd fmla="*/ 5 h 23" name="T5"/>
                  <a:gd fmla="*/ 18 w 24" name="T6"/>
                  <a:gd fmla="*/ 23 h 23" name="T7"/>
                  <a:gd fmla="*/ 18 w 24" name="T8"/>
                  <a:gd fmla="*/ 14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24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gdLst>
                  <a:gd fmla="*/ 0 w 82" name="T0"/>
                  <a:gd fmla="*/ 0 h 62" name="T1"/>
                  <a:gd fmla="*/ 82 w 82" name="T2"/>
                  <a:gd fmla="*/ 31 h 62" name="T3"/>
                  <a:gd fmla="*/ 0 w 82" name="T4"/>
                  <a:gd fmla="*/ 62 h 62" name="T5"/>
                  <a:gd fmla="*/ 0 w 82" name="T6"/>
                  <a:gd fmla="*/ 0 h 6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2" w="8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953688" y="1264148"/>
            <a:ext cx="2581890" cy="926408"/>
            <a:chOff x="336640" y="2982432"/>
            <a:chExt cx="2581890" cy="926408"/>
          </a:xfrm>
        </p:grpSpPr>
        <p:sp>
          <p:nvSpPr>
            <p:cNvPr id="63" name="文本框 11"/>
            <p:cNvSpPr txBox="1"/>
            <p:nvPr/>
          </p:nvSpPr>
          <p:spPr>
            <a:xfrm>
              <a:off x="398742" y="2982432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4" name="矩形 9"/>
            <p:cNvSpPr/>
            <p:nvPr/>
          </p:nvSpPr>
          <p:spPr>
            <a:xfrm>
              <a:off x="336640" y="3290209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53688" y="3561698"/>
            <a:ext cx="2581890" cy="926408"/>
            <a:chOff x="336640" y="2982432"/>
            <a:chExt cx="2581890" cy="926408"/>
          </a:xfrm>
        </p:grpSpPr>
        <p:sp>
          <p:nvSpPr>
            <p:cNvPr id="66" name="文本框 11"/>
            <p:cNvSpPr txBox="1"/>
            <p:nvPr/>
          </p:nvSpPr>
          <p:spPr>
            <a:xfrm>
              <a:off x="398742" y="2982432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7" name="矩形 9"/>
            <p:cNvSpPr/>
            <p:nvPr/>
          </p:nvSpPr>
          <p:spPr>
            <a:xfrm>
              <a:off x="336640" y="3290209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641" y="1314619"/>
            <a:ext cx="2581890" cy="912814"/>
            <a:chOff x="336640" y="2996026"/>
            <a:chExt cx="2581890" cy="912814"/>
          </a:xfrm>
        </p:grpSpPr>
        <p:sp>
          <p:nvSpPr>
            <p:cNvPr id="69" name="文本框 11"/>
            <p:cNvSpPr txBox="1"/>
            <p:nvPr/>
          </p:nvSpPr>
          <p:spPr>
            <a:xfrm>
              <a:off x="1609021" y="2996026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0" name="矩形 9"/>
            <p:cNvSpPr/>
            <p:nvPr/>
          </p:nvSpPr>
          <p:spPr>
            <a:xfrm>
              <a:off x="336640" y="3290209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6641" y="3530419"/>
            <a:ext cx="2581890" cy="912814"/>
            <a:chOff x="336640" y="2996026"/>
            <a:chExt cx="2581890" cy="912814"/>
          </a:xfrm>
        </p:grpSpPr>
        <p:sp>
          <p:nvSpPr>
            <p:cNvPr id="72" name="文本框 11"/>
            <p:cNvSpPr txBox="1"/>
            <p:nvPr/>
          </p:nvSpPr>
          <p:spPr>
            <a:xfrm>
              <a:off x="1609021" y="2996026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3" name="矩形 9"/>
            <p:cNvSpPr/>
            <p:nvPr/>
          </p:nvSpPr>
          <p:spPr>
            <a:xfrm>
              <a:off x="336640" y="3290209"/>
              <a:ext cx="2581890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F4F4BB27-3D67-4819-923E-9E111AAB8C21}" type="slidenum">
              <a:rPr lang="en-US" smtClean="0"/>
              <a:t>37</a:t>
            </a:fld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4" y="1296104"/>
            <a:ext cx="2160000" cy="3240000"/>
          </a:xfrm>
          <a:prstGeom prst="rect">
            <a:avLst/>
          </a:prstGeom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0" y="1296104"/>
            <a:ext cx="2160000" cy="3240000"/>
          </a:xfrm>
          <a:prstGeom prst="rect">
            <a:avLst/>
          </a:prstGeom>
        </p:spPr>
      </p:pic>
      <p:pic>
        <p:nvPicPr>
          <p:cNvPr id="17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89" y="1296104"/>
            <a:ext cx="2160000" cy="3240000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252" y="1296104"/>
            <a:ext cx="2160000" cy="3240000"/>
          </a:xfrm>
          <a:prstGeom prst="rect">
            <a:avLst/>
          </a:prstGeom>
        </p:spPr>
      </p:pic>
      <p:sp>
        <p:nvSpPr>
          <p:cNvPr id="19" name="矩形 21"/>
          <p:cNvSpPr/>
          <p:nvPr/>
        </p:nvSpPr>
        <p:spPr>
          <a:xfrm>
            <a:off x="251760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28600" y="3562350"/>
            <a:ext cx="2160002" cy="1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34290" lIns="68580" rIns="68580" tIns="34290"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点击此处添加文字</a:t>
            </a:r>
          </a:p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轻点此处输入文字内容，PPT模板所有文字图片都可编辑</a:t>
            </a:r>
          </a:p>
        </p:txBody>
      </p:sp>
      <p:sp>
        <p:nvSpPr>
          <p:cNvPr id="21" name="矩形 23"/>
          <p:cNvSpPr/>
          <p:nvPr/>
        </p:nvSpPr>
        <p:spPr>
          <a:xfrm>
            <a:off x="2447925" y="3564357"/>
            <a:ext cx="2160001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/>
          </a:p>
        </p:txBody>
      </p:sp>
      <p:sp>
        <p:nvSpPr>
          <p:cNvPr id="23" name="矩形 25"/>
          <p:cNvSpPr/>
          <p:nvPr/>
        </p:nvSpPr>
        <p:spPr>
          <a:xfrm>
            <a:off x="4644089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/>
          </a:p>
        </p:txBody>
      </p:sp>
      <p:sp>
        <p:nvSpPr>
          <p:cNvPr id="25" name="矩形 27"/>
          <p:cNvSpPr/>
          <p:nvPr/>
        </p:nvSpPr>
        <p:spPr>
          <a:xfrm>
            <a:off x="6840252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2438400" y="3562350"/>
            <a:ext cx="2160002" cy="1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34290" lIns="68580" rIns="68580" tIns="34290"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点击此处添加文字</a:t>
            </a:r>
          </a:p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轻点此处输入文字内容，PPT模板所有文字图片都可编辑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648200" y="3576504"/>
            <a:ext cx="2160002" cy="1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34290" lIns="68580" rIns="68580" tIns="34290"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点击此处添加文字</a:t>
            </a:r>
          </a:p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轻点此处输入文字内容，PPT模板所有文字图片都可编辑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6831598" y="3576504"/>
            <a:ext cx="2160002" cy="1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34290" lIns="68580" rIns="68580" tIns="34290"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点击此处添加文字</a:t>
            </a:r>
          </a:p>
          <a:p>
            <a:pPr indent="0"/>
            <a:r>
              <a:rPr altLang="en-US" b="1" lang="zh-CN" smtClean="0">
                <a:solidFill>
                  <a:schemeClr val="bg1"/>
                </a:solidFill>
              </a:rPr>
              <a:t>轻点此处输入文字内容，PPT模板所有文字图片都可编辑</a:t>
            </a:r>
          </a:p>
        </p:txBody>
      </p:sp>
      <p:sp>
        <p:nvSpPr>
          <p:cNvPr id="30" name="文本框 2"/>
          <p:cNvSpPr txBox="1"/>
          <p:nvPr/>
        </p:nvSpPr>
        <p:spPr>
          <a:xfrm>
            <a:off x="533400" y="133350"/>
            <a:ext cx="37338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3"/>
      <p:bldP grpId="0" spid="25"/>
      <p:bldP grpId="0" spid="27"/>
      <p:bldP grpId="0" spid="28"/>
      <p:bldP grpId="0" spid="29"/>
      <p:bldP grpId="0" spid="30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057400" y="3333750"/>
            <a:ext cx="51245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  <p:grpSp>
        <p:nvGrpSpPr>
          <p:cNvPr id="3" name="组合 45"/>
          <p:cNvGrpSpPr/>
          <p:nvPr/>
        </p:nvGrpSpPr>
        <p:grpSpPr>
          <a:xfrm>
            <a:off x="1659990" y="4290596"/>
            <a:ext cx="5960010" cy="338554"/>
            <a:chOff x="2002264" y="3416297"/>
            <a:chExt cx="8187473" cy="451404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mtClean="0" sz="1600">
                  <a:solidFill>
                    <a:prstClr val="white"/>
                  </a:solidFill>
                  <a:latin typeface="+mn-ea"/>
                  <a:ea typeface="+mn-ea"/>
                </a:rPr>
                <a:t>点击此处输入公司名称</a:t>
              </a:r>
            </a:p>
          </p:txBody>
        </p:sp>
        <p:cxnSp>
          <p:nvCxnSpPr>
            <p:cNvPr id="5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6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" name="矩形 7"/>
          <p:cNvSpPr/>
          <p:nvPr/>
        </p:nvSpPr>
        <p:spPr>
          <a:xfrm>
            <a:off x="3264126" y="4750974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661373" y="1004255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285341" y="8439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796843" y="2194109"/>
            <a:ext cx="1190447" cy="1026114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文字内容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730728" y="1492031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87290" y="2707165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730728" y="3220223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3412" y="1222000"/>
            <a:ext cx="4537095" cy="617234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61373" y="235440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285341" y="219410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3412" y="2572151"/>
            <a:ext cx="4537095" cy="617234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1373" y="370455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285341" y="35442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412" y="3922301"/>
            <a:ext cx="4537095" cy="617234"/>
          </a:xfrm>
          <a:prstGeom prst="rect">
            <a:avLst/>
          </a:prstGeom>
          <a:noFill/>
        </p:spPr>
        <p:txBody>
          <a:bodyPr bIns="34297" lIns="68595" rIns="68595" rtlCol="0" tIns="34297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轻点此处输入文字内容，PPT模板所有文字图片都可编辑，数据图表都可以修改颜色大小形状。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503039" y="144436"/>
            <a:ext cx="3220128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0480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grpSp>
        <p:nvGrpSpPr>
          <p:cNvPr id="43" name="组合 62"/>
          <p:cNvGrpSpPr/>
          <p:nvPr/>
        </p:nvGrpSpPr>
        <p:grpSpPr>
          <a:xfrm>
            <a:off x="2494980" y="2494885"/>
            <a:ext cx="1242073" cy="1242074"/>
            <a:chOff x="4993868" y="2326868"/>
            <a:chExt cx="2204265" cy="2204265"/>
          </a:xfrm>
          <a:effectLst>
            <a:outerShdw algn="tl" blurRad="292100" dir="2700000" dist="114300" rotWithShape="0">
              <a:prstClr val="black">
                <a:alpha val="25000"/>
              </a:prstClr>
            </a:outerShdw>
          </a:effectLst>
        </p:grpSpPr>
        <p:sp>
          <p:nvSpPr>
            <p:cNvPr id="44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gdLst>
                <a:gd fmla="*/ 1102132 w 2204265" name="connsiteX0"/>
                <a:gd fmla="*/ 321083 h 2204265" name="connsiteY0"/>
                <a:gd fmla="*/ 311557 w 2204265" name="connsiteX1"/>
                <a:gd fmla="*/ 1111658 h 2204265" name="connsiteY1"/>
                <a:gd fmla="*/ 1102132 w 2204265" name="connsiteX2"/>
                <a:gd fmla="*/ 1902233 h 2204265" name="connsiteY2"/>
                <a:gd fmla="*/ 1892707 w 2204265" name="connsiteX3"/>
                <a:gd fmla="*/ 1111658 h 2204265" name="connsiteY3"/>
                <a:gd fmla="*/ 1102132 w 2204265" name="connsiteX4"/>
                <a:gd fmla="*/ 321083 h 2204265" name="connsiteY4"/>
                <a:gd fmla="*/ 977042 w 2204265" name="connsiteX5"/>
                <a:gd fmla="*/ 0 h 2204265" name="connsiteY5"/>
                <a:gd fmla="*/ 1227224 w 2204265" name="connsiteX6"/>
                <a:gd fmla="*/ 0 h 2204265" name="connsiteY6"/>
                <a:gd fmla="*/ 1276006 w 2204265" name="connsiteX7"/>
                <a:gd fmla="*/ 227584 h 2204265" name="connsiteY7"/>
                <a:gd fmla="*/ 1287791 w 2204265" name="connsiteX8"/>
                <a:gd fmla="*/ 229382 h 2204265" name="connsiteY8"/>
                <a:gd fmla="*/ 1387705 w 2204265" name="connsiteX9"/>
                <a:gd fmla="*/ 259057 h 2204265" name="connsiteY9"/>
                <a:gd fmla="*/ 1544868 w 2204265" name="connsiteX10"/>
                <a:gd fmla="*/ 85113 h 2204265" name="connsiteY10"/>
                <a:gd fmla="*/ 1761531 w 2204265" name="connsiteX11"/>
                <a:gd fmla="*/ 210203 h 2204265" name="connsiteY11"/>
                <a:gd fmla="*/ 1691902 w 2204265" name="connsiteX12"/>
                <a:gd fmla="*/ 425756 h 2204265" name="connsiteY12"/>
                <a:gd fmla="*/ 1705003 w 2204265" name="connsiteX13"/>
                <a:gd fmla="*/ 435309 h 2204265" name="connsiteY13"/>
                <a:gd fmla="*/ 1774668 w 2204265" name="connsiteX14"/>
                <a:gd fmla="*/ 502325 h 2204265" name="connsiteY14"/>
                <a:gd fmla="*/ 1782142 w 2204265" name="connsiteX15"/>
                <a:gd fmla="*/ 511190 h 2204265" name="connsiteY15"/>
                <a:gd fmla="*/ 1994063 w 2204265" name="connsiteX16"/>
                <a:gd fmla="*/ 442735 h 2204265" name="connsiteY16"/>
                <a:gd fmla="*/ 2119154 w 2204265" name="connsiteX17"/>
                <a:gd fmla="*/ 659399 h 2204265" name="connsiteY17"/>
                <a:gd fmla="*/ 1961265 w 2204265" name="connsiteX18"/>
                <a:gd fmla="*/ 802053 h 2204265" name="connsiteY18"/>
                <a:gd fmla="*/ 1974042 w 2204265" name="connsiteX19"/>
                <a:gd fmla="*/ 833752 h 2204265" name="connsiteY19"/>
                <a:gd fmla="*/ 1999140 w 2204265" name="connsiteX20"/>
                <a:gd fmla="*/ 933073 h 2204265" name="connsiteY20"/>
                <a:gd fmla="*/ 2204265 w 2204265" name="connsiteX21"/>
                <a:gd fmla="*/ 977042 h 2204265" name="connsiteY21"/>
                <a:gd fmla="*/ 2204265 w 2204265" name="connsiteX22"/>
                <a:gd fmla="*/ 1227224 h 2204265" name="connsiteY22"/>
                <a:gd fmla="*/ 2012137 w 2204265" name="connsiteX23"/>
                <a:gd fmla="*/ 1268406 h 2204265" name="connsiteY23"/>
                <a:gd fmla="*/ 2004638 w 2204265" name="connsiteX24"/>
                <a:gd fmla="*/ 1317545 h 2204265" name="connsiteY24"/>
                <a:gd fmla="*/ 1985237 w 2204265" name="connsiteX25"/>
                <a:gd fmla="*/ 1394985 h 2204265" name="connsiteY25"/>
                <a:gd fmla="*/ 1977636 w 2204265" name="connsiteX26"/>
                <a:gd fmla="*/ 1417004 h 2204265" name="connsiteY26"/>
                <a:gd fmla="*/ 2119154 w 2204265" name="connsiteX27"/>
                <a:gd fmla="*/ 1544868 h 2204265" name="connsiteY27"/>
                <a:gd fmla="*/ 1994063 w 2204265" name="connsiteX28"/>
                <a:gd fmla="*/ 1761531 h 2204265" name="connsiteY28"/>
                <a:gd fmla="*/ 1820151 w 2204265" name="connsiteX29"/>
                <a:gd fmla="*/ 1705353 h 2204265" name="connsiteY29"/>
                <a:gd fmla="*/ 1798711 w 2204265" name="connsiteX30"/>
                <a:gd fmla="*/ 1734758 h 2204265" name="connsiteY30"/>
                <a:gd fmla="*/ 1731696 w 2204265" name="connsiteX31"/>
                <a:gd fmla="*/ 1804423 h 2204265" name="connsiteY31"/>
                <a:gd fmla="*/ 1706998 w 2204265" name="connsiteX32"/>
                <a:gd fmla="*/ 1825242 h 2204265" name="connsiteY32"/>
                <a:gd fmla="*/ 1761531 w 2204265" name="connsiteX33"/>
                <a:gd fmla="*/ 1994062 h 2204265" name="connsiteY33"/>
                <a:gd fmla="*/ 1544868 w 2204265" name="connsiteX34"/>
                <a:gd fmla="*/ 2119153 h 2204265" name="connsiteY34"/>
                <a:gd fmla="*/ 1429863 w 2204265" name="connsiteX35"/>
                <a:gd fmla="*/ 1991868 h 2204265" name="connsiteY35"/>
                <a:gd fmla="*/ 1400268 w 2204265" name="connsiteX36"/>
                <a:gd fmla="*/ 2003797 h 2204265" name="connsiteY36"/>
                <a:gd fmla="*/ 1262745 w 2204265" name="connsiteX37"/>
                <a:gd fmla="*/ 2038549 h 2204265" name="connsiteY37"/>
                <a:gd fmla="*/ 1227224 w 2204265" name="connsiteX38"/>
                <a:gd fmla="*/ 2204265 h 2204265" name="connsiteY38"/>
                <a:gd fmla="*/ 977042 w 2204265" name="connsiteX39"/>
                <a:gd fmla="*/ 2204265 h 2204265" name="connsiteY39"/>
                <a:gd fmla="*/ 941447 w 2204265" name="connsiteX40"/>
                <a:gd fmla="*/ 2038203 h 2204265" name="connsiteY40"/>
                <a:gd fmla="*/ 916475 w 2204265" name="connsiteX41"/>
                <a:gd fmla="*/ 2034392 h 2204265" name="connsiteY41"/>
                <a:gd fmla="*/ 774169 w 2204265" name="connsiteX42"/>
                <a:gd fmla="*/ 1992127 h 2204265" name="connsiteY42"/>
                <a:gd fmla="*/ 659399 w 2204265" name="connsiteX43"/>
                <a:gd fmla="*/ 2119153 h 2204265" name="connsiteY43"/>
                <a:gd fmla="*/ 442735 w 2204265" name="connsiteX44"/>
                <a:gd fmla="*/ 1994062 h 2204265" name="connsiteY44"/>
                <a:gd fmla="*/ 496981 w 2204265" name="connsiteX45"/>
                <a:gd fmla="*/ 1826130 h 2204265" name="connsiteY45"/>
                <a:gd fmla="*/ 391274 w 2204265" name="connsiteX46"/>
                <a:gd fmla="*/ 1717869 h 2204265" name="connsiteY46"/>
                <a:gd fmla="*/ 382878 w 2204265" name="connsiteX47"/>
                <a:gd fmla="*/ 1705753 h 2204265" name="connsiteY47"/>
                <a:gd fmla="*/ 210204 w 2204265" name="connsiteX48"/>
                <a:gd fmla="*/ 1761531 h 2204265" name="connsiteY48"/>
                <a:gd fmla="*/ 85113 w 2204265" name="connsiteX49"/>
                <a:gd fmla="*/ 1544868 h 2204265" name="connsiteY49"/>
                <a:gd fmla="*/ 226733 w 2204265" name="connsiteX50"/>
                <a:gd fmla="*/ 1416912 h 2204265" name="connsiteY50"/>
                <a:gd fmla="*/ 212821 w 2204265" name="connsiteX51"/>
                <a:gd fmla="*/ 1373126 h 2204265" name="connsiteY51"/>
                <a:gd fmla="*/ 191748 w 2204265" name="connsiteX52"/>
                <a:gd fmla="*/ 1268325 h 2204265" name="connsiteY52"/>
                <a:gd fmla="*/ 0 w 2204265" name="connsiteX53"/>
                <a:gd fmla="*/ 1227224 h 2204265" name="connsiteY53"/>
                <a:gd fmla="*/ 0 w 2204265" name="connsiteX54"/>
                <a:gd fmla="*/ 977042 h 2204265" name="connsiteY54"/>
                <a:gd fmla="*/ 203220 w 2204265" name="connsiteX55"/>
                <a:gd fmla="*/ 933481 h 2204265" name="connsiteY55"/>
                <a:gd fmla="*/ 212821 w 2204265" name="connsiteX56"/>
                <a:gd fmla="*/ 890649 h 2204265" name="connsiteY56"/>
                <a:gd fmla="*/ 243470 w 2204265" name="connsiteX57"/>
                <a:gd fmla="*/ 802476 h 2204265" name="connsiteY57"/>
                <a:gd fmla="*/ 85113 w 2204265" name="connsiteX58"/>
                <a:gd fmla="*/ 659399 h 2204265" name="connsiteY58"/>
                <a:gd fmla="*/ 210204 w 2204265" name="connsiteX59"/>
                <a:gd fmla="*/ 442735 h 2204265" name="connsiteY59"/>
                <a:gd fmla="*/ 423776 w 2204265" name="connsiteX60"/>
                <a:gd fmla="*/ 511723 h 2204265" name="connsiteY60"/>
                <a:gd fmla="*/ 470557 w 2204265" name="connsiteX61"/>
                <a:gd fmla="*/ 461243 h 2204265" name="connsiteY61"/>
                <a:gd fmla="*/ 512656 w 2204265" name="connsiteX62"/>
                <a:gd fmla="*/ 426662 h 2204265" name="connsiteY62"/>
                <a:gd fmla="*/ 442735 w 2204265" name="connsiteX63"/>
                <a:gd fmla="*/ 210203 h 2204265" name="connsiteY63"/>
                <a:gd fmla="*/ 659399 w 2204265" name="connsiteX64"/>
                <a:gd fmla="*/ 85113 h 2204265" name="connsiteY64"/>
                <a:gd fmla="*/ 815299 w 2204265" name="connsiteX65"/>
                <a:gd fmla="*/ 257661 h 2204265" name="connsiteY65"/>
                <a:gd fmla="*/ 916475 w 2204265" name="connsiteX66"/>
                <a:gd fmla="*/ 229382 h 2204265" name="connsiteY66"/>
                <a:gd fmla="*/ 928259 w 2204265" name="connsiteX67"/>
                <a:gd fmla="*/ 227584 h 2204265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45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46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47" name="组合 63"/>
          <p:cNvGrpSpPr/>
          <p:nvPr/>
        </p:nvGrpSpPr>
        <p:grpSpPr>
          <a:xfrm>
            <a:off x="3426192" y="1786070"/>
            <a:ext cx="1242073" cy="1242074"/>
            <a:chOff x="4993868" y="2326868"/>
            <a:chExt cx="2204265" cy="2204265"/>
          </a:xfrm>
          <a:effectLst>
            <a:outerShdw algn="tl" blurRad="292100" dir="2700000" dist="114300" rotWithShape="0">
              <a:prstClr val="black">
                <a:alpha val="25000"/>
              </a:prstClr>
            </a:outerShdw>
          </a:effectLst>
        </p:grpSpPr>
        <p:sp>
          <p:nvSpPr>
            <p:cNvPr id="48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gdLst>
                <a:gd fmla="*/ 1102132 w 2204265" name="connsiteX0"/>
                <a:gd fmla="*/ 321083 h 2204265" name="connsiteY0"/>
                <a:gd fmla="*/ 311557 w 2204265" name="connsiteX1"/>
                <a:gd fmla="*/ 1111658 h 2204265" name="connsiteY1"/>
                <a:gd fmla="*/ 1102132 w 2204265" name="connsiteX2"/>
                <a:gd fmla="*/ 1902233 h 2204265" name="connsiteY2"/>
                <a:gd fmla="*/ 1892707 w 2204265" name="connsiteX3"/>
                <a:gd fmla="*/ 1111658 h 2204265" name="connsiteY3"/>
                <a:gd fmla="*/ 1102132 w 2204265" name="connsiteX4"/>
                <a:gd fmla="*/ 321083 h 2204265" name="connsiteY4"/>
                <a:gd fmla="*/ 977042 w 2204265" name="connsiteX5"/>
                <a:gd fmla="*/ 0 h 2204265" name="connsiteY5"/>
                <a:gd fmla="*/ 1227224 w 2204265" name="connsiteX6"/>
                <a:gd fmla="*/ 0 h 2204265" name="connsiteY6"/>
                <a:gd fmla="*/ 1276006 w 2204265" name="connsiteX7"/>
                <a:gd fmla="*/ 227584 h 2204265" name="connsiteY7"/>
                <a:gd fmla="*/ 1287791 w 2204265" name="connsiteX8"/>
                <a:gd fmla="*/ 229382 h 2204265" name="connsiteY8"/>
                <a:gd fmla="*/ 1387705 w 2204265" name="connsiteX9"/>
                <a:gd fmla="*/ 259057 h 2204265" name="connsiteY9"/>
                <a:gd fmla="*/ 1544868 w 2204265" name="connsiteX10"/>
                <a:gd fmla="*/ 85113 h 2204265" name="connsiteY10"/>
                <a:gd fmla="*/ 1761531 w 2204265" name="connsiteX11"/>
                <a:gd fmla="*/ 210203 h 2204265" name="connsiteY11"/>
                <a:gd fmla="*/ 1691902 w 2204265" name="connsiteX12"/>
                <a:gd fmla="*/ 425756 h 2204265" name="connsiteY12"/>
                <a:gd fmla="*/ 1705003 w 2204265" name="connsiteX13"/>
                <a:gd fmla="*/ 435309 h 2204265" name="connsiteY13"/>
                <a:gd fmla="*/ 1774668 w 2204265" name="connsiteX14"/>
                <a:gd fmla="*/ 502325 h 2204265" name="connsiteY14"/>
                <a:gd fmla="*/ 1782142 w 2204265" name="connsiteX15"/>
                <a:gd fmla="*/ 511190 h 2204265" name="connsiteY15"/>
                <a:gd fmla="*/ 1994063 w 2204265" name="connsiteX16"/>
                <a:gd fmla="*/ 442735 h 2204265" name="connsiteY16"/>
                <a:gd fmla="*/ 2119154 w 2204265" name="connsiteX17"/>
                <a:gd fmla="*/ 659399 h 2204265" name="connsiteY17"/>
                <a:gd fmla="*/ 1961265 w 2204265" name="connsiteX18"/>
                <a:gd fmla="*/ 802053 h 2204265" name="connsiteY18"/>
                <a:gd fmla="*/ 1974042 w 2204265" name="connsiteX19"/>
                <a:gd fmla="*/ 833752 h 2204265" name="connsiteY19"/>
                <a:gd fmla="*/ 1999140 w 2204265" name="connsiteX20"/>
                <a:gd fmla="*/ 933073 h 2204265" name="connsiteY20"/>
                <a:gd fmla="*/ 2204265 w 2204265" name="connsiteX21"/>
                <a:gd fmla="*/ 977042 h 2204265" name="connsiteY21"/>
                <a:gd fmla="*/ 2204265 w 2204265" name="connsiteX22"/>
                <a:gd fmla="*/ 1227224 h 2204265" name="connsiteY22"/>
                <a:gd fmla="*/ 2012137 w 2204265" name="connsiteX23"/>
                <a:gd fmla="*/ 1268406 h 2204265" name="connsiteY23"/>
                <a:gd fmla="*/ 2004638 w 2204265" name="connsiteX24"/>
                <a:gd fmla="*/ 1317545 h 2204265" name="connsiteY24"/>
                <a:gd fmla="*/ 1985237 w 2204265" name="connsiteX25"/>
                <a:gd fmla="*/ 1394985 h 2204265" name="connsiteY25"/>
                <a:gd fmla="*/ 1977636 w 2204265" name="connsiteX26"/>
                <a:gd fmla="*/ 1417004 h 2204265" name="connsiteY26"/>
                <a:gd fmla="*/ 2119154 w 2204265" name="connsiteX27"/>
                <a:gd fmla="*/ 1544868 h 2204265" name="connsiteY27"/>
                <a:gd fmla="*/ 1994063 w 2204265" name="connsiteX28"/>
                <a:gd fmla="*/ 1761531 h 2204265" name="connsiteY28"/>
                <a:gd fmla="*/ 1820151 w 2204265" name="connsiteX29"/>
                <a:gd fmla="*/ 1705353 h 2204265" name="connsiteY29"/>
                <a:gd fmla="*/ 1798711 w 2204265" name="connsiteX30"/>
                <a:gd fmla="*/ 1734758 h 2204265" name="connsiteY30"/>
                <a:gd fmla="*/ 1731696 w 2204265" name="connsiteX31"/>
                <a:gd fmla="*/ 1804423 h 2204265" name="connsiteY31"/>
                <a:gd fmla="*/ 1706998 w 2204265" name="connsiteX32"/>
                <a:gd fmla="*/ 1825242 h 2204265" name="connsiteY32"/>
                <a:gd fmla="*/ 1761531 w 2204265" name="connsiteX33"/>
                <a:gd fmla="*/ 1994062 h 2204265" name="connsiteY33"/>
                <a:gd fmla="*/ 1544868 w 2204265" name="connsiteX34"/>
                <a:gd fmla="*/ 2119153 h 2204265" name="connsiteY34"/>
                <a:gd fmla="*/ 1429863 w 2204265" name="connsiteX35"/>
                <a:gd fmla="*/ 1991868 h 2204265" name="connsiteY35"/>
                <a:gd fmla="*/ 1400268 w 2204265" name="connsiteX36"/>
                <a:gd fmla="*/ 2003797 h 2204265" name="connsiteY36"/>
                <a:gd fmla="*/ 1262745 w 2204265" name="connsiteX37"/>
                <a:gd fmla="*/ 2038549 h 2204265" name="connsiteY37"/>
                <a:gd fmla="*/ 1227224 w 2204265" name="connsiteX38"/>
                <a:gd fmla="*/ 2204265 h 2204265" name="connsiteY38"/>
                <a:gd fmla="*/ 977042 w 2204265" name="connsiteX39"/>
                <a:gd fmla="*/ 2204265 h 2204265" name="connsiteY39"/>
                <a:gd fmla="*/ 941447 w 2204265" name="connsiteX40"/>
                <a:gd fmla="*/ 2038203 h 2204265" name="connsiteY40"/>
                <a:gd fmla="*/ 916475 w 2204265" name="connsiteX41"/>
                <a:gd fmla="*/ 2034392 h 2204265" name="connsiteY41"/>
                <a:gd fmla="*/ 774169 w 2204265" name="connsiteX42"/>
                <a:gd fmla="*/ 1992127 h 2204265" name="connsiteY42"/>
                <a:gd fmla="*/ 659399 w 2204265" name="connsiteX43"/>
                <a:gd fmla="*/ 2119153 h 2204265" name="connsiteY43"/>
                <a:gd fmla="*/ 442735 w 2204265" name="connsiteX44"/>
                <a:gd fmla="*/ 1994062 h 2204265" name="connsiteY44"/>
                <a:gd fmla="*/ 496981 w 2204265" name="connsiteX45"/>
                <a:gd fmla="*/ 1826130 h 2204265" name="connsiteY45"/>
                <a:gd fmla="*/ 391274 w 2204265" name="connsiteX46"/>
                <a:gd fmla="*/ 1717869 h 2204265" name="connsiteY46"/>
                <a:gd fmla="*/ 382878 w 2204265" name="connsiteX47"/>
                <a:gd fmla="*/ 1705753 h 2204265" name="connsiteY47"/>
                <a:gd fmla="*/ 210204 w 2204265" name="connsiteX48"/>
                <a:gd fmla="*/ 1761531 h 2204265" name="connsiteY48"/>
                <a:gd fmla="*/ 85113 w 2204265" name="connsiteX49"/>
                <a:gd fmla="*/ 1544868 h 2204265" name="connsiteY49"/>
                <a:gd fmla="*/ 226733 w 2204265" name="connsiteX50"/>
                <a:gd fmla="*/ 1416912 h 2204265" name="connsiteY50"/>
                <a:gd fmla="*/ 212821 w 2204265" name="connsiteX51"/>
                <a:gd fmla="*/ 1373126 h 2204265" name="connsiteY51"/>
                <a:gd fmla="*/ 191748 w 2204265" name="connsiteX52"/>
                <a:gd fmla="*/ 1268325 h 2204265" name="connsiteY52"/>
                <a:gd fmla="*/ 0 w 2204265" name="connsiteX53"/>
                <a:gd fmla="*/ 1227224 h 2204265" name="connsiteY53"/>
                <a:gd fmla="*/ 0 w 2204265" name="connsiteX54"/>
                <a:gd fmla="*/ 977042 h 2204265" name="connsiteY54"/>
                <a:gd fmla="*/ 203220 w 2204265" name="connsiteX55"/>
                <a:gd fmla="*/ 933481 h 2204265" name="connsiteY55"/>
                <a:gd fmla="*/ 212821 w 2204265" name="connsiteX56"/>
                <a:gd fmla="*/ 890649 h 2204265" name="connsiteY56"/>
                <a:gd fmla="*/ 243470 w 2204265" name="connsiteX57"/>
                <a:gd fmla="*/ 802476 h 2204265" name="connsiteY57"/>
                <a:gd fmla="*/ 85113 w 2204265" name="connsiteX58"/>
                <a:gd fmla="*/ 659399 h 2204265" name="connsiteY58"/>
                <a:gd fmla="*/ 210204 w 2204265" name="connsiteX59"/>
                <a:gd fmla="*/ 442735 h 2204265" name="connsiteY59"/>
                <a:gd fmla="*/ 423776 w 2204265" name="connsiteX60"/>
                <a:gd fmla="*/ 511723 h 2204265" name="connsiteY60"/>
                <a:gd fmla="*/ 470557 w 2204265" name="connsiteX61"/>
                <a:gd fmla="*/ 461243 h 2204265" name="connsiteY61"/>
                <a:gd fmla="*/ 512656 w 2204265" name="connsiteX62"/>
                <a:gd fmla="*/ 426662 h 2204265" name="connsiteY62"/>
                <a:gd fmla="*/ 442735 w 2204265" name="connsiteX63"/>
                <a:gd fmla="*/ 210203 h 2204265" name="connsiteY63"/>
                <a:gd fmla="*/ 659399 w 2204265" name="connsiteX64"/>
                <a:gd fmla="*/ 85113 h 2204265" name="connsiteY64"/>
                <a:gd fmla="*/ 815299 w 2204265" name="connsiteX65"/>
                <a:gd fmla="*/ 257661 h 2204265" name="connsiteY65"/>
                <a:gd fmla="*/ 916475 w 2204265" name="connsiteX66"/>
                <a:gd fmla="*/ 229382 h 2204265" name="connsiteY66"/>
                <a:gd fmla="*/ 928259 w 2204265" name="connsiteX67"/>
                <a:gd fmla="*/ 227584 h 2204265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49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0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51" name="组合 71"/>
          <p:cNvGrpSpPr/>
          <p:nvPr/>
        </p:nvGrpSpPr>
        <p:grpSpPr>
          <a:xfrm>
            <a:off x="4401054" y="2494885"/>
            <a:ext cx="1242073" cy="1242074"/>
            <a:chOff x="4993868" y="2326868"/>
            <a:chExt cx="2204265" cy="2204265"/>
          </a:xfrm>
          <a:effectLst>
            <a:outerShdw algn="tl" blurRad="292100" dir="2700000" dist="114300" rotWithShape="0">
              <a:prstClr val="black">
                <a:alpha val="25000"/>
              </a:prstClr>
            </a:outerShdw>
          </a:effectLst>
        </p:grpSpPr>
        <p:sp>
          <p:nvSpPr>
            <p:cNvPr id="52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gdLst>
                <a:gd fmla="*/ 1102132 w 2204265" name="connsiteX0"/>
                <a:gd fmla="*/ 321083 h 2204265" name="connsiteY0"/>
                <a:gd fmla="*/ 311557 w 2204265" name="connsiteX1"/>
                <a:gd fmla="*/ 1111658 h 2204265" name="connsiteY1"/>
                <a:gd fmla="*/ 1102132 w 2204265" name="connsiteX2"/>
                <a:gd fmla="*/ 1902233 h 2204265" name="connsiteY2"/>
                <a:gd fmla="*/ 1892707 w 2204265" name="connsiteX3"/>
                <a:gd fmla="*/ 1111658 h 2204265" name="connsiteY3"/>
                <a:gd fmla="*/ 1102132 w 2204265" name="connsiteX4"/>
                <a:gd fmla="*/ 321083 h 2204265" name="connsiteY4"/>
                <a:gd fmla="*/ 977042 w 2204265" name="connsiteX5"/>
                <a:gd fmla="*/ 0 h 2204265" name="connsiteY5"/>
                <a:gd fmla="*/ 1227224 w 2204265" name="connsiteX6"/>
                <a:gd fmla="*/ 0 h 2204265" name="connsiteY6"/>
                <a:gd fmla="*/ 1276006 w 2204265" name="connsiteX7"/>
                <a:gd fmla="*/ 227584 h 2204265" name="connsiteY7"/>
                <a:gd fmla="*/ 1287791 w 2204265" name="connsiteX8"/>
                <a:gd fmla="*/ 229382 h 2204265" name="connsiteY8"/>
                <a:gd fmla="*/ 1387705 w 2204265" name="connsiteX9"/>
                <a:gd fmla="*/ 259057 h 2204265" name="connsiteY9"/>
                <a:gd fmla="*/ 1544868 w 2204265" name="connsiteX10"/>
                <a:gd fmla="*/ 85113 h 2204265" name="connsiteY10"/>
                <a:gd fmla="*/ 1761531 w 2204265" name="connsiteX11"/>
                <a:gd fmla="*/ 210203 h 2204265" name="connsiteY11"/>
                <a:gd fmla="*/ 1691902 w 2204265" name="connsiteX12"/>
                <a:gd fmla="*/ 425756 h 2204265" name="connsiteY12"/>
                <a:gd fmla="*/ 1705003 w 2204265" name="connsiteX13"/>
                <a:gd fmla="*/ 435309 h 2204265" name="connsiteY13"/>
                <a:gd fmla="*/ 1774668 w 2204265" name="connsiteX14"/>
                <a:gd fmla="*/ 502325 h 2204265" name="connsiteY14"/>
                <a:gd fmla="*/ 1782142 w 2204265" name="connsiteX15"/>
                <a:gd fmla="*/ 511190 h 2204265" name="connsiteY15"/>
                <a:gd fmla="*/ 1994063 w 2204265" name="connsiteX16"/>
                <a:gd fmla="*/ 442735 h 2204265" name="connsiteY16"/>
                <a:gd fmla="*/ 2119154 w 2204265" name="connsiteX17"/>
                <a:gd fmla="*/ 659399 h 2204265" name="connsiteY17"/>
                <a:gd fmla="*/ 1961265 w 2204265" name="connsiteX18"/>
                <a:gd fmla="*/ 802053 h 2204265" name="connsiteY18"/>
                <a:gd fmla="*/ 1974042 w 2204265" name="connsiteX19"/>
                <a:gd fmla="*/ 833752 h 2204265" name="connsiteY19"/>
                <a:gd fmla="*/ 1999140 w 2204265" name="connsiteX20"/>
                <a:gd fmla="*/ 933073 h 2204265" name="connsiteY20"/>
                <a:gd fmla="*/ 2204265 w 2204265" name="connsiteX21"/>
                <a:gd fmla="*/ 977042 h 2204265" name="connsiteY21"/>
                <a:gd fmla="*/ 2204265 w 2204265" name="connsiteX22"/>
                <a:gd fmla="*/ 1227224 h 2204265" name="connsiteY22"/>
                <a:gd fmla="*/ 2012137 w 2204265" name="connsiteX23"/>
                <a:gd fmla="*/ 1268406 h 2204265" name="connsiteY23"/>
                <a:gd fmla="*/ 2004638 w 2204265" name="connsiteX24"/>
                <a:gd fmla="*/ 1317545 h 2204265" name="connsiteY24"/>
                <a:gd fmla="*/ 1985237 w 2204265" name="connsiteX25"/>
                <a:gd fmla="*/ 1394985 h 2204265" name="connsiteY25"/>
                <a:gd fmla="*/ 1977636 w 2204265" name="connsiteX26"/>
                <a:gd fmla="*/ 1417004 h 2204265" name="connsiteY26"/>
                <a:gd fmla="*/ 2119154 w 2204265" name="connsiteX27"/>
                <a:gd fmla="*/ 1544868 h 2204265" name="connsiteY27"/>
                <a:gd fmla="*/ 1994063 w 2204265" name="connsiteX28"/>
                <a:gd fmla="*/ 1761531 h 2204265" name="connsiteY28"/>
                <a:gd fmla="*/ 1820151 w 2204265" name="connsiteX29"/>
                <a:gd fmla="*/ 1705353 h 2204265" name="connsiteY29"/>
                <a:gd fmla="*/ 1798711 w 2204265" name="connsiteX30"/>
                <a:gd fmla="*/ 1734758 h 2204265" name="connsiteY30"/>
                <a:gd fmla="*/ 1731696 w 2204265" name="connsiteX31"/>
                <a:gd fmla="*/ 1804423 h 2204265" name="connsiteY31"/>
                <a:gd fmla="*/ 1706998 w 2204265" name="connsiteX32"/>
                <a:gd fmla="*/ 1825242 h 2204265" name="connsiteY32"/>
                <a:gd fmla="*/ 1761531 w 2204265" name="connsiteX33"/>
                <a:gd fmla="*/ 1994062 h 2204265" name="connsiteY33"/>
                <a:gd fmla="*/ 1544868 w 2204265" name="connsiteX34"/>
                <a:gd fmla="*/ 2119153 h 2204265" name="connsiteY34"/>
                <a:gd fmla="*/ 1429863 w 2204265" name="connsiteX35"/>
                <a:gd fmla="*/ 1991868 h 2204265" name="connsiteY35"/>
                <a:gd fmla="*/ 1400268 w 2204265" name="connsiteX36"/>
                <a:gd fmla="*/ 2003797 h 2204265" name="connsiteY36"/>
                <a:gd fmla="*/ 1262745 w 2204265" name="connsiteX37"/>
                <a:gd fmla="*/ 2038549 h 2204265" name="connsiteY37"/>
                <a:gd fmla="*/ 1227224 w 2204265" name="connsiteX38"/>
                <a:gd fmla="*/ 2204265 h 2204265" name="connsiteY38"/>
                <a:gd fmla="*/ 977042 w 2204265" name="connsiteX39"/>
                <a:gd fmla="*/ 2204265 h 2204265" name="connsiteY39"/>
                <a:gd fmla="*/ 941447 w 2204265" name="connsiteX40"/>
                <a:gd fmla="*/ 2038203 h 2204265" name="connsiteY40"/>
                <a:gd fmla="*/ 916475 w 2204265" name="connsiteX41"/>
                <a:gd fmla="*/ 2034392 h 2204265" name="connsiteY41"/>
                <a:gd fmla="*/ 774169 w 2204265" name="connsiteX42"/>
                <a:gd fmla="*/ 1992127 h 2204265" name="connsiteY42"/>
                <a:gd fmla="*/ 659399 w 2204265" name="connsiteX43"/>
                <a:gd fmla="*/ 2119153 h 2204265" name="connsiteY43"/>
                <a:gd fmla="*/ 442735 w 2204265" name="connsiteX44"/>
                <a:gd fmla="*/ 1994062 h 2204265" name="connsiteY44"/>
                <a:gd fmla="*/ 496981 w 2204265" name="connsiteX45"/>
                <a:gd fmla="*/ 1826130 h 2204265" name="connsiteY45"/>
                <a:gd fmla="*/ 391274 w 2204265" name="connsiteX46"/>
                <a:gd fmla="*/ 1717869 h 2204265" name="connsiteY46"/>
                <a:gd fmla="*/ 382878 w 2204265" name="connsiteX47"/>
                <a:gd fmla="*/ 1705753 h 2204265" name="connsiteY47"/>
                <a:gd fmla="*/ 210204 w 2204265" name="connsiteX48"/>
                <a:gd fmla="*/ 1761531 h 2204265" name="connsiteY48"/>
                <a:gd fmla="*/ 85113 w 2204265" name="connsiteX49"/>
                <a:gd fmla="*/ 1544868 h 2204265" name="connsiteY49"/>
                <a:gd fmla="*/ 226733 w 2204265" name="connsiteX50"/>
                <a:gd fmla="*/ 1416912 h 2204265" name="connsiteY50"/>
                <a:gd fmla="*/ 212821 w 2204265" name="connsiteX51"/>
                <a:gd fmla="*/ 1373126 h 2204265" name="connsiteY51"/>
                <a:gd fmla="*/ 191748 w 2204265" name="connsiteX52"/>
                <a:gd fmla="*/ 1268325 h 2204265" name="connsiteY52"/>
                <a:gd fmla="*/ 0 w 2204265" name="connsiteX53"/>
                <a:gd fmla="*/ 1227224 h 2204265" name="connsiteY53"/>
                <a:gd fmla="*/ 0 w 2204265" name="connsiteX54"/>
                <a:gd fmla="*/ 977042 h 2204265" name="connsiteY54"/>
                <a:gd fmla="*/ 203220 w 2204265" name="connsiteX55"/>
                <a:gd fmla="*/ 933481 h 2204265" name="connsiteY55"/>
                <a:gd fmla="*/ 212821 w 2204265" name="connsiteX56"/>
                <a:gd fmla="*/ 890649 h 2204265" name="connsiteY56"/>
                <a:gd fmla="*/ 243470 w 2204265" name="connsiteX57"/>
                <a:gd fmla="*/ 802476 h 2204265" name="connsiteY57"/>
                <a:gd fmla="*/ 85113 w 2204265" name="connsiteX58"/>
                <a:gd fmla="*/ 659399 h 2204265" name="connsiteY58"/>
                <a:gd fmla="*/ 210204 w 2204265" name="connsiteX59"/>
                <a:gd fmla="*/ 442735 h 2204265" name="connsiteY59"/>
                <a:gd fmla="*/ 423776 w 2204265" name="connsiteX60"/>
                <a:gd fmla="*/ 511723 h 2204265" name="connsiteY60"/>
                <a:gd fmla="*/ 470557 w 2204265" name="connsiteX61"/>
                <a:gd fmla="*/ 461243 h 2204265" name="connsiteY61"/>
                <a:gd fmla="*/ 512656 w 2204265" name="connsiteX62"/>
                <a:gd fmla="*/ 426662 h 2204265" name="connsiteY62"/>
                <a:gd fmla="*/ 442735 w 2204265" name="connsiteX63"/>
                <a:gd fmla="*/ 210203 h 2204265" name="connsiteY63"/>
                <a:gd fmla="*/ 659399 w 2204265" name="connsiteX64"/>
                <a:gd fmla="*/ 85113 h 2204265" name="connsiteY64"/>
                <a:gd fmla="*/ 815299 w 2204265" name="connsiteX65"/>
                <a:gd fmla="*/ 257661 h 2204265" name="connsiteY65"/>
                <a:gd fmla="*/ 916475 w 2204265" name="connsiteX66"/>
                <a:gd fmla="*/ 229382 h 2204265" name="connsiteY66"/>
                <a:gd fmla="*/ 928259 w 2204265" name="connsiteX67"/>
                <a:gd fmla="*/ 227584 h 2204265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3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4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55" name="组合 75"/>
          <p:cNvGrpSpPr/>
          <p:nvPr/>
        </p:nvGrpSpPr>
        <p:grpSpPr>
          <a:xfrm>
            <a:off x="5349798" y="1786070"/>
            <a:ext cx="1242073" cy="1242074"/>
            <a:chOff x="4993868" y="2326868"/>
            <a:chExt cx="2204265" cy="2204265"/>
          </a:xfrm>
          <a:effectLst>
            <a:outerShdw algn="tl" blurRad="292100" dir="2700000" dist="114300" rotWithShape="0">
              <a:prstClr val="black">
                <a:alpha val="25000"/>
              </a:prstClr>
            </a:outerShdw>
          </a:effectLst>
        </p:grpSpPr>
        <p:sp>
          <p:nvSpPr>
            <p:cNvPr id="56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gdLst>
                <a:gd fmla="*/ 1102132 w 2204265" name="connsiteX0"/>
                <a:gd fmla="*/ 321083 h 2204265" name="connsiteY0"/>
                <a:gd fmla="*/ 311557 w 2204265" name="connsiteX1"/>
                <a:gd fmla="*/ 1111658 h 2204265" name="connsiteY1"/>
                <a:gd fmla="*/ 1102132 w 2204265" name="connsiteX2"/>
                <a:gd fmla="*/ 1902233 h 2204265" name="connsiteY2"/>
                <a:gd fmla="*/ 1892707 w 2204265" name="connsiteX3"/>
                <a:gd fmla="*/ 1111658 h 2204265" name="connsiteY3"/>
                <a:gd fmla="*/ 1102132 w 2204265" name="connsiteX4"/>
                <a:gd fmla="*/ 321083 h 2204265" name="connsiteY4"/>
                <a:gd fmla="*/ 977042 w 2204265" name="connsiteX5"/>
                <a:gd fmla="*/ 0 h 2204265" name="connsiteY5"/>
                <a:gd fmla="*/ 1227224 w 2204265" name="connsiteX6"/>
                <a:gd fmla="*/ 0 h 2204265" name="connsiteY6"/>
                <a:gd fmla="*/ 1276006 w 2204265" name="connsiteX7"/>
                <a:gd fmla="*/ 227584 h 2204265" name="connsiteY7"/>
                <a:gd fmla="*/ 1287791 w 2204265" name="connsiteX8"/>
                <a:gd fmla="*/ 229382 h 2204265" name="connsiteY8"/>
                <a:gd fmla="*/ 1387705 w 2204265" name="connsiteX9"/>
                <a:gd fmla="*/ 259057 h 2204265" name="connsiteY9"/>
                <a:gd fmla="*/ 1544868 w 2204265" name="connsiteX10"/>
                <a:gd fmla="*/ 85113 h 2204265" name="connsiteY10"/>
                <a:gd fmla="*/ 1761531 w 2204265" name="connsiteX11"/>
                <a:gd fmla="*/ 210203 h 2204265" name="connsiteY11"/>
                <a:gd fmla="*/ 1691902 w 2204265" name="connsiteX12"/>
                <a:gd fmla="*/ 425756 h 2204265" name="connsiteY12"/>
                <a:gd fmla="*/ 1705003 w 2204265" name="connsiteX13"/>
                <a:gd fmla="*/ 435309 h 2204265" name="connsiteY13"/>
                <a:gd fmla="*/ 1774668 w 2204265" name="connsiteX14"/>
                <a:gd fmla="*/ 502325 h 2204265" name="connsiteY14"/>
                <a:gd fmla="*/ 1782142 w 2204265" name="connsiteX15"/>
                <a:gd fmla="*/ 511190 h 2204265" name="connsiteY15"/>
                <a:gd fmla="*/ 1994063 w 2204265" name="connsiteX16"/>
                <a:gd fmla="*/ 442735 h 2204265" name="connsiteY16"/>
                <a:gd fmla="*/ 2119154 w 2204265" name="connsiteX17"/>
                <a:gd fmla="*/ 659399 h 2204265" name="connsiteY17"/>
                <a:gd fmla="*/ 1961265 w 2204265" name="connsiteX18"/>
                <a:gd fmla="*/ 802053 h 2204265" name="connsiteY18"/>
                <a:gd fmla="*/ 1974042 w 2204265" name="connsiteX19"/>
                <a:gd fmla="*/ 833752 h 2204265" name="connsiteY19"/>
                <a:gd fmla="*/ 1999140 w 2204265" name="connsiteX20"/>
                <a:gd fmla="*/ 933073 h 2204265" name="connsiteY20"/>
                <a:gd fmla="*/ 2204265 w 2204265" name="connsiteX21"/>
                <a:gd fmla="*/ 977042 h 2204265" name="connsiteY21"/>
                <a:gd fmla="*/ 2204265 w 2204265" name="connsiteX22"/>
                <a:gd fmla="*/ 1227224 h 2204265" name="connsiteY22"/>
                <a:gd fmla="*/ 2012137 w 2204265" name="connsiteX23"/>
                <a:gd fmla="*/ 1268406 h 2204265" name="connsiteY23"/>
                <a:gd fmla="*/ 2004638 w 2204265" name="connsiteX24"/>
                <a:gd fmla="*/ 1317545 h 2204265" name="connsiteY24"/>
                <a:gd fmla="*/ 1985237 w 2204265" name="connsiteX25"/>
                <a:gd fmla="*/ 1394985 h 2204265" name="connsiteY25"/>
                <a:gd fmla="*/ 1977636 w 2204265" name="connsiteX26"/>
                <a:gd fmla="*/ 1417004 h 2204265" name="connsiteY26"/>
                <a:gd fmla="*/ 2119154 w 2204265" name="connsiteX27"/>
                <a:gd fmla="*/ 1544868 h 2204265" name="connsiteY27"/>
                <a:gd fmla="*/ 1994063 w 2204265" name="connsiteX28"/>
                <a:gd fmla="*/ 1761531 h 2204265" name="connsiteY28"/>
                <a:gd fmla="*/ 1820151 w 2204265" name="connsiteX29"/>
                <a:gd fmla="*/ 1705353 h 2204265" name="connsiteY29"/>
                <a:gd fmla="*/ 1798711 w 2204265" name="connsiteX30"/>
                <a:gd fmla="*/ 1734758 h 2204265" name="connsiteY30"/>
                <a:gd fmla="*/ 1731696 w 2204265" name="connsiteX31"/>
                <a:gd fmla="*/ 1804423 h 2204265" name="connsiteY31"/>
                <a:gd fmla="*/ 1706998 w 2204265" name="connsiteX32"/>
                <a:gd fmla="*/ 1825242 h 2204265" name="connsiteY32"/>
                <a:gd fmla="*/ 1761531 w 2204265" name="connsiteX33"/>
                <a:gd fmla="*/ 1994062 h 2204265" name="connsiteY33"/>
                <a:gd fmla="*/ 1544868 w 2204265" name="connsiteX34"/>
                <a:gd fmla="*/ 2119153 h 2204265" name="connsiteY34"/>
                <a:gd fmla="*/ 1429863 w 2204265" name="connsiteX35"/>
                <a:gd fmla="*/ 1991868 h 2204265" name="connsiteY35"/>
                <a:gd fmla="*/ 1400268 w 2204265" name="connsiteX36"/>
                <a:gd fmla="*/ 2003797 h 2204265" name="connsiteY36"/>
                <a:gd fmla="*/ 1262745 w 2204265" name="connsiteX37"/>
                <a:gd fmla="*/ 2038549 h 2204265" name="connsiteY37"/>
                <a:gd fmla="*/ 1227224 w 2204265" name="connsiteX38"/>
                <a:gd fmla="*/ 2204265 h 2204265" name="connsiteY38"/>
                <a:gd fmla="*/ 977042 w 2204265" name="connsiteX39"/>
                <a:gd fmla="*/ 2204265 h 2204265" name="connsiteY39"/>
                <a:gd fmla="*/ 941447 w 2204265" name="connsiteX40"/>
                <a:gd fmla="*/ 2038203 h 2204265" name="connsiteY40"/>
                <a:gd fmla="*/ 916475 w 2204265" name="connsiteX41"/>
                <a:gd fmla="*/ 2034392 h 2204265" name="connsiteY41"/>
                <a:gd fmla="*/ 774169 w 2204265" name="connsiteX42"/>
                <a:gd fmla="*/ 1992127 h 2204265" name="connsiteY42"/>
                <a:gd fmla="*/ 659399 w 2204265" name="connsiteX43"/>
                <a:gd fmla="*/ 2119153 h 2204265" name="connsiteY43"/>
                <a:gd fmla="*/ 442735 w 2204265" name="connsiteX44"/>
                <a:gd fmla="*/ 1994062 h 2204265" name="connsiteY44"/>
                <a:gd fmla="*/ 496981 w 2204265" name="connsiteX45"/>
                <a:gd fmla="*/ 1826130 h 2204265" name="connsiteY45"/>
                <a:gd fmla="*/ 391274 w 2204265" name="connsiteX46"/>
                <a:gd fmla="*/ 1717869 h 2204265" name="connsiteY46"/>
                <a:gd fmla="*/ 382878 w 2204265" name="connsiteX47"/>
                <a:gd fmla="*/ 1705753 h 2204265" name="connsiteY47"/>
                <a:gd fmla="*/ 210204 w 2204265" name="connsiteX48"/>
                <a:gd fmla="*/ 1761531 h 2204265" name="connsiteY48"/>
                <a:gd fmla="*/ 85113 w 2204265" name="connsiteX49"/>
                <a:gd fmla="*/ 1544868 h 2204265" name="connsiteY49"/>
                <a:gd fmla="*/ 226733 w 2204265" name="connsiteX50"/>
                <a:gd fmla="*/ 1416912 h 2204265" name="connsiteY50"/>
                <a:gd fmla="*/ 212821 w 2204265" name="connsiteX51"/>
                <a:gd fmla="*/ 1373126 h 2204265" name="connsiteY51"/>
                <a:gd fmla="*/ 191748 w 2204265" name="connsiteX52"/>
                <a:gd fmla="*/ 1268325 h 2204265" name="connsiteY52"/>
                <a:gd fmla="*/ 0 w 2204265" name="connsiteX53"/>
                <a:gd fmla="*/ 1227224 h 2204265" name="connsiteY53"/>
                <a:gd fmla="*/ 0 w 2204265" name="connsiteX54"/>
                <a:gd fmla="*/ 977042 h 2204265" name="connsiteY54"/>
                <a:gd fmla="*/ 203220 w 2204265" name="connsiteX55"/>
                <a:gd fmla="*/ 933481 h 2204265" name="connsiteY55"/>
                <a:gd fmla="*/ 212821 w 2204265" name="connsiteX56"/>
                <a:gd fmla="*/ 890649 h 2204265" name="connsiteY56"/>
                <a:gd fmla="*/ 243470 w 2204265" name="connsiteX57"/>
                <a:gd fmla="*/ 802476 h 2204265" name="connsiteY57"/>
                <a:gd fmla="*/ 85113 w 2204265" name="connsiteX58"/>
                <a:gd fmla="*/ 659399 h 2204265" name="connsiteY58"/>
                <a:gd fmla="*/ 210204 w 2204265" name="connsiteX59"/>
                <a:gd fmla="*/ 442735 h 2204265" name="connsiteY59"/>
                <a:gd fmla="*/ 423776 w 2204265" name="connsiteX60"/>
                <a:gd fmla="*/ 511723 h 2204265" name="connsiteY60"/>
                <a:gd fmla="*/ 470557 w 2204265" name="connsiteX61"/>
                <a:gd fmla="*/ 461243 h 2204265" name="connsiteY61"/>
                <a:gd fmla="*/ 512656 w 2204265" name="connsiteX62"/>
                <a:gd fmla="*/ 426662 h 2204265" name="connsiteY62"/>
                <a:gd fmla="*/ 442735 w 2204265" name="connsiteX63"/>
                <a:gd fmla="*/ 210203 h 2204265" name="connsiteY63"/>
                <a:gd fmla="*/ 659399 w 2204265" name="connsiteX64"/>
                <a:gd fmla="*/ 85113 h 2204265" name="connsiteY64"/>
                <a:gd fmla="*/ 815299 w 2204265" name="connsiteX65"/>
                <a:gd fmla="*/ 257661 h 2204265" name="connsiteY65"/>
                <a:gd fmla="*/ 916475 w 2204265" name="connsiteX66"/>
                <a:gd fmla="*/ 229382 h 2204265" name="connsiteY66"/>
                <a:gd fmla="*/ 928259 w 2204265" name="connsiteX67"/>
                <a:gd fmla="*/ 227584 h 2204265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204265" w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7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  <p:sp>
          <p:nvSpPr>
            <p:cNvPr id="58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59" name="组合 80"/>
          <p:cNvGrpSpPr/>
          <p:nvPr/>
        </p:nvGrpSpPr>
        <p:grpSpPr>
          <a:xfrm>
            <a:off x="6225037" y="1389979"/>
            <a:ext cx="2614162" cy="935456"/>
            <a:chOff x="5947699" y="908862"/>
            <a:chExt cx="3485550" cy="1247274"/>
          </a:xfrm>
        </p:grpSpPr>
        <p:grpSp>
          <p:nvGrpSpPr>
            <p:cNvPr id="60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3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  <a:gd fmla="*/ 0 w 2815771" name="connsiteX0-1"/>
                  <a:gd fmla="*/ 0 h 649982" name="connsiteY0-2"/>
                  <a:gd fmla="*/ 254183 w 2815771" name="connsiteX1-3"/>
                  <a:gd fmla="*/ 649982 h 649982" name="connsiteY1-4"/>
                  <a:gd fmla="*/ 2815771 w 2815771" name="connsiteX2-5"/>
                  <a:gd fmla="*/ 638628 h 649982" name="connsiteY2-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b="b" l="l" r="r" t="t"/>
                <a:pathLst>
                  <a:path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1" name="文本框 82"/>
            <p:cNvSpPr txBox="1"/>
            <p:nvPr/>
          </p:nvSpPr>
          <p:spPr>
            <a:xfrm>
              <a:off x="6852146" y="908862"/>
              <a:ext cx="1780467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defRPr/>
              </a:pPr>
              <a:r>
                <a:rPr altLang="en-US" lang="zh-CN" smtClean="0" sz="14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2" name="文本框 83"/>
            <p:cNvSpPr txBox="1"/>
            <p:nvPr/>
          </p:nvSpPr>
          <p:spPr>
            <a:xfrm>
              <a:off x="6290682" y="1331295"/>
              <a:ext cx="3142567" cy="8168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5285996" y="3556575"/>
            <a:ext cx="2715004" cy="878575"/>
            <a:chOff x="5947699" y="510919"/>
            <a:chExt cx="3620006" cy="1171432"/>
          </a:xfrm>
        </p:grpSpPr>
        <p:grpSp>
          <p:nvGrpSpPr>
            <p:cNvPr id="66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9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0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  <a:gd fmla="*/ 0 w 2815771" name="connsiteX0-1"/>
                  <a:gd fmla="*/ 0 h 649982" name="connsiteY0-2"/>
                  <a:gd fmla="*/ 254183 w 2815771" name="connsiteX1-3"/>
                  <a:gd fmla="*/ 649982 h 649982" name="connsiteY1-4"/>
                  <a:gd fmla="*/ 2815771 w 2815771" name="connsiteX2-5"/>
                  <a:gd fmla="*/ 638628 h 649982" name="connsiteY2-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b="b" l="l" r="r" t="t"/>
                <a:pathLst>
                  <a:path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7" name="文本框 88"/>
            <p:cNvSpPr txBox="1"/>
            <p:nvPr/>
          </p:nvSpPr>
          <p:spPr>
            <a:xfrm flipV="1">
              <a:off x="6852147" y="1275951"/>
              <a:ext cx="1780467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defRPr/>
              </a:pPr>
              <a:r>
                <a:rPr altLang="en-US" lang="zh-CN" smtClean="0" sz="14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8" name="文本框 89"/>
            <p:cNvSpPr txBox="1"/>
            <p:nvPr/>
          </p:nvSpPr>
          <p:spPr>
            <a:xfrm flipV="1">
              <a:off x="6290682" y="518895"/>
              <a:ext cx="3277022" cy="8168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</p:grpSp>
      <p:grpSp>
        <p:nvGrpSpPr>
          <p:cNvPr id="71" name="组合 92"/>
          <p:cNvGrpSpPr/>
          <p:nvPr/>
        </p:nvGrpSpPr>
        <p:grpSpPr>
          <a:xfrm flipH="1">
            <a:off x="533400" y="1391332"/>
            <a:ext cx="3256751" cy="760023"/>
            <a:chOff x="5947699" y="908862"/>
            <a:chExt cx="4342335" cy="1013363"/>
          </a:xfrm>
        </p:grpSpPr>
        <p:grpSp>
          <p:nvGrpSpPr>
            <p:cNvPr id="72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75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6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  <a:gd fmla="*/ 0 w 2815771" name="connsiteX0-1"/>
                  <a:gd fmla="*/ 0 h 649982" name="connsiteY0-2"/>
                  <a:gd fmla="*/ 254183 w 2815771" name="connsiteX1-3"/>
                  <a:gd fmla="*/ 649982 h 649982" name="connsiteY1-4"/>
                  <a:gd fmla="*/ 2815771 w 2815771" name="connsiteX2-5"/>
                  <a:gd fmla="*/ 638628 h 649982" name="connsiteY2-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b="b" l="l" r="r" t="t"/>
                <a:pathLst>
                  <a:path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3" name="文本框 94"/>
            <p:cNvSpPr txBox="1"/>
            <p:nvPr/>
          </p:nvSpPr>
          <p:spPr>
            <a:xfrm>
              <a:off x="6852146" y="908862"/>
              <a:ext cx="2117088" cy="447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defRPr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4" name="文本框 95"/>
            <p:cNvSpPr txBox="1"/>
            <p:nvPr/>
          </p:nvSpPr>
          <p:spPr>
            <a:xfrm>
              <a:off x="6290682" y="1331295"/>
              <a:ext cx="3999352" cy="58521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</p:grpSp>
      <p:grpSp>
        <p:nvGrpSpPr>
          <p:cNvPr id="77" name="组合 104"/>
          <p:cNvGrpSpPr/>
          <p:nvPr/>
        </p:nvGrpSpPr>
        <p:grpSpPr>
          <a:xfrm flipH="1" flipV="1">
            <a:off x="304800" y="3544669"/>
            <a:ext cx="2575430" cy="878574"/>
            <a:chOff x="5947699" y="510920"/>
            <a:chExt cx="3433907" cy="1171431"/>
          </a:xfrm>
        </p:grpSpPr>
        <p:grpSp>
          <p:nvGrpSpPr>
            <p:cNvPr id="78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1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82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gdLst>
                  <a:gd fmla="*/ 0 w 2815771" name="connsiteX0"/>
                  <a:gd fmla="*/ 0 h 638628" name="connsiteY0"/>
                  <a:gd fmla="*/ 725714 w 2815771" name="connsiteX1"/>
                  <a:gd fmla="*/ 638628 h 638628" name="connsiteY1"/>
                  <a:gd fmla="*/ 2815771 w 2815771" name="connsiteX2"/>
                  <a:gd fmla="*/ 638628 h 638628" name="connsiteY2"/>
                  <a:gd fmla="*/ 0 w 2815771" name="connsiteX0-1"/>
                  <a:gd fmla="*/ 0 h 649982" name="connsiteY0-2"/>
                  <a:gd fmla="*/ 254183 w 2815771" name="connsiteX1-3"/>
                  <a:gd fmla="*/ 649982 h 649982" name="connsiteY1-4"/>
                  <a:gd fmla="*/ 2815771 w 2815771" name="connsiteX2-5"/>
                  <a:gd fmla="*/ 638628 h 649982" name="connsiteY2-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b="b" l="l" r="r" t="t"/>
                <a:pathLst>
                  <a:path h="649982" w="2815771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9" name="文本框 106"/>
            <p:cNvSpPr txBox="1"/>
            <p:nvPr/>
          </p:nvSpPr>
          <p:spPr>
            <a:xfrm flipV="1">
              <a:off x="6852145" y="1275952"/>
              <a:ext cx="1780467" cy="40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defRPr/>
              </a:pPr>
              <a:r>
                <a:rPr altLang="en-US" lang="zh-CN" smtClean="0" sz="14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80" name="文本框 107"/>
            <p:cNvSpPr txBox="1"/>
            <p:nvPr/>
          </p:nvSpPr>
          <p:spPr>
            <a:xfrm flipV="1">
              <a:off x="6290682" y="518897"/>
              <a:ext cx="3090924" cy="81686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轻点此处输入文字内容，PPT模板所有文字图片都可编辑，数据图表都可以修改颜色大小形状。</a:t>
              </a:r>
            </a:p>
          </p:txBody>
        </p:sp>
      </p:grpSp>
      <p:sp>
        <p:nvSpPr>
          <p:cNvPr id="94" name="文本框 122"/>
          <p:cNvSpPr txBox="1"/>
          <p:nvPr/>
        </p:nvSpPr>
        <p:spPr>
          <a:xfrm>
            <a:off x="2736678" y="2855952"/>
            <a:ext cx="75008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lang="en-US" smtClean="0" sz="3000">
                <a:solidFill>
                  <a:schemeClr val="bg1"/>
                </a:solidFill>
                <a:latin charset="0" panose="020b0806030902050204" pitchFamily="34" typeface="Impact"/>
                <a:ea charset="-122" panose="02010600030101010101" pitchFamily="2" typeface="宋体"/>
              </a:rPr>
              <a:t>01</a:t>
            </a:r>
          </a:p>
        </p:txBody>
      </p:sp>
      <p:sp>
        <p:nvSpPr>
          <p:cNvPr id="95" name="文本框 125"/>
          <p:cNvSpPr txBox="1"/>
          <p:nvPr/>
        </p:nvSpPr>
        <p:spPr>
          <a:xfrm>
            <a:off x="3674214" y="2125567"/>
            <a:ext cx="75008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lang="en-US" smtClean="0" sz="3000">
                <a:solidFill>
                  <a:schemeClr val="bg1"/>
                </a:solidFill>
                <a:latin charset="0" panose="020b0806030902050204" pitchFamily="34" typeface="Impact"/>
                <a:ea charset="-122" panose="02010600030101010101" pitchFamily="2" typeface="宋体"/>
              </a:rPr>
              <a:t>02</a:t>
            </a:r>
          </a:p>
        </p:txBody>
      </p:sp>
      <p:sp>
        <p:nvSpPr>
          <p:cNvPr id="96" name="文本框 128"/>
          <p:cNvSpPr txBox="1"/>
          <p:nvPr/>
        </p:nvSpPr>
        <p:spPr>
          <a:xfrm>
            <a:off x="5603621" y="2170152"/>
            <a:ext cx="75008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lang="en-US" smtClean="0" sz="3000">
                <a:solidFill>
                  <a:schemeClr val="bg1"/>
                </a:solidFill>
                <a:latin charset="0" panose="020b0806030902050204" pitchFamily="34" typeface="Impact"/>
                <a:ea charset="-122" panose="02010600030101010101" pitchFamily="2" typeface="宋体"/>
              </a:rPr>
              <a:t>04</a:t>
            </a:r>
          </a:p>
        </p:txBody>
      </p:sp>
      <p:sp>
        <p:nvSpPr>
          <p:cNvPr id="97" name="文本框 131"/>
          <p:cNvSpPr txBox="1"/>
          <p:nvPr/>
        </p:nvSpPr>
        <p:spPr>
          <a:xfrm>
            <a:off x="4647045" y="2832054"/>
            <a:ext cx="75008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lang="en-US" smtClean="0" sz="3000">
                <a:solidFill>
                  <a:schemeClr val="bg1"/>
                </a:solidFill>
                <a:latin charset="0" panose="020b0806030902050204" pitchFamily="34" typeface="Impact"/>
                <a:ea charset="-122" panose="02010600030101010101" pitchFamily="2" typeface="宋体"/>
              </a:rPr>
              <a:t>03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2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4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94"/>
      <p:bldP grpId="0" spid="95"/>
      <p:bldP grpId="0" spid="96"/>
      <p:bldP grpId="0" spid="9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3B825DC-2AC7-4F28-AF39-C23A9B94BE74}" type="slidenum">
              <a:rPr lang="en-US" smtClean="0"/>
              <a:t>6</a:t>
            </a:fld>
          </a:p>
        </p:txBody>
      </p:sp>
      <p:sp>
        <p:nvSpPr>
          <p:cNvPr id="18" name="矩形 48"/>
          <p:cNvSpPr/>
          <p:nvPr/>
        </p:nvSpPr>
        <p:spPr>
          <a:xfrm>
            <a:off x="6378577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pic>
        <p:nvPicPr>
          <p:cNvPr id="19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837" l="10871" r="15887" t="9256"/>
          <a:stretch>
            <a:fillRect/>
          </a:stretch>
        </p:blipFill>
        <p:spPr>
          <a:xfrm>
            <a:off x="6474546" y="1603753"/>
            <a:ext cx="2006373" cy="1667352"/>
          </a:xfrm>
          <a:custGeom>
            <a:gdLst>
              <a:gd fmla="*/ 0 w 2674468" name="connsiteX0"/>
              <a:gd fmla="*/ 0 h 2223136" name="connsiteY0"/>
              <a:gd fmla="*/ 2674468 w 2674468" name="connsiteX1"/>
              <a:gd fmla="*/ 0 h 2223136" name="connsiteY1"/>
              <a:gd fmla="*/ 2674468 w 2674468" name="connsiteX2"/>
              <a:gd fmla="*/ 2223136 h 2223136" name="connsiteY2"/>
              <a:gd fmla="*/ 0 w 2674468" name="connsiteX3"/>
              <a:gd fmla="*/ 2223136 h 22231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3136" w="2674468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0" name="矩形 43"/>
          <p:cNvSpPr/>
          <p:nvPr/>
        </p:nvSpPr>
        <p:spPr>
          <a:xfrm>
            <a:off x="3542978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pic>
        <p:nvPicPr>
          <p:cNvPr id="21" name="图片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893" l="10938" r="30482" t="10787"/>
          <a:stretch>
            <a:fillRect/>
          </a:stretch>
        </p:blipFill>
        <p:spPr>
          <a:xfrm>
            <a:off x="3638947" y="1603753"/>
            <a:ext cx="2006373" cy="1667352"/>
          </a:xfrm>
          <a:custGeom>
            <a:gdLst>
              <a:gd fmla="*/ 0 w 2674468" name="connsiteX0"/>
              <a:gd fmla="*/ 0 h 2223136" name="connsiteY0"/>
              <a:gd fmla="*/ 2674468 w 2674468" name="connsiteX1"/>
              <a:gd fmla="*/ 0 h 2223136" name="connsiteY1"/>
              <a:gd fmla="*/ 2674468 w 2674468" name="connsiteX2"/>
              <a:gd fmla="*/ 2223136 h 2223136" name="connsiteY2"/>
              <a:gd fmla="*/ 0 w 2674468" name="connsiteX3"/>
              <a:gd fmla="*/ 2223136 h 22231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3136" w="2674468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2" name="矩形 41"/>
          <p:cNvSpPr/>
          <p:nvPr/>
        </p:nvSpPr>
        <p:spPr>
          <a:xfrm>
            <a:off x="720462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3" name="文本框 15"/>
          <p:cNvSpPr txBox="1"/>
          <p:nvPr/>
        </p:nvSpPr>
        <p:spPr>
          <a:xfrm>
            <a:off x="641634" y="3497228"/>
            <a:ext cx="2394077" cy="7543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文字图片均可编辑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若要编辑图表，双击进编辑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调整大小请拖曳区域的右下角</a:t>
            </a:r>
          </a:p>
        </p:txBody>
      </p:sp>
      <p:pic>
        <p:nvPicPr>
          <p:cNvPr id="24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15" l="11014" r="11014"/>
          <a:stretch>
            <a:fillRect/>
          </a:stretch>
        </p:blipFill>
        <p:spPr>
          <a:xfrm>
            <a:off x="816431" y="1603753"/>
            <a:ext cx="2006373" cy="1667352"/>
          </a:xfrm>
          <a:custGeom>
            <a:gdLst>
              <a:gd fmla="*/ 0 w 3065462" name="connsiteX0"/>
              <a:gd fmla="*/ 0 h 2548148" name="connsiteY0"/>
              <a:gd fmla="*/ 3065462 w 3065462" name="connsiteX1"/>
              <a:gd fmla="*/ 0 h 2548148" name="connsiteY1"/>
              <a:gd fmla="*/ 3065462 w 3065462" name="connsiteX2"/>
              <a:gd fmla="*/ 2548148 h 2548148" name="connsiteY2"/>
              <a:gd fmla="*/ 0 w 3065462" name="connsiteX3"/>
              <a:gd fmla="*/ 2548148 h 2548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48148" w="3065462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25" name="五边形 4"/>
          <p:cNvSpPr/>
          <p:nvPr/>
        </p:nvSpPr>
        <p:spPr>
          <a:xfrm>
            <a:off x="720462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6" name="文本框 39"/>
          <p:cNvSpPr txBox="1"/>
          <p:nvPr/>
        </p:nvSpPr>
        <p:spPr>
          <a:xfrm>
            <a:off x="929508" y="2828778"/>
            <a:ext cx="1250012" cy="2971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r>
              <a:rPr altLang="en-US" b="1" lang="zh-CN" smtClean="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7" name="文本框 44"/>
          <p:cNvSpPr txBox="1"/>
          <p:nvPr/>
        </p:nvSpPr>
        <p:spPr>
          <a:xfrm>
            <a:off x="3492733" y="3497228"/>
            <a:ext cx="2394077" cy="7543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文字图片均可编辑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若要编辑图表，双击进编辑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调整大小请拖曳区域的右下角</a:t>
            </a:r>
          </a:p>
        </p:txBody>
      </p:sp>
      <p:sp>
        <p:nvSpPr>
          <p:cNvPr id="28" name="五边形 46"/>
          <p:cNvSpPr/>
          <p:nvPr/>
        </p:nvSpPr>
        <p:spPr>
          <a:xfrm>
            <a:off x="3542978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9" name="文本框 47"/>
          <p:cNvSpPr txBox="1"/>
          <p:nvPr/>
        </p:nvSpPr>
        <p:spPr>
          <a:xfrm>
            <a:off x="3752025" y="2828778"/>
            <a:ext cx="1250012" cy="2971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r>
              <a:rPr altLang="en-US" b="1" lang="zh-CN" smtClean="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0" name="文本框 49"/>
          <p:cNvSpPr txBox="1"/>
          <p:nvPr/>
        </p:nvSpPr>
        <p:spPr>
          <a:xfrm>
            <a:off x="6328332" y="3497228"/>
            <a:ext cx="2394077" cy="7543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文字图片均可编辑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若要编辑图表，双击进编辑</a:t>
            </a:r>
          </a:p>
          <a:p>
            <a:pPr>
              <a:lnSpc>
                <a:spcPct val="125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调整大小请拖曳区域的右下角</a:t>
            </a:r>
          </a:p>
        </p:txBody>
      </p:sp>
      <p:sp>
        <p:nvSpPr>
          <p:cNvPr id="31" name="五边形 51"/>
          <p:cNvSpPr/>
          <p:nvPr/>
        </p:nvSpPr>
        <p:spPr>
          <a:xfrm>
            <a:off x="6378577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2" name="文本框 52"/>
          <p:cNvSpPr txBox="1"/>
          <p:nvPr/>
        </p:nvSpPr>
        <p:spPr>
          <a:xfrm>
            <a:off x="6587623" y="2828778"/>
            <a:ext cx="1250012" cy="297190"/>
          </a:xfrm>
          <a:prstGeom prst="rect">
            <a:avLst/>
          </a:prstGeom>
          <a:noFill/>
        </p:spPr>
        <p:txBody>
          <a:bodyPr bIns="34295" lIns="68589" rIns="68589" rtlCol="0" tIns="34295" wrap="square">
            <a:spAutoFit/>
          </a:bodyPr>
          <a:lstStyle/>
          <a:p>
            <a:r>
              <a:rPr altLang="en-US" b="1" lang="zh-CN" smtClean="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482004" y="133350"/>
            <a:ext cx="32766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2"/>
      <p:bldP grpId="0" spid="23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18"/>
          <p:cNvGrpSpPr/>
          <p:nvPr/>
        </p:nvGrpSpPr>
        <p:grpSpPr>
          <a:xfrm>
            <a:off x="400620" y="2841905"/>
            <a:ext cx="8203895" cy="328532"/>
            <a:chOff x="534438" y="3368953"/>
            <a:chExt cx="10944224" cy="438144"/>
          </a:xfrm>
          <a:solidFill>
            <a:schemeClr val="accent3"/>
          </a:solidFill>
        </p:grpSpPr>
        <p:sp>
          <p:nvSpPr>
            <p:cNvPr id="120" name="矩形 1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grpSp>
          <p:nvGrpSpPr>
            <p:cNvPr id="3" name="组合 12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22" name="矩形 12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</p:grpSp>
      <p:cxnSp>
        <p:nvCxnSpPr>
          <p:cNvPr id="129" name="肘形连接符 128"/>
          <p:cNvCxnSpPr>
            <a:stCxn id="131" idx="3"/>
            <a:endCxn id="134" idx="1"/>
          </p:cNvCxnSpPr>
          <p:nvPr/>
        </p:nvCxnSpPr>
        <p:spPr>
          <a:xfrm flipH="1" flipV="1" rot="5400000">
            <a:off x="810374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29"/>
          <p:cNvGrpSpPr/>
          <p:nvPr/>
        </p:nvGrpSpPr>
        <p:grpSpPr>
          <a:xfrm>
            <a:off x="764831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1" name="六边形 1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32" name="文本框 64"/>
            <p:cNvSpPr txBox="1"/>
            <p:nvPr/>
          </p:nvSpPr>
          <p:spPr>
            <a:xfrm>
              <a:off x="1115001" y="3298192"/>
              <a:ext cx="577851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2009</a:t>
              </a:r>
            </a:p>
          </p:txBody>
        </p:sp>
      </p:grpSp>
      <p:grpSp>
        <p:nvGrpSpPr>
          <p:cNvPr id="5" name="组合 132"/>
          <p:cNvGrpSpPr/>
          <p:nvPr/>
        </p:nvGrpSpPr>
        <p:grpSpPr>
          <a:xfrm>
            <a:off x="1201925" y="1861117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34" name="矩形 13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文本框 66"/>
            <p:cNvSpPr txBox="1"/>
            <p:nvPr/>
          </p:nvSpPr>
          <p:spPr>
            <a:xfrm>
              <a:off x="1853742" y="1997873"/>
              <a:ext cx="1413334" cy="6097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</a:t>
              </a:r>
            </a:p>
          </p:txBody>
        </p:sp>
      </p:grpSp>
      <p:cxnSp>
        <p:nvCxnSpPr>
          <p:cNvPr id="136" name="肘形连接符 135"/>
          <p:cNvCxnSpPr>
            <a:stCxn id="138" idx="3"/>
            <a:endCxn id="141" idx="1"/>
          </p:cNvCxnSpPr>
          <p:nvPr/>
        </p:nvCxnSpPr>
        <p:spPr>
          <a:xfrm flipH="1" flipV="1" rot="5400000">
            <a:off x="2744660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6"/>
          <p:cNvGrpSpPr/>
          <p:nvPr/>
        </p:nvGrpSpPr>
        <p:grpSpPr>
          <a:xfrm>
            <a:off x="2699117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8" name="六边形 1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39" name="文本框 72"/>
            <p:cNvSpPr txBox="1"/>
            <p:nvPr/>
          </p:nvSpPr>
          <p:spPr>
            <a:xfrm>
              <a:off x="1115001" y="3298192"/>
              <a:ext cx="577851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2011</a:t>
              </a: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136212" y="1861118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41" name="矩形 1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2" name="文本框 75"/>
            <p:cNvSpPr txBox="1"/>
            <p:nvPr/>
          </p:nvSpPr>
          <p:spPr>
            <a:xfrm>
              <a:off x="1853742" y="1997871"/>
              <a:ext cx="1413334" cy="6097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/>
                <a:t>轻点此处输入文字内容</a:t>
              </a:r>
            </a:p>
          </p:txBody>
        </p:sp>
      </p:grpSp>
      <p:cxnSp>
        <p:nvCxnSpPr>
          <p:cNvPr id="143" name="肘形连接符 142"/>
          <p:cNvCxnSpPr>
            <a:stCxn id="145" idx="3"/>
            <a:endCxn id="148" idx="1"/>
          </p:cNvCxnSpPr>
          <p:nvPr/>
        </p:nvCxnSpPr>
        <p:spPr>
          <a:xfrm flipH="1" flipV="1" rot="5400000">
            <a:off x="4678947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43"/>
          <p:cNvGrpSpPr/>
          <p:nvPr/>
        </p:nvGrpSpPr>
        <p:grpSpPr>
          <a:xfrm>
            <a:off x="4633404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45" name="六边形 1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46" name="文本框 79"/>
            <p:cNvSpPr txBox="1"/>
            <p:nvPr/>
          </p:nvSpPr>
          <p:spPr>
            <a:xfrm>
              <a:off x="1115000" y="3298192"/>
              <a:ext cx="577851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2013</a:t>
              </a:r>
            </a:p>
          </p:txBody>
        </p:sp>
      </p:grpSp>
      <p:grpSp>
        <p:nvGrpSpPr>
          <p:cNvPr id="9" name="组合 146"/>
          <p:cNvGrpSpPr/>
          <p:nvPr/>
        </p:nvGrpSpPr>
        <p:grpSpPr>
          <a:xfrm>
            <a:off x="5070499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48" name="矩形 14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9" name="文本框 82"/>
            <p:cNvSpPr txBox="1"/>
            <p:nvPr/>
          </p:nvSpPr>
          <p:spPr>
            <a:xfrm>
              <a:off x="1853742" y="1997871"/>
              <a:ext cx="1413334" cy="609741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0" name="肘形连接符 149"/>
          <p:cNvCxnSpPr>
            <a:stCxn id="152" idx="3"/>
            <a:endCxn id="155" idx="1"/>
          </p:cNvCxnSpPr>
          <p:nvPr/>
        </p:nvCxnSpPr>
        <p:spPr>
          <a:xfrm flipH="1" flipV="1" rot="5400000">
            <a:off x="6613233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50"/>
          <p:cNvGrpSpPr/>
          <p:nvPr/>
        </p:nvGrpSpPr>
        <p:grpSpPr>
          <a:xfrm>
            <a:off x="6515204" y="2754197"/>
            <a:ext cx="539779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152" name="六边形 1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53" name="文本框 86"/>
            <p:cNvSpPr txBox="1"/>
            <p:nvPr/>
          </p:nvSpPr>
          <p:spPr>
            <a:xfrm>
              <a:off x="1039738" y="3298192"/>
              <a:ext cx="720080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</a:t>
              </a:r>
            </a:p>
          </p:txBody>
        </p:sp>
      </p:grpSp>
      <p:grpSp>
        <p:nvGrpSpPr>
          <p:cNvPr id="11" name="组合 153"/>
          <p:cNvGrpSpPr/>
          <p:nvPr/>
        </p:nvGrpSpPr>
        <p:grpSpPr>
          <a:xfrm>
            <a:off x="7004786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55" name="矩形 15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6" name="文本框 89"/>
            <p:cNvSpPr txBox="1"/>
            <p:nvPr/>
          </p:nvSpPr>
          <p:spPr>
            <a:xfrm>
              <a:off x="1853742" y="1997871"/>
              <a:ext cx="1413334" cy="609741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7" name="肘形连接符 156"/>
          <p:cNvCxnSpPr>
            <a:stCxn id="159" idx="0"/>
            <a:endCxn id="162" idx="1"/>
          </p:cNvCxnSpPr>
          <p:nvPr/>
        </p:nvCxnSpPr>
        <p:spPr>
          <a:xfrm flipH="1" rot="16200000">
            <a:off x="1758965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57"/>
          <p:cNvGrpSpPr/>
          <p:nvPr/>
        </p:nvGrpSpPr>
        <p:grpSpPr>
          <a:xfrm>
            <a:off x="1731973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59" name="六边形 1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0" name="文本框 93"/>
            <p:cNvSpPr txBox="1"/>
            <p:nvPr/>
          </p:nvSpPr>
          <p:spPr>
            <a:xfrm>
              <a:off x="1115001" y="3298192"/>
              <a:ext cx="577851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2010</a:t>
              </a: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2169070" y="3534511"/>
            <a:ext cx="1059449" cy="657044"/>
            <a:chOff x="1853741" y="1952625"/>
            <a:chExt cx="1413334" cy="876262"/>
          </a:xfrm>
          <a:solidFill>
            <a:schemeClr val="bg1">
              <a:lumMod val="75000"/>
            </a:schemeClr>
          </a:solidFill>
        </p:grpSpPr>
        <p:sp>
          <p:nvSpPr>
            <p:cNvPr id="162" name="矩形 16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3" name="文本框 96"/>
            <p:cNvSpPr txBox="1"/>
            <p:nvPr/>
          </p:nvSpPr>
          <p:spPr>
            <a:xfrm>
              <a:off x="1853741" y="1997873"/>
              <a:ext cx="1413333" cy="6097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64" name="肘形连接符 163"/>
          <p:cNvCxnSpPr>
            <a:stCxn id="166" idx="0"/>
            <a:endCxn id="169" idx="1"/>
          </p:cNvCxnSpPr>
          <p:nvPr/>
        </p:nvCxnSpPr>
        <p:spPr>
          <a:xfrm flipH="1" rot="16200000">
            <a:off x="3693251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64"/>
          <p:cNvGrpSpPr/>
          <p:nvPr/>
        </p:nvGrpSpPr>
        <p:grpSpPr>
          <a:xfrm>
            <a:off x="3666260" y="2754197"/>
            <a:ext cx="437095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166" name="六边形 16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7" name="文本框 101"/>
            <p:cNvSpPr txBox="1"/>
            <p:nvPr/>
          </p:nvSpPr>
          <p:spPr>
            <a:xfrm>
              <a:off x="1115000" y="3298192"/>
              <a:ext cx="577851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2012</a:t>
              </a:r>
            </a:p>
          </p:txBody>
        </p:sp>
      </p:grpSp>
      <p:grpSp>
        <p:nvGrpSpPr>
          <p:cNvPr id="15" name="组合 167"/>
          <p:cNvGrpSpPr/>
          <p:nvPr/>
        </p:nvGrpSpPr>
        <p:grpSpPr>
          <a:xfrm>
            <a:off x="4103356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69" name="矩形 16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0" name="文本框 104"/>
            <p:cNvSpPr txBox="1"/>
            <p:nvPr/>
          </p:nvSpPr>
          <p:spPr>
            <a:xfrm>
              <a:off x="1853742" y="1997871"/>
              <a:ext cx="1413334" cy="6097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71" name="肘形连接符 170"/>
          <p:cNvCxnSpPr>
            <a:stCxn id="173" idx="0"/>
            <a:endCxn id="176" idx="1"/>
          </p:cNvCxnSpPr>
          <p:nvPr/>
        </p:nvCxnSpPr>
        <p:spPr>
          <a:xfrm flipH="1" rot="16200000">
            <a:off x="5627538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71"/>
          <p:cNvGrpSpPr/>
          <p:nvPr/>
        </p:nvGrpSpPr>
        <p:grpSpPr>
          <a:xfrm>
            <a:off x="5573617" y="2754197"/>
            <a:ext cx="475042" cy="507177"/>
            <a:chOff x="1073832" y="3090803"/>
            <a:chExt cx="633719" cy="676392"/>
          </a:xfrm>
          <a:solidFill>
            <a:srgbClr val="005DA2"/>
          </a:solidFill>
        </p:grpSpPr>
        <p:sp>
          <p:nvSpPr>
            <p:cNvPr id="173" name="六边形 17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74" name="文本框 108"/>
            <p:cNvSpPr txBox="1"/>
            <p:nvPr/>
          </p:nvSpPr>
          <p:spPr>
            <a:xfrm>
              <a:off x="1073832" y="3271522"/>
              <a:ext cx="633719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</p:grpSp>
      <p:grpSp>
        <p:nvGrpSpPr>
          <p:cNvPr id="17" name="组合 174"/>
          <p:cNvGrpSpPr/>
          <p:nvPr/>
        </p:nvGrpSpPr>
        <p:grpSpPr>
          <a:xfrm>
            <a:off x="6037642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76" name="矩形 17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7" name="文本框 111"/>
            <p:cNvSpPr txBox="1"/>
            <p:nvPr/>
          </p:nvSpPr>
          <p:spPr>
            <a:xfrm>
              <a:off x="1853742" y="1997871"/>
              <a:ext cx="1413334" cy="60974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grpSp>
        <p:nvGrpSpPr>
          <p:cNvPr id="18" name="组合 177"/>
          <p:cNvGrpSpPr/>
          <p:nvPr/>
        </p:nvGrpSpPr>
        <p:grpSpPr>
          <a:xfrm>
            <a:off x="7486806" y="2754197"/>
            <a:ext cx="511355" cy="507177"/>
            <a:chOff x="1045689" y="3090803"/>
            <a:chExt cx="682162" cy="676392"/>
          </a:xfrm>
          <a:solidFill>
            <a:srgbClr val="005DA2"/>
          </a:solidFill>
        </p:grpSpPr>
        <p:sp>
          <p:nvSpPr>
            <p:cNvPr id="179" name="六边形 1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80" name="文本框 114"/>
            <p:cNvSpPr txBox="1"/>
            <p:nvPr/>
          </p:nvSpPr>
          <p:spPr>
            <a:xfrm>
              <a:off x="1045690" y="3298192"/>
              <a:ext cx="682162" cy="2845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2016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3114598" y="951945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7" lIns="68595" rIns="68595" rtlCol="0" tIns="34297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点击添加小标题</a:t>
            </a:r>
          </a:p>
        </p:txBody>
      </p:sp>
      <p:sp>
        <p:nvSpPr>
          <p:cNvPr id="66" name="文本框 2"/>
          <p:cNvSpPr txBox="1"/>
          <p:nvPr/>
        </p:nvSpPr>
        <p:spPr>
          <a:xfrm>
            <a:off x="497506" y="123795"/>
            <a:ext cx="345603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B9A0215-6572-4039-A204-E5C7666532A1}" type="slidenum">
              <a:rPr lang="en-US" smtClean="0"/>
              <a:t>7</a:t>
            </a:fld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9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0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1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文本框 2"/>
          <p:cNvSpPr txBox="1"/>
          <p:nvPr/>
        </p:nvSpPr>
        <p:spPr>
          <a:xfrm>
            <a:off x="482004" y="133350"/>
            <a:ext cx="373380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102" name="Slide Number Placeholder 101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FF2F930F-B520-449C-9AD6-10AD82844681}" type="slidenum">
              <a:rPr lang="en-US" smtClean="0"/>
              <a:t>8</a:t>
            </a:fld>
          </a:p>
        </p:txBody>
      </p:sp>
      <p:graphicFrame>
        <p:nvGraphicFramePr>
          <p:cNvPr id="103" name="图表 1"/>
          <p:cNvGraphicFramePr/>
          <p:nvPr/>
        </p:nvGraphicFramePr>
        <p:xfrm>
          <a:off x="518685" y="1631645"/>
          <a:ext cx="4034265" cy="284930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5253426" y="1047750"/>
            <a:ext cx="3433375" cy="887645"/>
            <a:chOff x="138498" y="3002145"/>
            <a:chExt cx="3433375" cy="887645"/>
          </a:xfrm>
        </p:grpSpPr>
        <p:sp>
          <p:nvSpPr>
            <p:cNvPr id="105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106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07" name="矩形 9"/>
            <p:cNvSpPr/>
            <p:nvPr/>
          </p:nvSpPr>
          <p:spPr>
            <a:xfrm>
              <a:off x="484796" y="3271159"/>
              <a:ext cx="3087077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262951" y="1932362"/>
            <a:ext cx="3538151" cy="887645"/>
            <a:chOff x="138498" y="3002145"/>
            <a:chExt cx="3538151" cy="887645"/>
          </a:xfrm>
        </p:grpSpPr>
        <p:sp>
          <p:nvSpPr>
            <p:cNvPr id="109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110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1" name="矩形 9"/>
            <p:cNvSpPr/>
            <p:nvPr/>
          </p:nvSpPr>
          <p:spPr>
            <a:xfrm>
              <a:off x="484796" y="3271159"/>
              <a:ext cx="3191853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72476" y="2816367"/>
            <a:ext cx="3414325" cy="887645"/>
            <a:chOff x="138498" y="3002145"/>
            <a:chExt cx="3414325" cy="887645"/>
          </a:xfrm>
        </p:grpSpPr>
        <p:sp>
          <p:nvSpPr>
            <p:cNvPr id="113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114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5" name="矩形 9"/>
            <p:cNvSpPr/>
            <p:nvPr/>
          </p:nvSpPr>
          <p:spPr>
            <a:xfrm>
              <a:off x="484797" y="3271159"/>
              <a:ext cx="3068026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72476" y="3704012"/>
            <a:ext cx="3414325" cy="887645"/>
            <a:chOff x="138498" y="3002145"/>
            <a:chExt cx="3414325" cy="887645"/>
          </a:xfrm>
        </p:grpSpPr>
        <p:sp>
          <p:nvSpPr>
            <p:cNvPr id="11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118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119" name="矩形 9"/>
            <p:cNvSpPr/>
            <p:nvPr/>
          </p:nvSpPr>
          <p:spPr>
            <a:xfrm>
              <a:off x="484797" y="3271158"/>
              <a:ext cx="3068026" cy="612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1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1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2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" name="文本框 2"/>
          <p:cNvSpPr txBox="1"/>
          <p:nvPr/>
        </p:nvSpPr>
        <p:spPr>
          <a:xfrm>
            <a:off x="497506" y="133350"/>
            <a:ext cx="3456030" cy="434330"/>
          </a:xfrm>
          <a:prstGeom prst="rect">
            <a:avLst/>
          </a:prstGeom>
          <a:noFill/>
        </p:spPr>
        <p:txBody>
          <a:bodyPr bIns="34285" lIns="68571" rIns="68571" rtlCol="0" tIns="34285" wrap="square">
            <a:spAutoFit/>
          </a:bodyPr>
          <a:lstStyle/>
          <a:p>
            <a:r>
              <a:rPr altLang="en-US" b="1" lang="zh-CN" smtClean="0" sz="2400">
                <a:solidFill>
                  <a:srgbClr val="005DA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点击输入标题内容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idx="4294967295" sz="quarter" type="sldNum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A91CE89A-CBBC-4672-B931-ED43FDE3F52E}" type="slidenum">
              <a:rPr lang="en-US" smtClean="0"/>
              <a:t>9</a:t>
            </a:fld>
          </a:p>
        </p:txBody>
      </p:sp>
      <p:grpSp>
        <p:nvGrpSpPr>
          <p:cNvPr id="75" name="组合 41"/>
          <p:cNvGrpSpPr/>
          <p:nvPr/>
        </p:nvGrpSpPr>
        <p:grpSpPr>
          <a:xfrm>
            <a:off x="723806" y="1066131"/>
            <a:ext cx="2487215" cy="2011355"/>
            <a:chOff x="1103749" y="1727491"/>
            <a:chExt cx="3316286" cy="2681807"/>
          </a:xfrm>
        </p:grpSpPr>
        <p:sp>
          <p:nvSpPr>
            <p:cNvPr id="76" name="椭圆 46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>
                    <a:lumMod val="85000"/>
                  </a:sysClr>
                </a:gs>
                <a:gs pos="100000">
                  <a:sysClr lastClr="FFFFFF" val="window">
                    <a:alpha val="99000"/>
                  </a:sysClr>
                </a:gs>
              </a:gsLst>
              <a:path path="circle">
                <a:fillToRect r="100000" t="100000"/>
              </a:path>
              <a:tileRect b="-100000" l="-100000"/>
            </a:gradFill>
            <a:ln algn="ctr" cap="flat" cmpd="sng" w="25400">
              <a:noFill/>
              <a:prstDash val="solid"/>
            </a:ln>
            <a:effectLst>
              <a:outerShdw algn="tr" blurRad="241300" dir="8400000" dist="152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  <a:latin typeface="Arial"/>
                <a:ea charset="-122" panose="020b0503020204020204" pitchFamily="34" typeface="微软雅黑"/>
              </a:endParaRPr>
            </a:p>
          </p:txBody>
        </p:sp>
        <p:graphicFrame>
          <p:nvGraphicFramePr>
            <p:cNvPr id="77" name="图表 47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78" name="文本框 48"/>
            <p:cNvSpPr txBox="1"/>
            <p:nvPr/>
          </p:nvSpPr>
          <p:spPr>
            <a:xfrm>
              <a:off x="2247166" y="2745228"/>
              <a:ext cx="1079923" cy="690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defRPr/>
              </a:pPr>
              <a:r>
                <a:rPr altLang="zh-CN" lang="en-US" smtClean="0" sz="2800">
                  <a:solidFill>
                    <a:schemeClr val="accent5"/>
                  </a:solidFill>
                  <a:latin panose="020b0806030902050204" typeface="Impact"/>
                </a:rPr>
                <a:t>80%</a:t>
              </a:r>
            </a:p>
          </p:txBody>
        </p:sp>
      </p:grpSp>
      <p:grpSp>
        <p:nvGrpSpPr>
          <p:cNvPr id="79" name="组合 49"/>
          <p:cNvGrpSpPr/>
          <p:nvPr/>
        </p:nvGrpSpPr>
        <p:grpSpPr>
          <a:xfrm>
            <a:off x="3403237" y="1066131"/>
            <a:ext cx="2487215" cy="2011355"/>
            <a:chOff x="1103749" y="1727491"/>
            <a:chExt cx="3316286" cy="2681807"/>
          </a:xfrm>
        </p:grpSpPr>
        <p:sp>
          <p:nvSpPr>
            <p:cNvPr id="80" name="椭圆 51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>
                    <a:lumMod val="85000"/>
                  </a:sysClr>
                </a:gs>
                <a:gs pos="100000">
                  <a:sysClr lastClr="FFFFFF" val="window">
                    <a:alpha val="99000"/>
                  </a:sysClr>
                </a:gs>
              </a:gsLst>
              <a:path path="circle">
                <a:fillToRect r="100000" t="100000"/>
              </a:path>
              <a:tileRect b="-100000" l="-100000"/>
            </a:gradFill>
            <a:ln algn="ctr" cap="flat" cmpd="sng" w="25400">
              <a:noFill/>
              <a:prstDash val="solid"/>
            </a:ln>
            <a:effectLst>
              <a:outerShdw algn="tr" blurRad="241300" dir="8400000" dist="152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  <a:latin typeface="Arial"/>
                <a:ea charset="-122" panose="020b0503020204020204" pitchFamily="34" typeface="微软雅黑"/>
              </a:endParaRPr>
            </a:p>
          </p:txBody>
        </p:sp>
        <p:graphicFrame>
          <p:nvGraphicFramePr>
            <p:cNvPr id="81" name="图表 52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82" name="文本框 53"/>
            <p:cNvSpPr txBox="1"/>
            <p:nvPr/>
          </p:nvSpPr>
          <p:spPr>
            <a:xfrm>
              <a:off x="2248235" y="2745228"/>
              <a:ext cx="1082040" cy="690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defRPr/>
              </a:pPr>
              <a:r>
                <a:rPr altLang="zh-CN" kern="0" lang="en-US" smtClean="0" sz="2800">
                  <a:solidFill>
                    <a:schemeClr val="accent5"/>
                  </a:solidFill>
                  <a:latin panose="020b0806030902050204" typeface="Impact"/>
                </a:rPr>
                <a:t>60%</a:t>
              </a:r>
            </a:p>
          </p:txBody>
        </p:sp>
      </p:grpSp>
      <p:grpSp>
        <p:nvGrpSpPr>
          <p:cNvPr id="83" name="组合 54"/>
          <p:cNvGrpSpPr/>
          <p:nvPr/>
        </p:nvGrpSpPr>
        <p:grpSpPr>
          <a:xfrm>
            <a:off x="6076151" y="1066131"/>
            <a:ext cx="2487215" cy="2011355"/>
            <a:chOff x="1103749" y="1727491"/>
            <a:chExt cx="3316286" cy="2681807"/>
          </a:xfrm>
        </p:grpSpPr>
        <p:sp>
          <p:nvSpPr>
            <p:cNvPr id="84" name="椭圆 55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>
                    <a:lumMod val="85000"/>
                  </a:sysClr>
                </a:gs>
                <a:gs pos="100000">
                  <a:sysClr lastClr="FFFFFF" val="window">
                    <a:alpha val="99000"/>
                  </a:sysClr>
                </a:gs>
              </a:gsLst>
              <a:path path="circle">
                <a:fillToRect r="100000" t="100000"/>
              </a:path>
              <a:tileRect b="-100000" l="-100000"/>
            </a:gradFill>
            <a:ln algn="ctr" cap="flat" cmpd="sng" w="25400">
              <a:noFill/>
              <a:prstDash val="solid"/>
            </a:ln>
            <a:effectLst>
              <a:outerShdw algn="tr" blurRad="241300" dir="8400000" dist="1524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 smtClean="0">
                <a:solidFill>
                  <a:prstClr val="white"/>
                </a:solidFill>
                <a:latin typeface="Arial"/>
                <a:ea charset="-122" panose="020b0503020204020204" pitchFamily="34" typeface="微软雅黑"/>
              </a:endParaRPr>
            </a:p>
          </p:txBody>
        </p:sp>
        <p:graphicFrame>
          <p:nvGraphicFramePr>
            <p:cNvPr id="85" name="图表 56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86" name="文本框 57"/>
            <p:cNvSpPr txBox="1"/>
            <p:nvPr/>
          </p:nvSpPr>
          <p:spPr>
            <a:xfrm>
              <a:off x="2282433" y="2745228"/>
              <a:ext cx="1012190" cy="690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defRPr/>
              </a:pPr>
              <a:r>
                <a:rPr altLang="zh-CN" kern="0" lang="en-US" smtClean="0" sz="2800">
                  <a:solidFill>
                    <a:schemeClr val="accent5"/>
                  </a:solidFill>
                  <a:latin panose="020b0806030902050204" typeface="Impact"/>
                </a:rPr>
                <a:t>75%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17587" y="3539057"/>
            <a:ext cx="2461827" cy="1063078"/>
            <a:chOff x="138498" y="3002145"/>
            <a:chExt cx="2461827" cy="1063077"/>
          </a:xfrm>
        </p:grpSpPr>
        <p:sp>
          <p:nvSpPr>
            <p:cNvPr id="88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89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90" name="矩形 9"/>
            <p:cNvSpPr/>
            <p:nvPr/>
          </p:nvSpPr>
          <p:spPr>
            <a:xfrm>
              <a:off x="484797" y="3271158"/>
              <a:ext cx="2115528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33154" y="3539057"/>
            <a:ext cx="2461827" cy="1063078"/>
            <a:chOff x="138498" y="3002145"/>
            <a:chExt cx="2461827" cy="1063077"/>
          </a:xfrm>
        </p:grpSpPr>
        <p:sp>
          <p:nvSpPr>
            <p:cNvPr id="92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93" name="文本框 11"/>
            <p:cNvSpPr txBox="1"/>
            <p:nvPr/>
          </p:nvSpPr>
          <p:spPr>
            <a:xfrm>
              <a:off x="477437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94" name="矩形 9"/>
            <p:cNvSpPr/>
            <p:nvPr/>
          </p:nvSpPr>
          <p:spPr>
            <a:xfrm>
              <a:off x="484797" y="3271158"/>
              <a:ext cx="2115528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37856" y="3539057"/>
            <a:ext cx="2461827" cy="1063078"/>
            <a:chOff x="138498" y="3002145"/>
            <a:chExt cx="2461827" cy="1063077"/>
          </a:xfrm>
        </p:grpSpPr>
        <p:sp>
          <p:nvSpPr>
            <p:cNvPr id="96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97" name="文本框 11"/>
            <p:cNvSpPr txBox="1"/>
            <p:nvPr/>
          </p:nvSpPr>
          <p:spPr>
            <a:xfrm>
              <a:off x="477438" y="3002145"/>
              <a:ext cx="12496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/>
              <a:r>
                <a:rPr altLang="en-US" lang="zh-CN" smtClean="0" sz="1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98" name="矩形 9"/>
            <p:cNvSpPr/>
            <p:nvPr/>
          </p:nvSpPr>
          <p:spPr>
            <a:xfrm>
              <a:off x="484798" y="3271158"/>
              <a:ext cx="2115528" cy="786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altLang="en-US" lang="zh-CN" smtClean="0" sz="1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轻点此处输入文字内容，PPT模板所有文字图片都可编辑，数据图表都可以修改颜色大小形状轻点此处输入文字内容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3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CLASSIC - Standart Office">
      <a:dk1>
        <a:srgbClr val="44546A"/>
      </a:dk1>
      <a:lt1>
        <a:sysClr val="window" lastClr="FFFFFF"/>
      </a:lt1>
      <a:dk2>
        <a:srgbClr val="8496B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0000"/>
              <a:lumOff val="4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defRPr smtClean="0" sz="2000"/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 panose="020b0806030902050204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 panose="020b0806030902050204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 panose="020b0806030902050204"/>
      <a:ea typeface="微软雅黑"/>
      <a:cs typeface="Arial"/>
    </a:majorFont>
    <a:minorFont>
      <a:latin typeface="Arial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431</Paragraphs>
  <Slides>38</Slides>
  <Notes>33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2">
      <vt:lpstr>Arial</vt:lpstr>
      <vt:lpstr>微软雅黑</vt:lpstr>
      <vt:lpstr>Calibri</vt:lpstr>
      <vt:lpstr>宋体</vt:lpstr>
      <vt:lpstr>Impact</vt:lpstr>
      <vt:lpstr>Calibri Light</vt:lpstr>
      <vt:lpstr>Heiti SC Light</vt:lpstr>
      <vt:lpstr>Arial Unicode MS</vt:lpstr>
      <vt:lpstr>Aharoni</vt:lpstr>
      <vt:lpstr>Agency FB</vt:lpstr>
      <vt:lpstr>华文黑体</vt:lpstr>
      <vt:lpstr>微软雅黑 Light</vt:lpstr>
      <vt:lpstr>Gulim</vt:lpstr>
      <vt:lpstr>24-浅色-办公趣味-多彩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2015-07-29T09:05:00Z</dcterms:created>
  <cp:lastModifiedBy>Administrator</cp:lastModifiedBy>
  <dcterms:modified xsi:type="dcterms:W3CDTF">2021-08-20T11:24:44Z</dcterms:modified>
  <cp:revision>176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2052-10.1.0.6135</vt:lpwstr>
  </property>
</Properties>
</file>