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removePersonalInfoOnSave="1" saveSubsetFonts="1" autoCompressPictures="0">
  <p:sldMasterIdLst>
    <p:sldMasterId id="2147483660" r:id="rId1"/>
    <p:sldMasterId id="2147483665" r:id="rId2"/>
  </p:sldMasterIdLst>
  <p:notesMasterIdLst>
    <p:notesMasterId r:id="rId3"/>
  </p:notesMasterIdLst>
  <p:sldIdLst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4" r:id="rId12"/>
    <p:sldId id="322" r:id="rId13"/>
    <p:sldId id="325" r:id="rId14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-8094" y="-16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tags/tag1.xml" Type="http://schemas.openxmlformats.org/officeDocument/2006/relationships/tags"/><Relationship Id="rId16" Target="presProps.xml" Type="http://schemas.openxmlformats.org/officeDocument/2006/relationships/presProps"/><Relationship Id="rId17" Target="viewProps.xml" Type="http://schemas.openxmlformats.org/officeDocument/2006/relationships/viewProps"/><Relationship Id="rId18" Target="theme/theme1.xml" Type="http://schemas.openxmlformats.org/officeDocument/2006/relationships/theme"/><Relationship Id="rId19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6239FDD-71E6-4E29-B451-D279FB322929}" type="datetimeFigureOut">
              <a:rPr lang="zh-CN" altLang="en-US"/>
              <a:pPr>
                <a:defRPr/>
              </a:pPr>
              <a:t>2018/5/26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E8EB0B3-918A-4231-905F-E4B7132990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16931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8621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28364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1018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96127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98460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91529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47658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47070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81816371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10" Target="../media/image10.png" Type="http://schemas.openxmlformats.org/officeDocument/2006/relationships/image"/><Relationship Id="rId11" Target="../media/image11.png" Type="http://schemas.openxmlformats.org/officeDocument/2006/relationships/image"/><Relationship Id="rId12" Target="../media/image12.png" Type="http://schemas.openxmlformats.org/officeDocument/2006/relationships/image"/><Relationship Id="rId13" Target="../media/image13.png" Type="http://schemas.openxmlformats.org/officeDocument/2006/relationships/image"/><Relationship Id="rId14" Target="../slideMasters/slideMaster1.xml" Type="http://schemas.openxmlformats.org/officeDocument/2006/relationships/slideMaster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10" Target="../media/image10.png" Type="http://schemas.openxmlformats.org/officeDocument/2006/relationships/image"/><Relationship Id="rId11" Target="../media/image11.png" Type="http://schemas.openxmlformats.org/officeDocument/2006/relationships/image"/><Relationship Id="rId12" Target="../media/image12.png" Type="http://schemas.openxmlformats.org/officeDocument/2006/relationships/image"/><Relationship Id="rId13" Target="../media/image13.png" Type="http://schemas.openxmlformats.org/officeDocument/2006/relationships/image"/><Relationship Id="rId14" Target="../slideMasters/slideMaster1.xml" Type="http://schemas.openxmlformats.org/officeDocument/2006/relationships/slideMaster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8" name="Picture 2" descr="E:\无图  展板\圣诞展架\ppt\65657.pn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30928" y="0"/>
            <a:ext cx="9174928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PECLOGO-eff-0-1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2667000" y="1282700"/>
            <a:ext cx="835025" cy="6334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" name="Picture 3" descr="PPECLOGO-eff-0-2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6130925" y="1265238"/>
            <a:ext cx="773113" cy="72231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" name="Picture 4" descr="PPECLOGO-eff-0-3"/>
          <p:cNvPicPr>
            <a:picLocks noChangeAspect="1" noChangeArrowheads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220663" y="120650"/>
            <a:ext cx="2373312" cy="18827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6" name="Picture 5" descr="PPECLOGO-eff-0-1"/>
          <p:cNvPicPr>
            <a:picLocks noChangeAspect="1" noChangeArrowheads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2919413" y="1905000"/>
            <a:ext cx="412750" cy="3143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" name="Picture 6" descr="PPECLOGO-eff-0-1"/>
          <p:cNvPicPr>
            <a:picLocks noChangeAspect="1" noChangeArrowheads="1"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5210175" y="1374775"/>
            <a:ext cx="315913" cy="30003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" name="Picture 7" descr="PPECLOGO-eff-0-1"/>
          <p:cNvPicPr>
            <a:picLocks noChangeAspect="1" noChangeArrowheads="1"/>
          </p:cNvPicPr>
          <p:nvPr userDrawn="1"/>
        </p:nvPicPr>
        <p:blipFill>
          <a:blip r:embed="rId7"/>
          <a:stretch>
            <a:fillRect/>
          </a:stretch>
        </p:blipFill>
        <p:spPr bwMode="auto">
          <a:xfrm>
            <a:off x="3841750" y="1985963"/>
            <a:ext cx="155575" cy="11906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9" name="Picture 8" descr="PPECLOGO-eff-0-2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544888" y="1030288"/>
            <a:ext cx="773112" cy="71596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" name="Picture 9" descr="PPECLOGO-eff-5-4"/>
          <p:cNvPicPr>
            <a:picLocks noChangeAspect="1" noChangeArrowheads="1"/>
          </p:cNvPicPr>
          <p:nvPr userDrawn="1"/>
        </p:nvPicPr>
        <p:blipFill>
          <a:blip r:embed="rId8"/>
          <a:stretch>
            <a:fillRect/>
          </a:stretch>
        </p:blipFill>
        <p:spPr bwMode="auto">
          <a:xfrm>
            <a:off x="2355850" y="1209675"/>
            <a:ext cx="1449388" cy="12938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1" name="Picture 10" descr="PPECLOGO-eff-5-2"/>
          <p:cNvPicPr>
            <a:picLocks noChangeAspect="1" noChangeArrowheads="1"/>
          </p:cNvPicPr>
          <p:nvPr userDrawn="1"/>
        </p:nvPicPr>
        <p:blipFill>
          <a:blip r:embed="rId9"/>
          <a:stretch>
            <a:fillRect/>
          </a:stretch>
        </p:blipFill>
        <p:spPr bwMode="auto">
          <a:xfrm>
            <a:off x="3649663" y="1030288"/>
            <a:ext cx="2268537" cy="220503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2" name="Picture 11" descr="PPECLOGO-eff-5-4"/>
          <p:cNvPicPr>
            <a:picLocks noChangeAspect="1" noChangeArrowheads="1"/>
          </p:cNvPicPr>
          <p:nvPr userDrawn="1"/>
        </p:nvPicPr>
        <p:blipFill>
          <a:blip r:embed="rId8"/>
          <a:stretch>
            <a:fillRect/>
          </a:stretch>
        </p:blipFill>
        <p:spPr bwMode="auto">
          <a:xfrm>
            <a:off x="6664325" y="650875"/>
            <a:ext cx="1401763" cy="13176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" name="Picture 12" descr="PPECLOGO-eff-0-1"/>
          <p:cNvPicPr>
            <a:picLocks noChangeAspect="1" noChangeArrowheads="1"/>
          </p:cNvPicPr>
          <p:nvPr userDrawn="1"/>
        </p:nvPicPr>
        <p:blipFill>
          <a:blip r:embed="rId10"/>
          <a:stretch>
            <a:fillRect/>
          </a:stretch>
        </p:blipFill>
        <p:spPr bwMode="auto">
          <a:xfrm>
            <a:off x="5656263" y="1812925"/>
            <a:ext cx="411162" cy="3905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" name="Picture 13" descr="PPECLOGO-eff-0-1"/>
          <p:cNvPicPr>
            <a:picLocks noChangeAspect="1" noChangeArrowheads="1"/>
          </p:cNvPicPr>
          <p:nvPr userDrawn="1"/>
        </p:nvPicPr>
        <p:blipFill>
          <a:blip r:embed="rId10"/>
          <a:stretch>
            <a:fillRect/>
          </a:stretch>
        </p:blipFill>
        <p:spPr bwMode="auto">
          <a:xfrm>
            <a:off x="8264525" y="1019175"/>
            <a:ext cx="411163" cy="31273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5" name="Picture 14" descr="PPECLOGO-eff2-1-2"/>
          <p:cNvPicPr>
            <a:picLocks noChangeAspect="1" noChangeArrowheads="1"/>
          </p:cNvPicPr>
          <p:nvPr userDrawn="1"/>
        </p:nvPicPr>
        <p:blipFill>
          <a:blip r:embed="rId11"/>
          <a:stretch>
            <a:fillRect/>
          </a:stretch>
        </p:blipFill>
        <p:spPr bwMode="auto">
          <a:xfrm>
            <a:off x="1019175" y="1123950"/>
            <a:ext cx="1336675" cy="11318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6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2070100" y="1420813"/>
            <a:ext cx="344488" cy="2889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7" name="Picture 16" descr="PPECLOGO-eff2-1-4"/>
          <p:cNvPicPr>
            <a:picLocks noChangeAspect="1" noChangeArrowheads="1"/>
          </p:cNvPicPr>
          <p:nvPr userDrawn="1"/>
        </p:nvPicPr>
        <p:blipFill>
          <a:blip r:embed="rId13"/>
          <a:stretch>
            <a:fillRect/>
          </a:stretch>
        </p:blipFill>
        <p:spPr bwMode="auto">
          <a:xfrm>
            <a:off x="6110288" y="1543050"/>
            <a:ext cx="554037" cy="7127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8" name="Picture 17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6677025" y="1377950"/>
            <a:ext cx="284163" cy="2397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9" name="Picture 18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7075488" y="1725613"/>
            <a:ext cx="222250" cy="18891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0" name="椭圆 20"/>
          <p:cNvSpPr/>
          <p:nvPr userDrawn="1"/>
        </p:nvSpPr>
        <p:spPr>
          <a:xfrm rot="2270211">
            <a:off x="4456113" y="-1181100"/>
            <a:ext cx="196850" cy="201612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1" name="椭圆 21"/>
          <p:cNvSpPr/>
          <p:nvPr userDrawn="1"/>
        </p:nvSpPr>
        <p:spPr>
          <a:xfrm rot="4680544">
            <a:off x="4754562" y="-1800225"/>
            <a:ext cx="187325" cy="19050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2" name="椭圆 22"/>
          <p:cNvSpPr/>
          <p:nvPr userDrawn="1"/>
        </p:nvSpPr>
        <p:spPr>
          <a:xfrm rot="2084213" flipH="1">
            <a:off x="4041775" y="-1816100"/>
            <a:ext cx="106363" cy="10795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3" name="椭圆 23"/>
          <p:cNvSpPr/>
          <p:nvPr userDrawn="1"/>
        </p:nvSpPr>
        <p:spPr>
          <a:xfrm rot="3120000">
            <a:off x="4816476" y="-1671638"/>
            <a:ext cx="131762" cy="134937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4" name="椭圆 25"/>
          <p:cNvSpPr/>
          <p:nvPr userDrawn="1"/>
        </p:nvSpPr>
        <p:spPr>
          <a:xfrm rot="3006897">
            <a:off x="5184775" y="-1204912"/>
            <a:ext cx="185737" cy="188912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5" name="椭圆 26"/>
          <p:cNvSpPr/>
          <p:nvPr userDrawn="1"/>
        </p:nvSpPr>
        <p:spPr>
          <a:xfrm rot="1199333">
            <a:off x="4171950" y="-1455738"/>
            <a:ext cx="179388" cy="182563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6" name="椭圆 27"/>
          <p:cNvSpPr/>
          <p:nvPr userDrawn="1"/>
        </p:nvSpPr>
        <p:spPr>
          <a:xfrm rot="2270211">
            <a:off x="4432300" y="-1181100"/>
            <a:ext cx="196850" cy="201612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7" name="椭圆 28"/>
          <p:cNvSpPr/>
          <p:nvPr userDrawn="1"/>
        </p:nvSpPr>
        <p:spPr>
          <a:xfrm rot="4680544">
            <a:off x="4730750" y="-1800225"/>
            <a:ext cx="187325" cy="19050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8" name="椭圆 29"/>
          <p:cNvSpPr/>
          <p:nvPr userDrawn="1"/>
        </p:nvSpPr>
        <p:spPr>
          <a:xfrm rot="2084213" flipH="1">
            <a:off x="4017963" y="-1816100"/>
            <a:ext cx="106362" cy="10795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9" name="椭圆 30"/>
          <p:cNvSpPr/>
          <p:nvPr userDrawn="1"/>
        </p:nvSpPr>
        <p:spPr>
          <a:xfrm rot="3120000">
            <a:off x="4791076" y="-1671638"/>
            <a:ext cx="131762" cy="134937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0" name="椭圆 31"/>
          <p:cNvSpPr/>
          <p:nvPr userDrawn="1"/>
        </p:nvSpPr>
        <p:spPr>
          <a:xfrm rot="3006897">
            <a:off x="5160963" y="-1204913"/>
            <a:ext cx="185737" cy="188913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1" name="椭圆 32"/>
          <p:cNvSpPr/>
          <p:nvPr userDrawn="1"/>
        </p:nvSpPr>
        <p:spPr>
          <a:xfrm rot="1199333">
            <a:off x="4148138" y="-1455738"/>
            <a:ext cx="177800" cy="182563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pic>
        <p:nvPicPr>
          <p:cNvPr id="36" name="Picture 14" descr="PPECLOGO-eff2-1-2"/>
          <p:cNvPicPr>
            <a:picLocks noChangeAspect="1" noChangeArrowheads="1"/>
          </p:cNvPicPr>
          <p:nvPr userDrawn="1"/>
        </p:nvPicPr>
        <p:blipFill>
          <a:blip r:embed="rId11"/>
          <a:stretch>
            <a:fillRect/>
          </a:stretch>
        </p:blipFill>
        <p:spPr bwMode="auto">
          <a:xfrm>
            <a:off x="1687513" y="1344613"/>
            <a:ext cx="1012825" cy="8572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7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1322388" y="987425"/>
            <a:ext cx="1033462" cy="86836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8" name="Picture 14" descr="PPECLOGO-eff2-1-2"/>
          <p:cNvPicPr>
            <a:picLocks noChangeAspect="1" noChangeArrowheads="1"/>
          </p:cNvPicPr>
          <p:nvPr userDrawn="1"/>
        </p:nvPicPr>
        <p:blipFill>
          <a:blip r:embed="rId11"/>
          <a:stretch>
            <a:fillRect/>
          </a:stretch>
        </p:blipFill>
        <p:spPr bwMode="auto">
          <a:xfrm>
            <a:off x="6659563" y="1208088"/>
            <a:ext cx="1012825" cy="85566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9" name="Picture 14" descr="PPECLOGO-eff2-1-2"/>
          <p:cNvPicPr>
            <a:picLocks noChangeAspect="1" noChangeArrowheads="1"/>
          </p:cNvPicPr>
          <p:nvPr userDrawn="1"/>
        </p:nvPicPr>
        <p:blipFill>
          <a:blip r:embed="rId11"/>
          <a:stretch>
            <a:fillRect/>
          </a:stretch>
        </p:blipFill>
        <p:spPr bwMode="auto">
          <a:xfrm>
            <a:off x="4583113" y="946150"/>
            <a:ext cx="852487" cy="7207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0" name="Picture 14" descr="PPECLOGO-eff2-1-2"/>
          <p:cNvPicPr>
            <a:picLocks noChangeAspect="1" noChangeArrowheads="1"/>
          </p:cNvPicPr>
          <p:nvPr userDrawn="1"/>
        </p:nvPicPr>
        <p:blipFill>
          <a:blip r:embed="rId11"/>
          <a:stretch>
            <a:fillRect/>
          </a:stretch>
        </p:blipFill>
        <p:spPr bwMode="auto">
          <a:xfrm>
            <a:off x="5629275" y="1274763"/>
            <a:ext cx="850900" cy="7207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1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862013" y="1471613"/>
            <a:ext cx="736600" cy="6191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2" name="Picture 14" descr="PPECLOGO-eff2-1-2"/>
          <p:cNvPicPr>
            <a:picLocks noChangeAspect="1" noChangeArrowheads="1"/>
          </p:cNvPicPr>
          <p:nvPr userDrawn="1"/>
        </p:nvPicPr>
        <p:blipFill>
          <a:blip r:embed="rId11"/>
          <a:stretch>
            <a:fillRect/>
          </a:stretch>
        </p:blipFill>
        <p:spPr bwMode="auto">
          <a:xfrm>
            <a:off x="6480175" y="1906588"/>
            <a:ext cx="852488" cy="7207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3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1839913" y="912813"/>
            <a:ext cx="860425" cy="72231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4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2270125" y="749300"/>
            <a:ext cx="860425" cy="7223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5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3130550" y="482600"/>
            <a:ext cx="1033463" cy="86836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6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712788" y="2247900"/>
            <a:ext cx="1306512" cy="109696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7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5010150" y="2033588"/>
            <a:ext cx="1033463" cy="86836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8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6307138" y="1604963"/>
            <a:ext cx="1217612" cy="10223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9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1258888" y="1778000"/>
            <a:ext cx="858837" cy="7223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0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2073275" y="2520950"/>
            <a:ext cx="1033463" cy="86836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1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207963" y="2232025"/>
            <a:ext cx="858837" cy="7223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3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2862263" y="2379663"/>
            <a:ext cx="860425" cy="72231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5" name="等腰三角形 3"/>
          <p:cNvSpPr/>
          <p:nvPr userDrawn="1"/>
        </p:nvSpPr>
        <p:spPr bwMode="auto">
          <a:xfrm flipH="1">
            <a:off x="-1307308" y="2108835"/>
            <a:ext cx="8113713" cy="2575560"/>
          </a:xfrm>
          <a:custGeom>
            <a:gdLst>
              <a:gd name="T0" fmla="*/ 0 w 7595496"/>
              <a:gd name="T1" fmla="*/ 225459 h 3398517"/>
              <a:gd name="T2" fmla="*/ 8113713 w 7595496"/>
              <a:gd name="T3" fmla="*/ 0 h 3398517"/>
              <a:gd name="T4" fmla="*/ 2699436 w 7595496"/>
              <a:gd name="T5" fmla="*/ 2147093 h 3398517"/>
              <a:gd name="T6" fmla="*/ 0 w 7595496"/>
              <a:gd name="T7" fmla="*/ 225459 h 3398517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595496" h="3398517">
                <a:moveTo>
                  <a:pt x="0" y="356867"/>
                </a:moveTo>
                <a:lnTo>
                  <a:pt x="7595496" y="0"/>
                </a:lnTo>
                <a:lnTo>
                  <a:pt x="2527025" y="3398517"/>
                </a:lnTo>
                <a:lnTo>
                  <a:pt x="0" y="356867"/>
                </a:lnTo>
                <a:close/>
              </a:path>
            </a:pathLst>
          </a:custGeom>
          <a:solidFill>
            <a:srgbClr val="7030A0">
              <a:alpha val="76077"/>
            </a:srgbClr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56" name="等腰三角形 3"/>
          <p:cNvSpPr/>
          <p:nvPr userDrawn="1"/>
        </p:nvSpPr>
        <p:spPr bwMode="auto">
          <a:xfrm>
            <a:off x="2691606" y="-815341"/>
            <a:ext cx="5978525" cy="2619376"/>
          </a:xfrm>
          <a:custGeom>
            <a:gdLst>
              <a:gd name="T0" fmla="*/ 409253 w 7882581"/>
              <a:gd name="T1" fmla="*/ 0 h 3453935"/>
              <a:gd name="T2" fmla="*/ 4332882 w 7882581"/>
              <a:gd name="T3" fmla="*/ 911207 h 3453935"/>
              <a:gd name="T4" fmla="*/ 5978135 w 7882581"/>
              <a:gd name="T5" fmla="*/ 2140476 h 3453935"/>
              <a:gd name="T6" fmla="*/ 0 w 7882581"/>
              <a:gd name="T7" fmla="*/ 2182882 h 3453935"/>
              <a:gd name="T8" fmla="*/ 409253 w 7882581"/>
              <a:gd name="T9" fmla="*/ 0 h 34539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882581" h="3453934">
                <a:moveTo>
                  <a:pt x="539628" y="0"/>
                </a:moveTo>
                <a:lnTo>
                  <a:pt x="5713202" y="1441787"/>
                </a:lnTo>
                <a:lnTo>
                  <a:pt x="7882581" y="3386837"/>
                </a:lnTo>
                <a:lnTo>
                  <a:pt x="0" y="3453935"/>
                </a:lnTo>
                <a:lnTo>
                  <a:pt x="539628" y="0"/>
                </a:lnTo>
                <a:close/>
              </a:path>
            </a:pathLst>
          </a:custGeom>
          <a:solidFill>
            <a:srgbClr val="7030A0">
              <a:alpha val="43921"/>
            </a:srgbClr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57" name="等腰三角形 3"/>
          <p:cNvSpPr/>
          <p:nvPr userDrawn="1"/>
        </p:nvSpPr>
        <p:spPr bwMode="auto">
          <a:xfrm flipH="1">
            <a:off x="4972843" y="1666875"/>
            <a:ext cx="3408363" cy="3619500"/>
          </a:xfrm>
          <a:custGeom>
            <a:gdLst>
              <a:gd name="T0" fmla="*/ 0 w 3189661"/>
              <a:gd name="T1" fmla="*/ 935942 h 4770117"/>
              <a:gd name="T2" fmla="*/ 2336131 w 3189661"/>
              <a:gd name="T3" fmla="*/ 0 h 4770117"/>
              <a:gd name="T4" fmla="*/ 3408363 w 3189661"/>
              <a:gd name="T5" fmla="*/ 3014927 h 4770117"/>
              <a:gd name="T6" fmla="*/ 0 w 3189661"/>
              <a:gd name="T7" fmla="*/ 935942 h 4770117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89661" h="4770117">
                <a:moveTo>
                  <a:pt x="0" y="1480817"/>
                </a:moveTo>
                <a:lnTo>
                  <a:pt x="2186230" y="0"/>
                </a:lnTo>
                <a:lnTo>
                  <a:pt x="3189661" y="4770117"/>
                </a:lnTo>
                <a:lnTo>
                  <a:pt x="0" y="1480817"/>
                </a:lnTo>
                <a:close/>
              </a:path>
            </a:pathLst>
          </a:custGeom>
          <a:solidFill>
            <a:srgbClr val="7030A0">
              <a:alpha val="50195"/>
            </a:srgbClr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rAng="0" ptsTypes="">
                                      <p:cBhvr>
                                        <p:cTn id="4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6 3.33333E-06 L -0.31632 3.33333E-06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06 L -0.46684 -1.85185E-06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6 1.11111E-06 L -0.19531 1.11111E-06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07 2.59259E-06 L -0.43594 2.59259E-06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06 2.59259E-06 L -0.61719 2.59259E-06" pathEditMode="relative" rAng="0" ptsTypes="AA">
                                      <p:cBhvr>
                                        <p:cTn id="5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8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06 -1.85185E-06 L -0.33577 -1.85185E-06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1.85185E-06 L -0.57188 -1.85185E-06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1.85185E-06 L -0.57188 -1.85185E-06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07 2.59259E-06 L 0.43906 2.59259E-06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6 2.96296E-06 L 0.62813 2.96296E-06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6 -2.96296E-06 L 0.42465 -2.96296E-06" pathEditMode="relative" rAng="0" ptsTypes="AA">
                                      <p:cBhvr>
                                        <p:cTn id="6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1521E-08 9.80392E-07 L 0.03266 1.06961" pathEditMode="relative" rAng="0" ptsTypes="AA">
                                      <p:cBhvr>
                                        <p:cTn id="14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" y="5348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4.44444E-06 -1.11111E-06 L 0.03941 1.09639" pathEditMode="relative" rAng="0" ptsTypes="AA">
                                      <p:cBhvr>
                                        <p:cTn id="144" dur="6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54806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repeatCount="indefinite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8159 -0.17445 L -0.02482 1.21944" pathEditMode="relative" rAng="0" ptsTypes="AA">
                                      <p:cBhvr>
                                        <p:cTn id="146" dur="4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69694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6858 -0.49194 L 0.15521 1.08306" pathEditMode="relative" rAng="0" ptsTypes="AA">
                                      <p:cBhvr>
                                        <p:cTn id="148" dur="6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7875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96 -0.26333 L 0.15104 1.11" pathEditMode="relative" rAng="0" ptsTypes="AA">
                                      <p:cBhvr>
                                        <p:cTn id="15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68667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11 -0.17108 L 0.0707 1.12451" pathEditMode="relative" rAng="0" ptsTypes="AA">
                                      <p:cBhvr>
                                        <p:cTn id="152" dur="5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3" y="6477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6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4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2" presetClass="path" presetSubtype="0" repeatCount="indefinite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-4.99449E-06 9.80392E-07 L 0.0725 1.09191" pathEditMode="relative" rAng="0" ptsTypes="AA">
                                      <p:cBhvr>
                                        <p:cTn id="184" dur="6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5" y="54583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31 0.00444 L 0.05122 1.16361" pathEditMode="relative" rAng="0" ptsTypes="AA">
                                      <p:cBhvr>
                                        <p:cTn id="186" dur="6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57944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42" presetClass="path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14983 -0.17445 L -0.1283 1.21944" pathEditMode="relative" rAng="0" ptsTypes="AA">
                                      <p:cBhvr>
                                        <p:cTn id="188" dur="6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69694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42" presetClass="path" presetSubtype="0" repeatCount="indefinite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06753 -0.49194 L 0.05555 1.15834" pathEditMode="relative" rAng="0" ptsTypes="AA">
                                      <p:cBhvr>
                                        <p:cTn id="190" dur="4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82500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16962 -0.32639 L 0.23524 1.12278" pathEditMode="relative" rAng="0" ptsTypes="AA">
                                      <p:cBhvr>
                                        <p:cTn id="192" dur="8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72444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5 -0.14333 L 0.08316 1.145" pathEditMode="relative" rAng="0" ptsTypes="AA">
                                      <p:cBhvr>
                                        <p:cTn id="194" dur="6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9" y="64417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8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6" dur="3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3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3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53" presetClass="exit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53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9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9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9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9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9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9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9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9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9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9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9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9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9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9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9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9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9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9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49" presetClass="entr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9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9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9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9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6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16" dur="9500" fill="hold"/>
                                        <p:tgtEl>
                                          <p:spTgt spid="5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317" presetID="6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18" dur="9500" fill="hold"/>
                                        <p:tgtEl>
                                          <p:spTgt spid="5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319" presetID="6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20" dur="9500" fill="hold"/>
                                        <p:tgtEl>
                                          <p:spTgt spid="5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grpId="3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grpId="3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grpId="3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53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53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53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53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3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53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53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53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5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53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55" grpId="0" animBg="1"/>
      <p:bldP spid="55" grpId="1" animBg="1"/>
      <p:bldP spid="55" grpId="2" animBg="1"/>
      <p:bldP spid="55" grpId="3" animBg="1"/>
      <p:bldP spid="56" grpId="0" animBg="1"/>
      <p:bldP spid="56" grpId="1" animBg="1"/>
      <p:bldP spid="56" grpId="2" animBg="1"/>
      <p:bldP spid="56" grpId="3" animBg="1"/>
      <p:bldP spid="57" grpId="0" animBg="1"/>
      <p:bldP spid="57" grpId="1" animBg="1"/>
      <p:bldP spid="57" grpId="2" animBg="1"/>
      <p:bldP spid="57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5948936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0780008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9484490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8060289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0" name="Picture 2" descr="E:\无图  展板\圣诞展架\ppt\65657.pn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30928" y="0"/>
            <a:ext cx="9174928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PPECLOGO-eff-0-1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2667000" y="1282700"/>
            <a:ext cx="835025" cy="6334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2" name="Picture 3" descr="PPECLOGO-eff-0-2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6130925" y="1265238"/>
            <a:ext cx="773113" cy="72231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3" name="Picture 4" descr="PPECLOGO-eff-0-3"/>
          <p:cNvPicPr>
            <a:picLocks noChangeAspect="1" noChangeArrowheads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220663" y="120650"/>
            <a:ext cx="2373312" cy="18827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4" name="Picture 5" descr="PPECLOGO-eff-0-1"/>
          <p:cNvPicPr>
            <a:picLocks noChangeAspect="1" noChangeArrowheads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2919413" y="1905000"/>
            <a:ext cx="412750" cy="3143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5" name="Picture 6" descr="PPECLOGO-eff-0-1"/>
          <p:cNvPicPr>
            <a:picLocks noChangeAspect="1" noChangeArrowheads="1"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5210175" y="1374775"/>
            <a:ext cx="315913" cy="30003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6" name="Picture 7" descr="PPECLOGO-eff-0-1"/>
          <p:cNvPicPr>
            <a:picLocks noChangeAspect="1" noChangeArrowheads="1"/>
          </p:cNvPicPr>
          <p:nvPr userDrawn="1"/>
        </p:nvPicPr>
        <p:blipFill>
          <a:blip r:embed="rId7"/>
          <a:stretch>
            <a:fillRect/>
          </a:stretch>
        </p:blipFill>
        <p:spPr bwMode="auto">
          <a:xfrm>
            <a:off x="3841750" y="1985963"/>
            <a:ext cx="155575" cy="11906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7" name="Picture 8" descr="PPECLOGO-eff-0-2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544888" y="1030288"/>
            <a:ext cx="773112" cy="71596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8" name="Picture 9" descr="PPECLOGO-eff-5-4"/>
          <p:cNvPicPr>
            <a:picLocks noChangeAspect="1" noChangeArrowheads="1"/>
          </p:cNvPicPr>
          <p:nvPr userDrawn="1"/>
        </p:nvPicPr>
        <p:blipFill>
          <a:blip r:embed="rId8"/>
          <a:stretch>
            <a:fillRect/>
          </a:stretch>
        </p:blipFill>
        <p:spPr bwMode="auto">
          <a:xfrm>
            <a:off x="2355850" y="1209675"/>
            <a:ext cx="1449388" cy="12938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9" name="Picture 10" descr="PPECLOGO-eff-5-2"/>
          <p:cNvPicPr>
            <a:picLocks noChangeAspect="1" noChangeArrowheads="1"/>
          </p:cNvPicPr>
          <p:nvPr userDrawn="1"/>
        </p:nvPicPr>
        <p:blipFill>
          <a:blip r:embed="rId9"/>
          <a:stretch>
            <a:fillRect/>
          </a:stretch>
        </p:blipFill>
        <p:spPr bwMode="auto">
          <a:xfrm>
            <a:off x="3649663" y="1030288"/>
            <a:ext cx="2268537" cy="220503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10" name="Picture 11" descr="PPECLOGO-eff-5-4"/>
          <p:cNvPicPr>
            <a:picLocks noChangeAspect="1" noChangeArrowheads="1"/>
          </p:cNvPicPr>
          <p:nvPr userDrawn="1"/>
        </p:nvPicPr>
        <p:blipFill>
          <a:blip r:embed="rId8"/>
          <a:stretch>
            <a:fillRect/>
          </a:stretch>
        </p:blipFill>
        <p:spPr bwMode="auto">
          <a:xfrm>
            <a:off x="6664325" y="650875"/>
            <a:ext cx="1401763" cy="13176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11" name="Picture 12" descr="PPECLOGO-eff-0-1"/>
          <p:cNvPicPr>
            <a:picLocks noChangeAspect="1" noChangeArrowheads="1"/>
          </p:cNvPicPr>
          <p:nvPr userDrawn="1"/>
        </p:nvPicPr>
        <p:blipFill>
          <a:blip r:embed="rId10"/>
          <a:stretch>
            <a:fillRect/>
          </a:stretch>
        </p:blipFill>
        <p:spPr bwMode="auto">
          <a:xfrm>
            <a:off x="5656263" y="1812925"/>
            <a:ext cx="411162" cy="3905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12" name="Picture 13" descr="PPECLOGO-eff-0-1"/>
          <p:cNvPicPr>
            <a:picLocks noChangeAspect="1" noChangeArrowheads="1"/>
          </p:cNvPicPr>
          <p:nvPr userDrawn="1"/>
        </p:nvPicPr>
        <p:blipFill>
          <a:blip r:embed="rId10"/>
          <a:stretch>
            <a:fillRect/>
          </a:stretch>
        </p:blipFill>
        <p:spPr bwMode="auto">
          <a:xfrm>
            <a:off x="8264525" y="1019175"/>
            <a:ext cx="411163" cy="31273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13" name="Picture 14" descr="PPECLOGO-eff2-1-2"/>
          <p:cNvPicPr>
            <a:picLocks noChangeAspect="1" noChangeArrowheads="1"/>
          </p:cNvPicPr>
          <p:nvPr userDrawn="1"/>
        </p:nvPicPr>
        <p:blipFill>
          <a:blip r:embed="rId11"/>
          <a:stretch>
            <a:fillRect/>
          </a:stretch>
        </p:blipFill>
        <p:spPr bwMode="auto">
          <a:xfrm>
            <a:off x="1019175" y="1123950"/>
            <a:ext cx="1336675" cy="11318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14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2070100" y="1420813"/>
            <a:ext cx="344488" cy="2889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15" name="Picture 16" descr="PPECLOGO-eff2-1-4"/>
          <p:cNvPicPr>
            <a:picLocks noChangeAspect="1" noChangeArrowheads="1"/>
          </p:cNvPicPr>
          <p:nvPr userDrawn="1"/>
        </p:nvPicPr>
        <p:blipFill>
          <a:blip r:embed="rId13"/>
          <a:stretch>
            <a:fillRect/>
          </a:stretch>
        </p:blipFill>
        <p:spPr bwMode="auto">
          <a:xfrm>
            <a:off x="6110288" y="1543050"/>
            <a:ext cx="554037" cy="7127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16" name="Picture 17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6677025" y="1377950"/>
            <a:ext cx="284163" cy="2397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17" name="Picture 18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7075488" y="1725613"/>
            <a:ext cx="222250" cy="18891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18" name="椭圆 20"/>
          <p:cNvSpPr/>
          <p:nvPr userDrawn="1"/>
        </p:nvSpPr>
        <p:spPr>
          <a:xfrm rot="2270211">
            <a:off x="4456113" y="-1181100"/>
            <a:ext cx="196850" cy="201612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19" name="椭圆 21"/>
          <p:cNvSpPr/>
          <p:nvPr userDrawn="1"/>
        </p:nvSpPr>
        <p:spPr>
          <a:xfrm rot="4680544">
            <a:off x="4754562" y="-1800225"/>
            <a:ext cx="187325" cy="19050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0" name="椭圆 22"/>
          <p:cNvSpPr/>
          <p:nvPr userDrawn="1"/>
        </p:nvSpPr>
        <p:spPr>
          <a:xfrm rot="2084213" flipH="1">
            <a:off x="4041775" y="-1816100"/>
            <a:ext cx="106363" cy="10795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1" name="椭圆 23"/>
          <p:cNvSpPr/>
          <p:nvPr userDrawn="1"/>
        </p:nvSpPr>
        <p:spPr>
          <a:xfrm rot="3120000">
            <a:off x="4816476" y="-1671638"/>
            <a:ext cx="131762" cy="134937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2" name="椭圆 25"/>
          <p:cNvSpPr/>
          <p:nvPr userDrawn="1"/>
        </p:nvSpPr>
        <p:spPr>
          <a:xfrm rot="3006897">
            <a:off x="5184775" y="-1204912"/>
            <a:ext cx="185737" cy="188912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3" name="椭圆 26"/>
          <p:cNvSpPr/>
          <p:nvPr userDrawn="1"/>
        </p:nvSpPr>
        <p:spPr>
          <a:xfrm rot="1199333">
            <a:off x="4171950" y="-1455738"/>
            <a:ext cx="179388" cy="182563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4" name="椭圆 27"/>
          <p:cNvSpPr/>
          <p:nvPr userDrawn="1"/>
        </p:nvSpPr>
        <p:spPr>
          <a:xfrm rot="2270211">
            <a:off x="4432300" y="-1181100"/>
            <a:ext cx="196850" cy="201612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5" name="椭圆 28"/>
          <p:cNvSpPr/>
          <p:nvPr userDrawn="1"/>
        </p:nvSpPr>
        <p:spPr>
          <a:xfrm rot="4680544">
            <a:off x="4730750" y="-1800225"/>
            <a:ext cx="187325" cy="19050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6" name="椭圆 29"/>
          <p:cNvSpPr/>
          <p:nvPr userDrawn="1"/>
        </p:nvSpPr>
        <p:spPr>
          <a:xfrm rot="2084213" flipH="1">
            <a:off x="4017963" y="-1816100"/>
            <a:ext cx="106362" cy="10795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7" name="椭圆 30"/>
          <p:cNvSpPr/>
          <p:nvPr userDrawn="1"/>
        </p:nvSpPr>
        <p:spPr>
          <a:xfrm rot="3120000">
            <a:off x="4791076" y="-1671638"/>
            <a:ext cx="131762" cy="134937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8" name="椭圆 31"/>
          <p:cNvSpPr/>
          <p:nvPr userDrawn="1"/>
        </p:nvSpPr>
        <p:spPr>
          <a:xfrm rot="3006897">
            <a:off x="5160963" y="-1204913"/>
            <a:ext cx="185737" cy="188913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9" name="椭圆 32"/>
          <p:cNvSpPr/>
          <p:nvPr userDrawn="1"/>
        </p:nvSpPr>
        <p:spPr>
          <a:xfrm rot="1199333">
            <a:off x="4148138" y="-1455738"/>
            <a:ext cx="177800" cy="182563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pic>
        <p:nvPicPr>
          <p:cNvPr id="130" name="Picture 14" descr="PPECLOGO-eff2-1-2"/>
          <p:cNvPicPr>
            <a:picLocks noChangeAspect="1" noChangeArrowheads="1"/>
          </p:cNvPicPr>
          <p:nvPr userDrawn="1"/>
        </p:nvPicPr>
        <p:blipFill>
          <a:blip r:embed="rId11"/>
          <a:stretch>
            <a:fillRect/>
          </a:stretch>
        </p:blipFill>
        <p:spPr bwMode="auto">
          <a:xfrm>
            <a:off x="1687513" y="1344613"/>
            <a:ext cx="1012825" cy="8572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1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1322388" y="987425"/>
            <a:ext cx="1033462" cy="86836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2" name="Picture 14" descr="PPECLOGO-eff2-1-2"/>
          <p:cNvPicPr>
            <a:picLocks noChangeAspect="1" noChangeArrowheads="1"/>
          </p:cNvPicPr>
          <p:nvPr userDrawn="1"/>
        </p:nvPicPr>
        <p:blipFill>
          <a:blip r:embed="rId11"/>
          <a:stretch>
            <a:fillRect/>
          </a:stretch>
        </p:blipFill>
        <p:spPr bwMode="auto">
          <a:xfrm>
            <a:off x="6659563" y="1208088"/>
            <a:ext cx="1012825" cy="85566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3" name="Picture 14" descr="PPECLOGO-eff2-1-2"/>
          <p:cNvPicPr>
            <a:picLocks noChangeAspect="1" noChangeArrowheads="1"/>
          </p:cNvPicPr>
          <p:nvPr userDrawn="1"/>
        </p:nvPicPr>
        <p:blipFill>
          <a:blip r:embed="rId11"/>
          <a:stretch>
            <a:fillRect/>
          </a:stretch>
        </p:blipFill>
        <p:spPr bwMode="auto">
          <a:xfrm>
            <a:off x="4583113" y="946150"/>
            <a:ext cx="852487" cy="7207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4" name="Picture 14" descr="PPECLOGO-eff2-1-2"/>
          <p:cNvPicPr>
            <a:picLocks noChangeAspect="1" noChangeArrowheads="1"/>
          </p:cNvPicPr>
          <p:nvPr userDrawn="1"/>
        </p:nvPicPr>
        <p:blipFill>
          <a:blip r:embed="rId11"/>
          <a:stretch>
            <a:fillRect/>
          </a:stretch>
        </p:blipFill>
        <p:spPr bwMode="auto">
          <a:xfrm>
            <a:off x="5629275" y="1274763"/>
            <a:ext cx="850900" cy="7207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5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862013" y="1471613"/>
            <a:ext cx="736600" cy="6191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6" name="Picture 14" descr="PPECLOGO-eff2-1-2"/>
          <p:cNvPicPr>
            <a:picLocks noChangeAspect="1" noChangeArrowheads="1"/>
          </p:cNvPicPr>
          <p:nvPr userDrawn="1"/>
        </p:nvPicPr>
        <p:blipFill>
          <a:blip r:embed="rId11"/>
          <a:stretch>
            <a:fillRect/>
          </a:stretch>
        </p:blipFill>
        <p:spPr bwMode="auto">
          <a:xfrm>
            <a:off x="6480175" y="1906588"/>
            <a:ext cx="852488" cy="7207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7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1839913" y="912813"/>
            <a:ext cx="860425" cy="72231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8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2270125" y="749300"/>
            <a:ext cx="860425" cy="7223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9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3130550" y="482600"/>
            <a:ext cx="1033463" cy="86836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0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712788" y="2247900"/>
            <a:ext cx="1306512" cy="109696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1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5010150" y="2033588"/>
            <a:ext cx="1033463" cy="86836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2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6307138" y="1604963"/>
            <a:ext cx="1217612" cy="10223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3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1258888" y="1778000"/>
            <a:ext cx="858837" cy="7223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4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2073275" y="2520950"/>
            <a:ext cx="1033463" cy="86836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5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207963" y="2232025"/>
            <a:ext cx="858837" cy="7223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6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2862263" y="2379663"/>
            <a:ext cx="860425" cy="72231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47" name="等腰三角形 3"/>
          <p:cNvSpPr/>
          <p:nvPr userDrawn="1"/>
        </p:nvSpPr>
        <p:spPr bwMode="auto">
          <a:xfrm flipH="1">
            <a:off x="-1307308" y="2108835"/>
            <a:ext cx="8113713" cy="2575560"/>
          </a:xfrm>
          <a:custGeom>
            <a:gdLst>
              <a:gd name="T0" fmla="*/ 0 w 7595496"/>
              <a:gd name="T1" fmla="*/ 225459 h 3398517"/>
              <a:gd name="T2" fmla="*/ 8113713 w 7595496"/>
              <a:gd name="T3" fmla="*/ 0 h 3398517"/>
              <a:gd name="T4" fmla="*/ 2699436 w 7595496"/>
              <a:gd name="T5" fmla="*/ 2147093 h 3398517"/>
              <a:gd name="T6" fmla="*/ 0 w 7595496"/>
              <a:gd name="T7" fmla="*/ 225459 h 3398517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595496" h="3398517">
                <a:moveTo>
                  <a:pt x="0" y="356867"/>
                </a:moveTo>
                <a:lnTo>
                  <a:pt x="7595496" y="0"/>
                </a:lnTo>
                <a:lnTo>
                  <a:pt x="2527025" y="3398517"/>
                </a:lnTo>
                <a:lnTo>
                  <a:pt x="0" y="356867"/>
                </a:lnTo>
                <a:close/>
              </a:path>
            </a:pathLst>
          </a:custGeom>
          <a:solidFill>
            <a:srgbClr val="7030A0">
              <a:alpha val="76077"/>
            </a:srgbClr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148" name="等腰三角形 3"/>
          <p:cNvSpPr/>
          <p:nvPr userDrawn="1"/>
        </p:nvSpPr>
        <p:spPr bwMode="auto">
          <a:xfrm>
            <a:off x="2691606" y="-815341"/>
            <a:ext cx="5978525" cy="2619376"/>
          </a:xfrm>
          <a:custGeom>
            <a:gdLst>
              <a:gd name="T0" fmla="*/ 409253 w 7882581"/>
              <a:gd name="T1" fmla="*/ 0 h 3453935"/>
              <a:gd name="T2" fmla="*/ 4332882 w 7882581"/>
              <a:gd name="T3" fmla="*/ 911207 h 3453935"/>
              <a:gd name="T4" fmla="*/ 5978135 w 7882581"/>
              <a:gd name="T5" fmla="*/ 2140476 h 3453935"/>
              <a:gd name="T6" fmla="*/ 0 w 7882581"/>
              <a:gd name="T7" fmla="*/ 2182882 h 3453935"/>
              <a:gd name="T8" fmla="*/ 409253 w 7882581"/>
              <a:gd name="T9" fmla="*/ 0 h 34539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882581" h="3453934">
                <a:moveTo>
                  <a:pt x="539628" y="0"/>
                </a:moveTo>
                <a:lnTo>
                  <a:pt x="5713202" y="1441787"/>
                </a:lnTo>
                <a:lnTo>
                  <a:pt x="7882581" y="3386837"/>
                </a:lnTo>
                <a:lnTo>
                  <a:pt x="0" y="3453935"/>
                </a:lnTo>
                <a:lnTo>
                  <a:pt x="539628" y="0"/>
                </a:lnTo>
                <a:close/>
              </a:path>
            </a:pathLst>
          </a:custGeom>
          <a:solidFill>
            <a:srgbClr val="7030A0">
              <a:alpha val="43921"/>
            </a:srgbClr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149" name="等腰三角形 3"/>
          <p:cNvSpPr/>
          <p:nvPr userDrawn="1"/>
        </p:nvSpPr>
        <p:spPr bwMode="auto">
          <a:xfrm flipH="1">
            <a:off x="4972843" y="1666875"/>
            <a:ext cx="3408363" cy="3619500"/>
          </a:xfrm>
          <a:custGeom>
            <a:gdLst>
              <a:gd name="T0" fmla="*/ 0 w 3189661"/>
              <a:gd name="T1" fmla="*/ 935942 h 4770117"/>
              <a:gd name="T2" fmla="*/ 2336131 w 3189661"/>
              <a:gd name="T3" fmla="*/ 0 h 4770117"/>
              <a:gd name="T4" fmla="*/ 3408363 w 3189661"/>
              <a:gd name="T5" fmla="*/ 3014927 h 4770117"/>
              <a:gd name="T6" fmla="*/ 0 w 3189661"/>
              <a:gd name="T7" fmla="*/ 935942 h 4770117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89661" h="4770117">
                <a:moveTo>
                  <a:pt x="0" y="1480817"/>
                </a:moveTo>
                <a:lnTo>
                  <a:pt x="2186230" y="0"/>
                </a:lnTo>
                <a:lnTo>
                  <a:pt x="3189661" y="4770117"/>
                </a:lnTo>
                <a:lnTo>
                  <a:pt x="0" y="1480817"/>
                </a:lnTo>
                <a:close/>
              </a:path>
            </a:pathLst>
          </a:custGeom>
          <a:solidFill>
            <a:srgbClr val="7030A0">
              <a:alpha val="50195"/>
            </a:srgbClr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rAng="0" ptsTypes="">
                                      <p:cBhvr>
                                        <p:cTn id="42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6 3.33333E-06 L -0.31632 3.33333E-06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06 L -0.46684 -1.85185E-06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6 1.11111E-06 L -0.19531 1.11111E-06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07 2.59259E-06 L -0.43594 2.59259E-06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06 2.59259E-06 L -0.61719 2.59259E-06" pathEditMode="relative" rAng="0" ptsTypes="AA">
                                      <p:cBhvr>
                                        <p:cTn id="52" dur="3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8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06 -1.85185E-06 L -0.33577 -1.85185E-06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1.85185E-06 L -0.57188 -1.85185E-06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1.85185E-06 L -0.57188 -1.85185E-06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07 2.59259E-06 L 0.43906 2.59259E-06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6 2.96296E-06 L 0.62813 2.96296E-06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6 -2.96296E-06 L 0.42465 -2.96296E-06" pathEditMode="relative" rAng="0" ptsTypes="AA">
                                      <p:cBhvr>
                                        <p:cTn id="64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1521E-08 9.80392E-07 L 0.03266 1.06961" pathEditMode="relative" rAng="0" ptsTypes="AA">
                                      <p:cBhvr>
                                        <p:cTn id="142" dur="5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" y="5348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4.44444E-06 -1.11111E-06 L 0.03941 1.09639" pathEditMode="relative" rAng="0" ptsTypes="AA">
                                      <p:cBhvr>
                                        <p:cTn id="144" dur="6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54806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repeatCount="indefinite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8159 -0.17445 L -0.02482 1.21944" pathEditMode="relative" rAng="0" ptsTypes="AA">
                                      <p:cBhvr>
                                        <p:cTn id="146" dur="4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69694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6858 -0.49194 L 0.15521 1.08306" pathEditMode="relative" rAng="0" ptsTypes="AA">
                                      <p:cBhvr>
                                        <p:cTn id="148" dur="6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7875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96 -0.26333 L 0.15104 1.11" pathEditMode="relative" rAng="0" ptsTypes="AA">
                                      <p:cBhvr>
                                        <p:cTn id="150" dur="5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68667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11 -0.17108 L 0.0707 1.12451" pathEditMode="relative" rAng="0" ptsTypes="AA">
                                      <p:cBhvr>
                                        <p:cTn id="152" dur="58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3" y="6477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5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6" dur="4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8" dur="3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4" dur="3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2" presetClass="path" presetSubtype="0" repeatCount="indefinite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-4.99449E-06 9.80392E-07 L 0.0725 1.09191" pathEditMode="relative" rAng="0" ptsTypes="AA">
                                      <p:cBhvr>
                                        <p:cTn id="184" dur="6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5" y="54583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31 0.00444 L 0.05122 1.16361" pathEditMode="relative" rAng="0" ptsTypes="AA">
                                      <p:cBhvr>
                                        <p:cTn id="186" dur="6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57944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42" presetClass="path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14983 -0.17445 L -0.1283 1.21944" pathEditMode="relative" rAng="0" ptsTypes="AA">
                                      <p:cBhvr>
                                        <p:cTn id="188" dur="6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69694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42" presetClass="path" presetSubtype="0" repeatCount="indefinite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06753 -0.49194 L 0.05555 1.15834" pathEditMode="relative" rAng="0" ptsTypes="AA">
                                      <p:cBhvr>
                                        <p:cTn id="190" dur="4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82500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16962 -0.32639 L 0.23524 1.12278" pathEditMode="relative" rAng="0" ptsTypes="AA">
                                      <p:cBhvr>
                                        <p:cTn id="192" dur="8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72444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5 -0.14333 L 0.08316 1.145" pathEditMode="relative" rAng="0" ptsTypes="AA">
                                      <p:cBhvr>
                                        <p:cTn id="194" dur="6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9" y="64417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6" dur="5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8" dur="4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0" dur="3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2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2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6" dur="3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3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3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53" presetClass="exit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53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9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9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9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9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9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9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9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9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9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9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9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9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9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9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9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9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9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9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49" presetClass="entr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9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9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9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9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6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16" dur="9500" fill="hold"/>
                                        <p:tgtEl>
                                          <p:spTgt spid="148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317" presetID="6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18" dur="9500" fill="hold"/>
                                        <p:tgtEl>
                                          <p:spTgt spid="149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319" presetID="6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20" dur="9500" fill="hold"/>
                                        <p:tgtEl>
                                          <p:spTgt spid="14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grpId="3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grpId="3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grpId="3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53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53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1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53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1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53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3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8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1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53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1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53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1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53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1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5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1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53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6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8" grpId="1" animBg="1"/>
      <p:bldP spid="118" grpId="2" animBg="1"/>
      <p:bldP spid="119" grpId="0" animBg="1"/>
      <p:bldP spid="119" grpId="1" animBg="1"/>
      <p:bldP spid="119" grpId="2" animBg="1"/>
      <p:bldP spid="120" grpId="0" animBg="1"/>
      <p:bldP spid="120" grpId="1" animBg="1"/>
      <p:bldP spid="120" grpId="2" animBg="1"/>
      <p:bldP spid="121" grpId="0" animBg="1"/>
      <p:bldP spid="121" grpId="1" animBg="1"/>
      <p:bldP spid="121" grpId="2" animBg="1"/>
      <p:bldP spid="122" grpId="0" animBg="1"/>
      <p:bldP spid="122" grpId="1" animBg="1"/>
      <p:bldP spid="122" grpId="2" animBg="1"/>
      <p:bldP spid="123" grpId="0" animBg="1"/>
      <p:bldP spid="123" grpId="1" animBg="1"/>
      <p:bldP spid="123" grpId="2" animBg="1"/>
      <p:bldP spid="124" grpId="0" animBg="1"/>
      <p:bldP spid="124" grpId="1" animBg="1"/>
      <p:bldP spid="124" grpId="2" animBg="1"/>
      <p:bldP spid="125" grpId="0" animBg="1"/>
      <p:bldP spid="125" grpId="1" animBg="1"/>
      <p:bldP spid="125" grpId="2" animBg="1"/>
      <p:bldP spid="126" grpId="0" animBg="1"/>
      <p:bldP spid="126" grpId="1" animBg="1"/>
      <p:bldP spid="126" grpId="2" animBg="1"/>
      <p:bldP spid="127" grpId="0" animBg="1"/>
      <p:bldP spid="127" grpId="1" animBg="1"/>
      <p:bldP spid="127" grpId="2" animBg="1"/>
      <p:bldP spid="128" grpId="0" animBg="1"/>
      <p:bldP spid="128" grpId="1" animBg="1"/>
      <p:bldP spid="128" grpId="2" animBg="1"/>
      <p:bldP spid="129" grpId="0" animBg="1"/>
      <p:bldP spid="129" grpId="1" animBg="1"/>
      <p:bldP spid="129" grpId="2" animBg="1"/>
      <p:bldP spid="147" grpId="0" animBg="1"/>
      <p:bldP spid="147" grpId="1" animBg="1"/>
      <p:bldP spid="147" grpId="2" animBg="1"/>
      <p:bldP spid="147" grpId="3" animBg="1"/>
      <p:bldP spid="148" grpId="0" animBg="1"/>
      <p:bldP spid="148" grpId="1" animBg="1"/>
      <p:bldP spid="148" grpId="2" animBg="1"/>
      <p:bldP spid="148" grpId="3" animBg="1"/>
      <p:bldP spid="149" grpId="0" animBg="1"/>
      <p:bldP spid="149" grpId="1" animBg="1"/>
      <p:bldP spid="149" grpId="2" animBg="1"/>
      <p:bldP spid="149" grpId="3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561896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3423500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9565005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892856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7874731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665876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37964393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slideLayouts/slideLayout12.xml" Type="http://schemas.openxmlformats.org/officeDocument/2006/relationships/slideLayout"/><Relationship Id="rId11" Target="../slideLayouts/slideLayout1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4.xml" Type="http://schemas.openxmlformats.org/officeDocument/2006/relationships/slideLayout"/><Relationship Id="rId3" Target="../slideLayouts/slideLayout5.xml" Type="http://schemas.openxmlformats.org/officeDocument/2006/relationships/slideLayout"/><Relationship Id="rId4" Target="../slideLayouts/slideLayout6.xml" Type="http://schemas.openxmlformats.org/officeDocument/2006/relationships/slideLayout"/><Relationship Id="rId5" Target="../slideLayouts/slideLayout7.xml" Type="http://schemas.openxmlformats.org/officeDocument/2006/relationships/slideLayout"/><Relationship Id="rId6" Target="../slideLayouts/slideLayout8.xml" Type="http://schemas.openxmlformats.org/officeDocument/2006/relationships/slideLayout"/><Relationship Id="rId7" Target="../slideLayouts/slideLayout9.xml" Type="http://schemas.openxmlformats.org/officeDocument/2006/relationships/slideLayout"/><Relationship Id="rId8" Target="../slideLayouts/slideLayout10.xml" Type="http://schemas.openxmlformats.org/officeDocument/2006/relationships/slideLayout"/><Relationship Id="rId9" Target="../slideLayouts/slideLayout1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ransition spd="slow">
    <p:pull/>
  </p:transition>
  <p:timing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  <a:ea typeface="微软雅黑" pitchFamily="34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  <a:ea typeface="微软雅黑" pitchFamily="34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  <a:ea typeface="微软雅黑" pitchFamily="34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  <a:ea typeface="微软雅黑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  <a:ea typeface="微软雅黑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  <a:ea typeface="微软雅黑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  <a:ea typeface="微软雅黑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192358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28.png" Type="http://schemas.openxmlformats.org/officeDocument/2006/relationships/image"/><Relationship Id="rId2" Target="../notesSlides/notesSlide9.xml" Type="http://schemas.openxmlformats.org/officeDocument/2006/relationships/notesSlide"/><Relationship Id="rId3" Target="../media/image21.png" Type="http://schemas.openxmlformats.org/officeDocument/2006/relationships/image"/><Relationship Id="rId4" Target="../media/image22.png" Type="http://schemas.openxmlformats.org/officeDocument/2006/relationships/image"/><Relationship Id="rId5" Target="../media/image23.png" Type="http://schemas.openxmlformats.org/officeDocument/2006/relationships/image"/><Relationship Id="rId6" Target="../media/image24.png" Type="http://schemas.openxmlformats.org/officeDocument/2006/relationships/image"/><Relationship Id="rId7" Target="../media/image25.png" Type="http://schemas.openxmlformats.org/officeDocument/2006/relationships/image"/><Relationship Id="rId8" Target="../media/image26.png" Type="http://schemas.openxmlformats.org/officeDocument/2006/relationships/image"/><Relationship Id="rId9" Target="../media/image2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7.png" Type="http://schemas.openxmlformats.org/officeDocument/2006/relationships/image"/><Relationship Id="rId4" Target="../media/image1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7.png" Type="http://schemas.openxmlformats.org/officeDocument/2006/relationships/image"/><Relationship Id="rId4" Target="../media/image1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7.png" Type="http://schemas.openxmlformats.org/officeDocument/2006/relationships/image"/><Relationship Id="rId4" Target="../media/image2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6" name="图片 27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0" y="720693"/>
            <a:ext cx="3899228" cy="3981545"/>
          </a:xfrm>
          <a:prstGeom prst="rect">
            <a:avLst/>
          </a:prstGeom>
          <a:effectLst>
            <a:reflection algn="bl" blurRad="6350" dir="5400000" dist="50800" endA="300" endPos="38500" rotWithShape="0" stA="50000" sy="-100000"/>
          </a:effectLst>
        </p:spPr>
      </p:pic>
      <p:pic>
        <p:nvPicPr>
          <p:cNvPr id="275" name="图片 2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67000" y="720725"/>
            <a:ext cx="3898900" cy="3981450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277" name="Group 550"/>
          <p:cNvGrpSpPr/>
          <p:nvPr/>
        </p:nvGrpSpPr>
        <p:grpSpPr>
          <a:xfrm>
            <a:off x="3914775" y="827088"/>
            <a:ext cx="1403350" cy="1401762"/>
            <a:chOff x="295" y="3475"/>
            <a:chExt cx="1407" cy="1407"/>
          </a:xfrm>
        </p:grpSpPr>
        <p:sp>
          <p:nvSpPr>
            <p:cNvPr id="278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/>
            <a:extLst/>
          </p:spPr>
          <p:txBody>
            <a:bodyPr anchor="ctr" wrap="none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grpSp>
          <p:nvGrpSpPr>
            <p:cNvPr id="5340" name="Group 552"/>
            <p:cNvGrpSpPr/>
            <p:nvPr/>
          </p:nvGrpSpPr>
          <p:grpSpPr>
            <a:xfrm>
              <a:off x="475" y="3657"/>
              <a:ext cx="1056" cy="1055"/>
              <a:chOff x="-6059" y="-2209"/>
              <a:chExt cx="2219" cy="2219"/>
            </a:xfrm>
          </p:grpSpPr>
          <p:sp>
            <p:nvSpPr>
              <p:cNvPr id="5341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b="50000" l="50000" r="50000" t="50000"/>
                </a:path>
              </a:gradFill>
              <a:ln w="9525">
                <a:noFill/>
                <a:round/>
              </a:ln>
            </p:spPr>
            <p:txBody>
              <a:bodyPr anchor="ctr" wrap="none"/>
              <a:lstStyle/>
              <a:p>
                <a:endParaRPr altLang="en-US" lang="zh-CN">
                  <a:ea charset="-122" pitchFamily="34" typeface="微软雅黑"/>
                </a:endParaRPr>
              </a:p>
            </p:txBody>
          </p:sp>
          <p:grpSp>
            <p:nvGrpSpPr>
              <p:cNvPr id="5342" name="Group 554"/>
              <p:cNvGrpSpPr/>
              <p:nvPr/>
            </p:nvGrpSpPr>
            <p:grpSpPr>
              <a:xfrm>
                <a:off x="-6059" y="-2209"/>
                <a:ext cx="2219" cy="2219"/>
                <a:chOff x="-4063" y="-880"/>
                <a:chExt cx="2219" cy="2219"/>
              </a:xfrm>
            </p:grpSpPr>
            <p:grpSp>
              <p:nvGrpSpPr>
                <p:cNvPr id="5343" name="Group 555"/>
                <p:cNvGrpSpPr/>
                <p:nvPr/>
              </p:nvGrpSpPr>
              <p:grpSpPr>
                <a:xfrm>
                  <a:off x="-4063" y="-880"/>
                  <a:ext cx="2219" cy="2219"/>
                  <a:chOff x="-3927" y="-789"/>
                  <a:chExt cx="2219" cy="2219"/>
                </a:xfrm>
              </p:grpSpPr>
              <p:grpSp>
                <p:nvGrpSpPr>
                  <p:cNvPr id="5359" name="Group 556"/>
                  <p:cNvGrpSpPr>
                    <a:grpSpLocks noChangeAspect="1"/>
                  </p:cNvGrpSpPr>
                  <p:nvPr/>
                </p:nvGrpSpPr>
                <p:grpSpPr>
                  <a:xfrm>
                    <a:off x="-3927" y="-788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5367" name="Group 55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71" name="AutoShape 558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372" name="AutoShape 559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  <p:grpSp>
                  <p:nvGrpSpPr>
                    <p:cNvPr id="5368" name="Group 560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69" name="AutoShape 561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370" name="AutoShape 562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</p:grpSp>
              <p:grpSp>
                <p:nvGrpSpPr>
                  <p:cNvPr id="5360" name="Group 563"/>
                  <p:cNvGrpSpPr>
                    <a:grpSpLocks noChangeAspect="1"/>
                  </p:cNvGrpSpPr>
                  <p:nvPr/>
                </p:nvGrpSpPr>
                <p:grpSpPr>
                  <a:xfrm rot="2700000">
                    <a:off x="-3928" y="-780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5361" name="Group 56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65" name="AutoShape 565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366" name="AutoShape 566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  <p:grpSp>
                  <p:nvGrpSpPr>
                    <p:cNvPr id="5362" name="Group 567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63" name="AutoShape 568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364" name="AutoShape 569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344" name="Group 570"/>
                <p:cNvGrpSpPr/>
                <p:nvPr/>
              </p:nvGrpSpPr>
              <p:grpSpPr>
                <a:xfrm rot="1320000">
                  <a:off x="-3747" y="-523"/>
                  <a:ext cx="1555" cy="1554"/>
                  <a:chOff x="-3927" y="-789"/>
                  <a:chExt cx="2219" cy="2219"/>
                </a:xfrm>
              </p:grpSpPr>
              <p:grpSp>
                <p:nvGrpSpPr>
                  <p:cNvPr id="5345" name="Group 571"/>
                  <p:cNvGrpSpPr>
                    <a:grpSpLocks noChangeAspect="1"/>
                  </p:cNvGrpSpPr>
                  <p:nvPr/>
                </p:nvGrpSpPr>
                <p:grpSpPr>
                  <a:xfrm>
                    <a:off x="-3927" y="-788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5353" name="Group 57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57" name="AutoShape 573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358" name="AutoShape 574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  <p:grpSp>
                  <p:nvGrpSpPr>
                    <p:cNvPr id="5354" name="Group 575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55" name="AutoShape 576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356" name="AutoShape 577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</p:grpSp>
              <p:grpSp>
                <p:nvGrpSpPr>
                  <p:cNvPr id="5346" name="Group 578"/>
                  <p:cNvGrpSpPr>
                    <a:grpSpLocks noChangeAspect="1"/>
                  </p:cNvGrpSpPr>
                  <p:nvPr/>
                </p:nvGrpSpPr>
                <p:grpSpPr>
                  <a:xfrm rot="2700000">
                    <a:off x="-3928" y="-780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5347" name="Group 57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51" name="AutoShape 580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352" name="AutoShape 581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  <p:grpSp>
                  <p:nvGrpSpPr>
                    <p:cNvPr id="5348" name="Group 582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49" name="AutoShape 583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350" name="AutoShape 584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</p:grpSp>
            </p:grpSp>
          </p:grpSp>
        </p:grpSp>
      </p:grpSp>
      <p:sp>
        <p:nvSpPr>
          <p:cNvPr id="312" name="TextBox 311"/>
          <p:cNvSpPr txBox="1"/>
          <p:nvPr/>
        </p:nvSpPr>
        <p:spPr>
          <a:xfrm>
            <a:off x="2786156" y="2736709"/>
            <a:ext cx="3738880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mtClean="0" sz="2800">
                <a:solidFill>
                  <a:srgbClr val="FF0000"/>
                </a:solidFill>
                <a:effectLst>
                  <a:glow rad="393700">
                    <a:schemeClr val="bg1"/>
                  </a:glow>
                  <a:outerShdw algn="t" blurRad="101600" dir="5400000" dist="38100" rotWithShape="0">
                    <a:prstClr val="black"/>
                  </a:outerShdw>
                </a:effectLst>
                <a:latin charset="-122" panose="020b0503020204020204" pitchFamily="34" typeface="微软雅黑"/>
                <a:ea charset="-122" pitchFamily="34" typeface="微软雅黑"/>
              </a:rPr>
              <a:t>公司颁奖典礼年会总结</a:t>
            </a:r>
          </a:p>
        </p:txBody>
      </p:sp>
      <p:pic>
        <p:nvPicPr>
          <p:cNvPr id="313" name="图片 3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05000" y="3332163"/>
            <a:ext cx="5187950" cy="146843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descr="C:\Users\PC\Desktop\wwe2e.png" id="314" name="Picture 3"/>
          <p:cNvPicPr>
            <a:picLocks noChangeArrowheads="1"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 bwMode="auto">
          <a:xfrm>
            <a:off x="9180512" y="2729873"/>
            <a:ext cx="10867795" cy="617746"/>
          </a:xfrm>
          <a:prstGeom prst="rect">
            <a:avLst/>
          </a:prstGeom>
          <a:noFill/>
          <a:extLst/>
        </p:spPr>
      </p:pic>
      <p:pic>
        <p:nvPicPr>
          <p:cNvPr descr="C:\Users\PC\Desktop\wwe2e.png" id="315" name="Picture 3"/>
          <p:cNvPicPr>
            <a:picLocks noChangeArrowheads="1"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 bwMode="auto">
          <a:xfrm>
            <a:off x="-10904307" y="3853573"/>
            <a:ext cx="10867795" cy="505546"/>
          </a:xfrm>
          <a:prstGeom prst="rect">
            <a:avLst/>
          </a:prstGeom>
          <a:noFill/>
          <a:extLst/>
        </p:spPr>
      </p:pic>
      <p:grpSp>
        <p:nvGrpSpPr>
          <p:cNvPr id="316" name="Group 550"/>
          <p:cNvGrpSpPr/>
          <p:nvPr/>
        </p:nvGrpSpPr>
        <p:grpSpPr>
          <a:xfrm>
            <a:off x="2255838" y="3257550"/>
            <a:ext cx="1817687" cy="1816100"/>
            <a:chOff x="295" y="3475"/>
            <a:chExt cx="1407" cy="1407"/>
          </a:xfrm>
        </p:grpSpPr>
        <p:sp>
          <p:nvSpPr>
            <p:cNvPr id="317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/>
            <a:extLst/>
          </p:spPr>
          <p:txBody>
            <a:bodyPr anchor="ctr" wrap="none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grpSp>
          <p:nvGrpSpPr>
            <p:cNvPr id="5306" name="Group 552"/>
            <p:cNvGrpSpPr/>
            <p:nvPr/>
          </p:nvGrpSpPr>
          <p:grpSpPr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5307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b="50000" l="50000" r="50000" t="50000"/>
                </a:path>
              </a:gradFill>
              <a:ln w="9525">
                <a:noFill/>
                <a:round/>
              </a:ln>
            </p:spPr>
            <p:txBody>
              <a:bodyPr anchor="ctr" wrap="none"/>
              <a:lstStyle/>
              <a:p>
                <a:endParaRPr altLang="en-US" lang="zh-CN">
                  <a:ea charset="-122" pitchFamily="34" typeface="微软雅黑"/>
                </a:endParaRPr>
              </a:p>
            </p:txBody>
          </p:sp>
          <p:grpSp>
            <p:nvGrpSpPr>
              <p:cNvPr id="5308" name="Group 554"/>
              <p:cNvGrpSpPr/>
              <p:nvPr/>
            </p:nvGrpSpPr>
            <p:grpSpPr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5309" name="Group 555"/>
                <p:cNvGrpSpPr/>
                <p:nvPr/>
              </p:nvGrpSpPr>
              <p:grpSpPr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5325" name="Group 556"/>
                  <p:cNvGrpSpPr>
                    <a:grpSpLocks noChangeAspect="1"/>
                  </p:cNvGrpSpPr>
                  <p:nvPr/>
                </p:nvGrpSpPr>
                <p:grpSpPr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333" name="Group 55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37" name="AutoShape 558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338" name="AutoShape 559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  <p:grpSp>
                  <p:nvGrpSpPr>
                    <p:cNvPr id="5334" name="Group 560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35" name="AutoShape 561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336" name="AutoShape 562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</p:grpSp>
              <p:grpSp>
                <p:nvGrpSpPr>
                  <p:cNvPr id="5326" name="Group 563"/>
                  <p:cNvGrpSpPr>
                    <a:grpSpLocks noChangeAspect="1"/>
                  </p:cNvGrpSpPr>
                  <p:nvPr/>
                </p:nvGrpSpPr>
                <p:grpSpPr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327" name="Group 56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31" name="AutoShape 565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332" name="AutoShape 566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  <p:grpSp>
                  <p:nvGrpSpPr>
                    <p:cNvPr id="5328" name="Group 567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29" name="AutoShape 568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330" name="AutoShape 569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310" name="Group 570"/>
                <p:cNvGrpSpPr/>
                <p:nvPr/>
              </p:nvGrpSpPr>
              <p:grpSpPr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5311" name="Group 571"/>
                  <p:cNvGrpSpPr>
                    <a:grpSpLocks noChangeAspect="1"/>
                  </p:cNvGrpSpPr>
                  <p:nvPr/>
                </p:nvGrpSpPr>
                <p:grpSpPr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319" name="Group 57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23" name="AutoShape 573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324" name="AutoShape 574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  <p:grpSp>
                  <p:nvGrpSpPr>
                    <p:cNvPr id="5320" name="Group 575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21" name="AutoShape 576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322" name="AutoShape 577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</p:grpSp>
              <p:grpSp>
                <p:nvGrpSpPr>
                  <p:cNvPr id="5312" name="Group 578"/>
                  <p:cNvGrpSpPr>
                    <a:grpSpLocks noChangeAspect="1"/>
                  </p:cNvGrpSpPr>
                  <p:nvPr/>
                </p:nvGrpSpPr>
                <p:grpSpPr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313" name="Group 57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17" name="AutoShape 580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318" name="AutoShape 581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  <p:grpSp>
                  <p:nvGrpSpPr>
                    <p:cNvPr id="5314" name="Group 582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15" name="AutoShape 583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316" name="AutoShape 584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351" name="Group 550"/>
          <p:cNvGrpSpPr/>
          <p:nvPr/>
        </p:nvGrpSpPr>
        <p:grpSpPr>
          <a:xfrm>
            <a:off x="6564313" y="2951163"/>
            <a:ext cx="3798887" cy="3797300"/>
            <a:chOff x="295" y="3475"/>
            <a:chExt cx="1407" cy="1407"/>
          </a:xfrm>
        </p:grpSpPr>
        <p:sp>
          <p:nvSpPr>
            <p:cNvPr id="352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/>
            <a:extLst/>
          </p:spPr>
          <p:txBody>
            <a:bodyPr anchor="ctr" wrap="none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grpSp>
          <p:nvGrpSpPr>
            <p:cNvPr id="5272" name="Group 552"/>
            <p:cNvGrpSpPr/>
            <p:nvPr/>
          </p:nvGrpSpPr>
          <p:grpSpPr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5273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b="50000" l="50000" r="50000" t="50000"/>
                </a:path>
              </a:gradFill>
              <a:ln w="9525">
                <a:noFill/>
                <a:round/>
              </a:ln>
            </p:spPr>
            <p:txBody>
              <a:bodyPr anchor="ctr" wrap="none"/>
              <a:lstStyle/>
              <a:p>
                <a:endParaRPr altLang="en-US" lang="zh-CN">
                  <a:ea charset="-122" pitchFamily="34" typeface="微软雅黑"/>
                </a:endParaRPr>
              </a:p>
            </p:txBody>
          </p:sp>
          <p:grpSp>
            <p:nvGrpSpPr>
              <p:cNvPr id="5274" name="Group 554"/>
              <p:cNvGrpSpPr/>
              <p:nvPr/>
            </p:nvGrpSpPr>
            <p:grpSpPr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5275" name="Group 555"/>
                <p:cNvGrpSpPr/>
                <p:nvPr/>
              </p:nvGrpSpPr>
              <p:grpSpPr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5291" name="Group 556"/>
                  <p:cNvGrpSpPr>
                    <a:grpSpLocks noChangeAspect="1"/>
                  </p:cNvGrpSpPr>
                  <p:nvPr/>
                </p:nvGrpSpPr>
                <p:grpSpPr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99" name="Group 55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03" name="AutoShape 558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304" name="AutoShape 559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  <p:grpSp>
                  <p:nvGrpSpPr>
                    <p:cNvPr id="5300" name="Group 560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01" name="AutoShape 561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302" name="AutoShape 562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</p:grpSp>
              <p:grpSp>
                <p:nvGrpSpPr>
                  <p:cNvPr id="5292" name="Group 563"/>
                  <p:cNvGrpSpPr>
                    <a:grpSpLocks noChangeAspect="1"/>
                  </p:cNvGrpSpPr>
                  <p:nvPr/>
                </p:nvGrpSpPr>
                <p:grpSpPr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93" name="Group 56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97" name="AutoShape 565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298" name="AutoShape 566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  <p:grpSp>
                  <p:nvGrpSpPr>
                    <p:cNvPr id="5294" name="Group 567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95" name="AutoShape 568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296" name="AutoShape 569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276" name="Group 570"/>
                <p:cNvGrpSpPr/>
                <p:nvPr/>
              </p:nvGrpSpPr>
              <p:grpSpPr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5277" name="Group 571"/>
                  <p:cNvGrpSpPr>
                    <a:grpSpLocks noChangeAspect="1"/>
                  </p:cNvGrpSpPr>
                  <p:nvPr/>
                </p:nvGrpSpPr>
                <p:grpSpPr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85" name="Group 57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89" name="AutoShape 573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290" name="AutoShape 574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  <p:grpSp>
                  <p:nvGrpSpPr>
                    <p:cNvPr id="5286" name="Group 575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87" name="AutoShape 576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288" name="AutoShape 577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</p:grpSp>
              <p:grpSp>
                <p:nvGrpSpPr>
                  <p:cNvPr id="5278" name="Group 578"/>
                  <p:cNvGrpSpPr>
                    <a:grpSpLocks noChangeAspect="1"/>
                  </p:cNvGrpSpPr>
                  <p:nvPr/>
                </p:nvGrpSpPr>
                <p:grpSpPr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79" name="Group 57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83" name="AutoShape 580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284" name="AutoShape 581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  <p:grpSp>
                  <p:nvGrpSpPr>
                    <p:cNvPr id="5280" name="Group 582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81" name="AutoShape 583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282" name="AutoShape 584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386" name="Group 550"/>
          <p:cNvGrpSpPr/>
          <p:nvPr/>
        </p:nvGrpSpPr>
        <p:grpSpPr>
          <a:xfrm>
            <a:off x="5446713" y="-171450"/>
            <a:ext cx="1817687" cy="1816100"/>
            <a:chOff x="295" y="3475"/>
            <a:chExt cx="1407" cy="1407"/>
          </a:xfrm>
        </p:grpSpPr>
        <p:sp>
          <p:nvSpPr>
            <p:cNvPr id="387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/>
            <a:extLst/>
          </p:spPr>
          <p:txBody>
            <a:bodyPr anchor="ctr" wrap="none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grpSp>
          <p:nvGrpSpPr>
            <p:cNvPr id="5238" name="Group 552"/>
            <p:cNvGrpSpPr/>
            <p:nvPr/>
          </p:nvGrpSpPr>
          <p:grpSpPr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5239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b="50000" l="50000" r="50000" t="50000"/>
                </a:path>
              </a:gradFill>
              <a:ln w="9525">
                <a:noFill/>
                <a:round/>
              </a:ln>
            </p:spPr>
            <p:txBody>
              <a:bodyPr anchor="ctr" wrap="none"/>
              <a:lstStyle/>
              <a:p>
                <a:endParaRPr altLang="en-US" lang="zh-CN">
                  <a:ea charset="-122" pitchFamily="34" typeface="微软雅黑"/>
                </a:endParaRPr>
              </a:p>
            </p:txBody>
          </p:sp>
          <p:grpSp>
            <p:nvGrpSpPr>
              <p:cNvPr id="5240" name="Group 554"/>
              <p:cNvGrpSpPr/>
              <p:nvPr/>
            </p:nvGrpSpPr>
            <p:grpSpPr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5241" name="Group 555"/>
                <p:cNvGrpSpPr/>
                <p:nvPr/>
              </p:nvGrpSpPr>
              <p:grpSpPr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5257" name="Group 556"/>
                  <p:cNvGrpSpPr>
                    <a:grpSpLocks noChangeAspect="1"/>
                  </p:cNvGrpSpPr>
                  <p:nvPr/>
                </p:nvGrpSpPr>
                <p:grpSpPr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65" name="Group 55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69" name="AutoShape 558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270" name="AutoShape 559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  <p:grpSp>
                  <p:nvGrpSpPr>
                    <p:cNvPr id="5266" name="Group 560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67" name="AutoShape 561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268" name="AutoShape 562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</p:grpSp>
              <p:grpSp>
                <p:nvGrpSpPr>
                  <p:cNvPr id="5258" name="Group 563"/>
                  <p:cNvGrpSpPr>
                    <a:grpSpLocks noChangeAspect="1"/>
                  </p:cNvGrpSpPr>
                  <p:nvPr/>
                </p:nvGrpSpPr>
                <p:grpSpPr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59" name="Group 56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63" name="AutoShape 565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264" name="AutoShape 566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  <p:grpSp>
                  <p:nvGrpSpPr>
                    <p:cNvPr id="5260" name="Group 567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61" name="AutoShape 568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262" name="AutoShape 569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242" name="Group 570"/>
                <p:cNvGrpSpPr/>
                <p:nvPr/>
              </p:nvGrpSpPr>
              <p:grpSpPr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5243" name="Group 571"/>
                  <p:cNvGrpSpPr>
                    <a:grpSpLocks noChangeAspect="1"/>
                  </p:cNvGrpSpPr>
                  <p:nvPr/>
                </p:nvGrpSpPr>
                <p:grpSpPr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51" name="Group 57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55" name="AutoShape 573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256" name="AutoShape 574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  <p:grpSp>
                  <p:nvGrpSpPr>
                    <p:cNvPr id="5252" name="Group 575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53" name="AutoShape 576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254" name="AutoShape 577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</p:grpSp>
              <p:grpSp>
                <p:nvGrpSpPr>
                  <p:cNvPr id="5244" name="Group 578"/>
                  <p:cNvGrpSpPr>
                    <a:grpSpLocks noChangeAspect="1"/>
                  </p:cNvGrpSpPr>
                  <p:nvPr/>
                </p:nvGrpSpPr>
                <p:grpSpPr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45" name="Group 57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49" name="AutoShape 580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250" name="AutoShape 581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  <p:grpSp>
                  <p:nvGrpSpPr>
                    <p:cNvPr id="5246" name="Group 582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47" name="AutoShape 583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248" name="AutoShape 584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421" name="Group 550"/>
          <p:cNvGrpSpPr/>
          <p:nvPr/>
        </p:nvGrpSpPr>
        <p:grpSpPr>
          <a:xfrm>
            <a:off x="7545388" y="912813"/>
            <a:ext cx="1817687" cy="1817687"/>
            <a:chOff x="295" y="3475"/>
            <a:chExt cx="1407" cy="1407"/>
          </a:xfrm>
        </p:grpSpPr>
        <p:sp>
          <p:nvSpPr>
            <p:cNvPr id="422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/>
            <a:extLst/>
          </p:spPr>
          <p:txBody>
            <a:bodyPr anchor="ctr" wrap="none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grpSp>
          <p:nvGrpSpPr>
            <p:cNvPr id="5204" name="Group 552"/>
            <p:cNvGrpSpPr/>
            <p:nvPr/>
          </p:nvGrpSpPr>
          <p:grpSpPr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5205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b="50000" l="50000" r="50000" t="50000"/>
                </a:path>
              </a:gradFill>
              <a:ln w="9525">
                <a:noFill/>
                <a:round/>
              </a:ln>
            </p:spPr>
            <p:txBody>
              <a:bodyPr anchor="ctr" wrap="none"/>
              <a:lstStyle/>
              <a:p>
                <a:endParaRPr altLang="en-US" lang="zh-CN">
                  <a:ea charset="-122" pitchFamily="34" typeface="微软雅黑"/>
                </a:endParaRPr>
              </a:p>
            </p:txBody>
          </p:sp>
          <p:grpSp>
            <p:nvGrpSpPr>
              <p:cNvPr id="5206" name="Group 554"/>
              <p:cNvGrpSpPr/>
              <p:nvPr/>
            </p:nvGrpSpPr>
            <p:grpSpPr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5207" name="Group 555"/>
                <p:cNvGrpSpPr/>
                <p:nvPr/>
              </p:nvGrpSpPr>
              <p:grpSpPr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5223" name="Group 556"/>
                  <p:cNvGrpSpPr>
                    <a:grpSpLocks noChangeAspect="1"/>
                  </p:cNvGrpSpPr>
                  <p:nvPr/>
                </p:nvGrpSpPr>
                <p:grpSpPr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31" name="Group 55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35" name="AutoShape 558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236" name="AutoShape 559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  <p:grpSp>
                  <p:nvGrpSpPr>
                    <p:cNvPr id="5232" name="Group 560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33" name="AutoShape 561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234" name="AutoShape 562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</p:grpSp>
              <p:grpSp>
                <p:nvGrpSpPr>
                  <p:cNvPr id="5224" name="Group 563"/>
                  <p:cNvGrpSpPr>
                    <a:grpSpLocks noChangeAspect="1"/>
                  </p:cNvGrpSpPr>
                  <p:nvPr/>
                </p:nvGrpSpPr>
                <p:grpSpPr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25" name="Group 56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29" name="AutoShape 565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230" name="AutoShape 566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  <p:grpSp>
                  <p:nvGrpSpPr>
                    <p:cNvPr id="5226" name="Group 567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27" name="AutoShape 568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228" name="AutoShape 569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208" name="Group 570"/>
                <p:cNvGrpSpPr/>
                <p:nvPr/>
              </p:nvGrpSpPr>
              <p:grpSpPr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5209" name="Group 571"/>
                  <p:cNvGrpSpPr>
                    <a:grpSpLocks noChangeAspect="1"/>
                  </p:cNvGrpSpPr>
                  <p:nvPr/>
                </p:nvGrpSpPr>
                <p:grpSpPr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17" name="Group 57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21" name="AutoShape 573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222" name="AutoShape 574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  <p:grpSp>
                  <p:nvGrpSpPr>
                    <p:cNvPr id="5218" name="Group 575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19" name="AutoShape 576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220" name="AutoShape 577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</p:grpSp>
              <p:grpSp>
                <p:nvGrpSpPr>
                  <p:cNvPr id="5210" name="Group 578"/>
                  <p:cNvGrpSpPr>
                    <a:grpSpLocks noChangeAspect="1"/>
                  </p:cNvGrpSpPr>
                  <p:nvPr/>
                </p:nvGrpSpPr>
                <p:grpSpPr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11" name="Group 57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15" name="AutoShape 580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216" name="AutoShape 581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  <p:grpSp>
                  <p:nvGrpSpPr>
                    <p:cNvPr id="5212" name="Group 582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13" name="AutoShape 583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214" name="AutoShape 584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456" name="Group 550"/>
          <p:cNvGrpSpPr/>
          <p:nvPr/>
        </p:nvGrpSpPr>
        <p:grpSpPr>
          <a:xfrm>
            <a:off x="790575" y="717550"/>
            <a:ext cx="1817688" cy="1817688"/>
            <a:chOff x="295" y="3475"/>
            <a:chExt cx="1407" cy="1407"/>
          </a:xfrm>
        </p:grpSpPr>
        <p:sp>
          <p:nvSpPr>
            <p:cNvPr id="457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/>
            <a:extLst/>
          </p:spPr>
          <p:txBody>
            <a:bodyPr anchor="ctr" wrap="none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grpSp>
          <p:nvGrpSpPr>
            <p:cNvPr id="5170" name="Group 552"/>
            <p:cNvGrpSpPr/>
            <p:nvPr/>
          </p:nvGrpSpPr>
          <p:grpSpPr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5171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b="50000" l="50000" r="50000" t="50000"/>
                </a:path>
              </a:gradFill>
              <a:ln w="9525">
                <a:noFill/>
                <a:round/>
              </a:ln>
            </p:spPr>
            <p:txBody>
              <a:bodyPr anchor="ctr" wrap="none"/>
              <a:lstStyle/>
              <a:p>
                <a:endParaRPr altLang="en-US" lang="zh-CN">
                  <a:ea charset="-122" pitchFamily="34" typeface="微软雅黑"/>
                </a:endParaRPr>
              </a:p>
            </p:txBody>
          </p:sp>
          <p:grpSp>
            <p:nvGrpSpPr>
              <p:cNvPr id="5172" name="Group 554"/>
              <p:cNvGrpSpPr/>
              <p:nvPr/>
            </p:nvGrpSpPr>
            <p:grpSpPr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5173" name="Group 555"/>
                <p:cNvGrpSpPr/>
                <p:nvPr/>
              </p:nvGrpSpPr>
              <p:grpSpPr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5189" name="Group 556"/>
                  <p:cNvGrpSpPr>
                    <a:grpSpLocks noChangeAspect="1"/>
                  </p:cNvGrpSpPr>
                  <p:nvPr/>
                </p:nvGrpSpPr>
                <p:grpSpPr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197" name="Group 55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01" name="AutoShape 558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202" name="AutoShape 559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  <p:grpSp>
                  <p:nvGrpSpPr>
                    <p:cNvPr id="5198" name="Group 560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99" name="AutoShape 561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200" name="AutoShape 562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</p:grpSp>
              <p:grpSp>
                <p:nvGrpSpPr>
                  <p:cNvPr id="5190" name="Group 563"/>
                  <p:cNvGrpSpPr>
                    <a:grpSpLocks noChangeAspect="1"/>
                  </p:cNvGrpSpPr>
                  <p:nvPr/>
                </p:nvGrpSpPr>
                <p:grpSpPr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191" name="Group 56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95" name="AutoShape 565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196" name="AutoShape 566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  <p:grpSp>
                  <p:nvGrpSpPr>
                    <p:cNvPr id="5192" name="Group 567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93" name="AutoShape 568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194" name="AutoShape 569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174" name="Group 570"/>
                <p:cNvGrpSpPr/>
                <p:nvPr/>
              </p:nvGrpSpPr>
              <p:grpSpPr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5175" name="Group 571"/>
                  <p:cNvGrpSpPr>
                    <a:grpSpLocks noChangeAspect="1"/>
                  </p:cNvGrpSpPr>
                  <p:nvPr/>
                </p:nvGrpSpPr>
                <p:grpSpPr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183" name="Group 57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87" name="AutoShape 573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188" name="AutoShape 574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  <p:grpSp>
                  <p:nvGrpSpPr>
                    <p:cNvPr id="5184" name="Group 575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85" name="AutoShape 576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186" name="AutoShape 577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</p:grpSp>
              <p:grpSp>
                <p:nvGrpSpPr>
                  <p:cNvPr id="5176" name="Group 578"/>
                  <p:cNvGrpSpPr>
                    <a:grpSpLocks noChangeAspect="1"/>
                  </p:cNvGrpSpPr>
                  <p:nvPr/>
                </p:nvGrpSpPr>
                <p:grpSpPr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177" name="Group 57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81" name="AutoShape 580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182" name="AutoShape 581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  <p:grpSp>
                  <p:nvGrpSpPr>
                    <p:cNvPr id="5178" name="Group 582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79" name="AutoShape 583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180" name="AutoShape 584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491" name="Group 550"/>
          <p:cNvGrpSpPr/>
          <p:nvPr/>
        </p:nvGrpSpPr>
        <p:grpSpPr>
          <a:xfrm>
            <a:off x="-1455738" y="-1830388"/>
            <a:ext cx="3798888" cy="3797301"/>
            <a:chOff x="295" y="3475"/>
            <a:chExt cx="1407" cy="1407"/>
          </a:xfrm>
        </p:grpSpPr>
        <p:sp>
          <p:nvSpPr>
            <p:cNvPr id="492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/>
            <a:extLst/>
          </p:spPr>
          <p:txBody>
            <a:bodyPr anchor="ctr" wrap="none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grpSp>
          <p:nvGrpSpPr>
            <p:cNvPr id="5136" name="Group 552"/>
            <p:cNvGrpSpPr/>
            <p:nvPr/>
          </p:nvGrpSpPr>
          <p:grpSpPr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5137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b="50000" l="50000" r="50000" t="50000"/>
                </a:path>
              </a:gradFill>
              <a:ln w="9525">
                <a:noFill/>
                <a:round/>
              </a:ln>
            </p:spPr>
            <p:txBody>
              <a:bodyPr anchor="ctr" wrap="none"/>
              <a:lstStyle/>
              <a:p>
                <a:endParaRPr altLang="en-US" lang="zh-CN">
                  <a:ea charset="-122" pitchFamily="34" typeface="微软雅黑"/>
                </a:endParaRPr>
              </a:p>
            </p:txBody>
          </p:sp>
          <p:grpSp>
            <p:nvGrpSpPr>
              <p:cNvPr id="5138" name="Group 554"/>
              <p:cNvGrpSpPr/>
              <p:nvPr/>
            </p:nvGrpSpPr>
            <p:grpSpPr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5139" name="Group 555"/>
                <p:cNvGrpSpPr/>
                <p:nvPr/>
              </p:nvGrpSpPr>
              <p:grpSpPr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5155" name="Group 556"/>
                  <p:cNvGrpSpPr>
                    <a:grpSpLocks noChangeAspect="1"/>
                  </p:cNvGrpSpPr>
                  <p:nvPr/>
                </p:nvGrpSpPr>
                <p:grpSpPr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163" name="Group 55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67" name="AutoShape 558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168" name="AutoShape 559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  <p:grpSp>
                  <p:nvGrpSpPr>
                    <p:cNvPr id="5164" name="Group 560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65" name="AutoShape 561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166" name="AutoShape 562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</p:grpSp>
              <p:grpSp>
                <p:nvGrpSpPr>
                  <p:cNvPr id="5156" name="Group 563"/>
                  <p:cNvGrpSpPr>
                    <a:grpSpLocks noChangeAspect="1"/>
                  </p:cNvGrpSpPr>
                  <p:nvPr/>
                </p:nvGrpSpPr>
                <p:grpSpPr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157" name="Group 56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61" name="AutoShape 565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162" name="AutoShape 566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  <p:grpSp>
                  <p:nvGrpSpPr>
                    <p:cNvPr id="5158" name="Group 567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59" name="AutoShape 568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160" name="AutoShape 569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140" name="Group 570"/>
                <p:cNvGrpSpPr/>
                <p:nvPr/>
              </p:nvGrpSpPr>
              <p:grpSpPr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5141" name="Group 571"/>
                  <p:cNvGrpSpPr>
                    <a:grpSpLocks noChangeAspect="1"/>
                  </p:cNvGrpSpPr>
                  <p:nvPr/>
                </p:nvGrpSpPr>
                <p:grpSpPr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149" name="Group 57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53" name="AutoShape 573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154" name="AutoShape 574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  <p:grpSp>
                  <p:nvGrpSpPr>
                    <p:cNvPr id="5150" name="Group 575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51" name="AutoShape 576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152" name="AutoShape 577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</p:grpSp>
              <p:grpSp>
                <p:nvGrpSpPr>
                  <p:cNvPr id="5142" name="Group 578"/>
                  <p:cNvGrpSpPr>
                    <a:grpSpLocks noChangeAspect="1"/>
                  </p:cNvGrpSpPr>
                  <p:nvPr/>
                </p:nvGrpSpPr>
                <p:grpSpPr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143" name="Group 57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47" name="AutoShape 580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148" name="AutoShape 581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  <p:grpSp>
                  <p:nvGrpSpPr>
                    <p:cNvPr id="5144" name="Group 582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45" name="AutoShape 583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  <p:sp>
                    <p:nvSpPr>
                      <p:cNvPr id="5146" name="AutoShape 584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anchor="ctr" wrap="none"/>
                      <a:lstStyle/>
                      <a:p>
                        <a:endParaRPr altLang="en-US" lang="zh-CN">
                          <a:ea charset="-122" pitchFamily="34" typeface="微软雅黑"/>
                        </a:endParaRPr>
                      </a:p>
                    </p:txBody>
                  </p:sp>
                </p:grpSp>
              </p:grpSp>
            </p:grpSp>
          </p:grpSp>
        </p:grp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7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8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0" id="9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0" fill="hold" id="1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11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3" presetSubtype="32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14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15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0" presetSubtype="0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 id="18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0" presetSubtype="0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mph" presetID="6" presetSubtype="0">
                                  <p:stCondLst>
                                    <p:cond delay="7200"/>
                                  </p:stCondLst>
                                  <p:childTnLst>
                                    <p:animScale>
                                      <p:cBhvr>
                                        <p:cTn dur="750" fill="hold" id="23"/>
                                        <p:tgtEl>
                                          <p:spTgt spid="27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24" nodeType="withEffect" presetClass="emph" presetID="6" presetSubtype="0">
                                  <p:stCondLst>
                                    <p:cond delay="7200"/>
                                  </p:stCondLst>
                                  <p:childTnLst>
                                    <p:animScale>
                                      <p:cBhvr>
                                        <p:cTn dur="1750" fill="hold" id="25"/>
                                        <p:tgtEl>
                                          <p:spTgt spid="27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6" nodeType="withEffect" presetClass="exit" presetID="10" presetSubtype="0">
                                  <p:stCondLst>
                                    <p:cond delay="72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 id="27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29" nodeType="withEffect" presetClass="path" presetID="35" presetSubtype="0">
                                  <p:stCondLst>
                                    <p:cond delay="10700"/>
                                  </p:stCondLst>
                                  <p:childTnLst>
                                    <p:animMotion origin="layout" path="M -1.11111E-06 0 L 0.00122 -0.095" pathEditMode="relative" ptsTypes="AA" rAng="0">
                                      <p:cBhvr>
                                        <p:cTn dur="2000" fill="hold" id="3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475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1" nodeType="withEffect" presetClass="path" presetID="35" presetSubtype="0">
                                  <p:stCondLst>
                                    <p:cond delay="10700"/>
                                  </p:stCondLst>
                                  <p:childTnLst>
                                    <p:animMotion origin="layout" path="M -1.11111E-06 0 L 0.00122 -0.095" pathEditMode="relative" ptsTypes="AA" rAng="0">
                                      <p:cBhvr>
                                        <p:cTn dur="2000" fill="hold" id="32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475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42" presetSubtype="0">
                                  <p:stCondLst>
                                    <p:cond delay="137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55" presetSubtype="0">
                                  <p:stCondLst>
                                    <p:cond delay="137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4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41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42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43" nodeType="withEffect" presetClass="path" presetID="35" presetSubtype="0">
                                  <p:stCondLst>
                                    <p:cond delay="14800"/>
                                  </p:stCondLst>
                                  <p:childTnLst>
                                    <p:animMotion origin="layout" path="M -3.88889E-06 -2.22222E-06 L -2.73628 -2.22222E-06" pathEditMode="relative" ptsTypes="AA" rAng="0">
                                      <p:cBhvr>
                                        <p:cTn dur="2250" fill="hold" id="44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2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45" nodeType="withEffect" presetClass="path" presetID="63" presetSubtype="0">
                                  <p:stCondLst>
                                    <p:cond delay="14800"/>
                                  </p:stCondLst>
                                  <p:childTnLst>
                                    <p:animMotion origin="layout" path="M 3.88889E-06 1.11111E-06 L 2.40555 1.11111E-06" pathEditMode="relative" ptsTypes="AA" rAng="0">
                                      <p:cBhvr>
                                        <p:cTn dur="2250" fill="hold" id="46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278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10" presetSubtype="0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mph" presetID="6" presetSubtype="0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dur="2000" fill="hold" id="51"/>
                                        <p:tgtEl>
                                          <p:spTgt spid="35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52" nodeType="withEffect" presetClass="emph" presetID="6" presetSubtype="0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dur="3000" fill="hold" id="53"/>
                                        <p:tgtEl>
                                          <p:spTgt spid="35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4" nodeType="withEffect" presetClass="exit" presetID="10" presetSubtype="0">
                                  <p:stCondLst>
                                    <p:cond delay="14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 id="55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10" presetSubtype="0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mph" presetID="6" presetSubtype="0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dur="750" fill="hold" id="61"/>
                                        <p:tgtEl>
                                          <p:spTgt spid="31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62" nodeType="withEffect" presetClass="emph" presetID="6" presetSubtype="0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dur="1750" fill="hold" id="63"/>
                                        <p:tgtEl>
                                          <p:spTgt spid="31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64" nodeType="withEffect" presetClass="exit" presetID="10" presetSubtype="0">
                                  <p:stCondLst>
                                    <p:cond delay="14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50" id="65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10" presetSubtype="0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mph" presetID="6" presetSubtype="0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dur="750" fill="hold" id="71"/>
                                        <p:tgtEl>
                                          <p:spTgt spid="42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72" nodeType="withEffect" presetClass="emph" presetID="6" presetSubtype="0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dur="1750" fill="hold" id="73"/>
                                        <p:tgtEl>
                                          <p:spTgt spid="42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74" nodeType="withEffect" presetClass="exit" presetID="10" presetSubtype="0">
                                  <p:stCondLst>
                                    <p:cond delay="14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50" id="75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10" presetSubtype="0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0" nodeType="withEffect" presetClass="emph" presetID="6" presetSubtype="0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dur="750" fill="hold" id="81"/>
                                        <p:tgtEl>
                                          <p:spTgt spid="38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82" nodeType="withEffect" presetClass="emph" presetID="6" presetSubtype="0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dur="1750" fill="hold" id="83"/>
                                        <p:tgtEl>
                                          <p:spTgt spid="38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84" nodeType="withEffect" presetClass="exit" presetID="10" presetSubtype="0">
                                  <p:stCondLst>
                                    <p:cond delay="14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50" id="85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10" presetSubtype="0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0" nodeType="withEffect" presetClass="emph" presetID="6" presetSubtype="0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dur="750" fill="hold" id="91"/>
                                        <p:tgtEl>
                                          <p:spTgt spid="45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92" nodeType="withEffect" presetClass="emph" presetID="6" presetSubtype="0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dur="1750" fill="hold" id="93"/>
                                        <p:tgtEl>
                                          <p:spTgt spid="45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94" nodeType="withEffect" presetClass="exit" presetID="10" presetSubtype="0">
                                  <p:stCondLst>
                                    <p:cond delay="14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50" id="95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7" nodeType="withEffect" presetClass="entr" presetID="10" presetSubtype="0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0" nodeType="withEffect" presetClass="emph" presetID="6" presetSubtype="0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dur="2000" fill="hold" id="101"/>
                                        <p:tgtEl>
                                          <p:spTgt spid="49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102" nodeType="withEffect" presetClass="emph" presetID="6" presetSubtype="0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dur="3000" fill="hold" id="103"/>
                                        <p:tgtEl>
                                          <p:spTgt spid="49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04" nodeType="withEffect" presetClass="exit" presetID="10" presetSubtype="0">
                                  <p:stCondLst>
                                    <p:cond delay="14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 id="105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Picture 2"/>
          <p:cNvPicPr>
            <a:picLocks noChangeArrowheads="1"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 bwMode="auto">
          <a:xfrm>
            <a:off x="1430207" y="1350273"/>
            <a:ext cx="3697773" cy="2334393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190500">
            <a:solidFill>
              <a:srgbClr val="FFFFFF"/>
            </a:solidFill>
            <a:miter lim="800000"/>
          </a:ln>
          <a:effectLst>
            <a:outerShdw algn="tl" blurRad="65000" dir="12900000" dist="50800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h="19050" w="25400"/>
            <a:contourClr>
              <a:srgbClr val="969696"/>
            </a:contourClr>
          </a:sp3d>
          <a:extLst/>
        </p:spPr>
      </p:pic>
      <p:pic>
        <p:nvPicPr>
          <p:cNvPr id="35" name="Picture 6"/>
          <p:cNvPicPr>
            <a:picLocks noChangeArrowheads="1"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 bwMode="auto">
          <a:xfrm>
            <a:off x="6574229" y="2864536"/>
            <a:ext cx="2139881" cy="1331026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190500">
            <a:solidFill>
              <a:srgbClr val="FFFFFF"/>
            </a:solidFill>
            <a:miter lim="800000"/>
          </a:ln>
          <a:effectLst>
            <a:outerShdw algn="tl" blurRad="65000" dir="12900000" dist="50800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h="19050" w="25400"/>
            <a:contourClr>
              <a:srgbClr val="969696"/>
            </a:contourClr>
          </a:sp3d>
          <a:extLst/>
        </p:spPr>
      </p:pic>
      <p:pic>
        <p:nvPicPr>
          <p:cNvPr id="36" name="Picture 8"/>
          <p:cNvPicPr>
            <a:picLocks noChangeArrowheads="1"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 bwMode="auto">
          <a:xfrm>
            <a:off x="2522782" y="1970414"/>
            <a:ext cx="2357495" cy="1561458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190500">
            <a:solidFill>
              <a:srgbClr val="FFFFFF"/>
            </a:solidFill>
            <a:miter lim="800000"/>
          </a:ln>
          <a:effectLst>
            <a:outerShdw algn="tl" blurRad="65000" dir="12900000" dist="50800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h="19050" w="25400"/>
            <a:contourClr>
              <a:srgbClr val="969696"/>
            </a:contourClr>
          </a:sp3d>
          <a:extLst/>
        </p:spPr>
      </p:pic>
      <p:pic>
        <p:nvPicPr>
          <p:cNvPr id="37" name="Picture 9"/>
          <p:cNvPicPr>
            <a:picLocks noChangeArrowheads="1"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 bwMode="auto">
          <a:xfrm>
            <a:off x="1736628" y="484022"/>
            <a:ext cx="3155845" cy="1817001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190500">
            <a:solidFill>
              <a:srgbClr val="FFFFFF"/>
            </a:solidFill>
            <a:miter lim="800000"/>
          </a:ln>
          <a:effectLst>
            <a:outerShdw algn="tl" blurRad="65000" dir="12900000" dist="50800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h="19050" w="25400"/>
            <a:contourClr>
              <a:srgbClr val="969696"/>
            </a:contourClr>
          </a:sp3d>
          <a:extLst/>
        </p:spPr>
      </p:pic>
      <p:pic>
        <p:nvPicPr>
          <p:cNvPr id="38" name="Picture 10"/>
          <p:cNvPicPr>
            <a:picLocks noChangeArrowheads="1"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 bwMode="auto">
          <a:xfrm>
            <a:off x="904783" y="1022828"/>
            <a:ext cx="3613358" cy="2093933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190500">
            <a:solidFill>
              <a:srgbClr val="FFFFFF"/>
            </a:solidFill>
            <a:miter lim="800000"/>
          </a:ln>
          <a:effectLst>
            <a:outerShdw algn="tl" blurRad="65000" dir="12900000" dist="50800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h="19050" w="25400"/>
            <a:contourClr>
              <a:srgbClr val="969696"/>
            </a:contourClr>
          </a:sp3d>
          <a:extLst/>
        </p:spPr>
      </p:pic>
      <p:pic>
        <p:nvPicPr>
          <p:cNvPr id="39" name="Picture 11"/>
          <p:cNvPicPr>
            <a:picLocks noChangeArrowheads="1"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 bwMode="auto">
          <a:xfrm>
            <a:off x="5193286" y="1550573"/>
            <a:ext cx="2761885" cy="1922778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190500">
            <a:solidFill>
              <a:srgbClr val="FFFFFF"/>
            </a:solidFill>
            <a:miter lim="800000"/>
          </a:ln>
          <a:effectLst>
            <a:outerShdw algn="tl" blurRad="65000" dir="12900000" dist="50800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h="19050" w="25400"/>
            <a:contourClr>
              <a:srgbClr val="969696"/>
            </a:contourClr>
          </a:sp3d>
          <a:extLst/>
        </p:spPr>
      </p:pic>
      <p:pic>
        <p:nvPicPr>
          <p:cNvPr id="40" name="Picture 12"/>
          <p:cNvPicPr>
            <a:picLocks noChangeArrowheads="1"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 bwMode="auto">
          <a:xfrm>
            <a:off x="1691681" y="3131172"/>
            <a:ext cx="2592287" cy="1606331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190500">
            <a:solidFill>
              <a:srgbClr val="FFFFFF"/>
            </a:solidFill>
            <a:miter lim="800000"/>
          </a:ln>
          <a:effectLst>
            <a:outerShdw algn="tl" blurRad="65000" dir="12900000" dist="50800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h="19050" w="25400"/>
            <a:contourClr>
              <a:srgbClr val="969696"/>
            </a:contourClr>
          </a:sp3d>
          <a:extLst/>
        </p:spPr>
      </p:pic>
      <p:pic>
        <p:nvPicPr>
          <p:cNvPr id="41" name="Picture 13"/>
          <p:cNvPicPr>
            <a:picLocks noChangeArrowheads="1"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 bwMode="auto">
          <a:xfrm>
            <a:off x="645645" y="2069795"/>
            <a:ext cx="3082125" cy="2125767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07 2.59259E-06 L 0.43906 2.59259E-06" pathEditMode="relative" ptsTypes="AA" rAng="0">
                                      <p:cBhvr>
                                        <p:cTn dur="4000" fill="hold" id="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" nodeType="withEffect" presetClass="exit" presetID="10" presetSubtype="0">
                                  <p:stCondLst>
                                    <p:cond delay="17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path" presetID="63" presetSubtype="0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5.55556E-07 2.59259E-06 L 0.43906 2.59259E-06" pathEditMode="relative" ptsTypes="AA" rAng="0">
                                      <p:cBhvr>
                                        <p:cTn dur="4000" fill="hold" id="1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8" nodeType="withEffect" presetClass="exit" presetID="10" presetSubtype="0">
                                  <p:stCondLst>
                                    <p:cond delay="6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0" presetSubtype="0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path" presetID="63" presetSubtype="0">
                                  <p:stCondLst>
                                    <p:cond delay="7700"/>
                                  </p:stCondLst>
                                  <p:childTnLst>
                                    <p:animMotion origin="layout" path="M 5.55556E-07 2.59259E-06 L 0.43906 2.59259E-06" pathEditMode="relative" ptsTypes="AA" rAng="0">
                                      <p:cBhvr>
                                        <p:cTn dur="4000" fill="hold" id="2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6" nodeType="withEffect" presetClass="exit" presetID="10" presetSubtype="0">
                                  <p:stCondLst>
                                    <p:cond delay="93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0" presetSubtype="0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path" presetID="63" presetSubtype="0">
                                  <p:stCondLst>
                                    <p:cond delay="10500"/>
                                  </p:stCondLst>
                                  <p:childTnLst>
                                    <p:animMotion origin="layout" path="M 5.55556E-07 2.59259E-06 L 0.43906 2.59259E-06" pathEditMode="relative" ptsTypes="AA" rAng="0">
                                      <p:cBhvr>
                                        <p:cTn dur="4000" fill="hold" id="3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4" nodeType="withEffect" presetClass="exit" presetID="10" presetSubtype="0">
                                  <p:stCondLst>
                                    <p:cond delay="126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10" presetSubtype="0">
                                  <p:stCondLst>
                                    <p:cond delay="141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path" presetID="63" presetSubtype="0">
                                  <p:stCondLst>
                                    <p:cond delay="14100"/>
                                  </p:stCondLst>
                                  <p:childTnLst>
                                    <p:animMotion origin="layout" path="M 5.55556E-07 2.59259E-06 L 0.43906 2.59259E-06" pathEditMode="relative" ptsTypes="AA" rAng="0">
                                      <p:cBhvr>
                                        <p:cTn dur="4000" fill="hold" id="4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2" nodeType="withEffect" presetClass="exit" presetID="10" presetSubtype="0">
                                  <p:stCondLst>
                                    <p:cond delay="16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10" presetSubtype="0">
                                  <p:stCondLst>
                                    <p:cond delay="173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path" presetID="63" presetSubtype="0">
                                  <p:stCondLst>
                                    <p:cond delay="17300"/>
                                  </p:stCondLst>
                                  <p:childTnLst>
                                    <p:animMotion origin="layout" path="M 5.55556E-07 2.59259E-06 L 0.43906 2.59259E-06" pathEditMode="relative" ptsTypes="AA" rAng="0">
                                      <p:cBhvr>
                                        <p:cTn dur="4000" fill="hold" id="4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0" nodeType="withEffect" presetClass="exit" presetID="10" presetSubtype="0">
                                  <p:stCondLst>
                                    <p:cond delay="196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10" presetSubtype="0">
                                  <p:stCondLst>
                                    <p:cond delay="212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path" presetID="63" presetSubtype="0">
                                  <p:stCondLst>
                                    <p:cond delay="21200"/>
                                  </p:stCondLst>
                                  <p:childTnLst>
                                    <p:animMotion origin="layout" path="M -1.94444E-06 1.11111E-06 L -0.54305 1.11111E-06" pathEditMode="relative" ptsTypes="AA" rAng="0">
                                      <p:cBhvr>
                                        <p:cTn dur="4000" fill="hold" id="5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53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8" nodeType="withEffect" presetClass="exit" presetID="10" presetSubtype="0">
                                  <p:stCondLst>
                                    <p:cond delay="234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10" presetSubtype="0">
                                  <p:stCondLst>
                                    <p:cond delay="247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" nodeType="withEffect" presetClass="path" presetID="63" presetSubtype="0">
                                  <p:stCondLst>
                                    <p:cond delay="24700"/>
                                  </p:stCondLst>
                                  <p:childTnLst>
                                    <p:animMotion origin="layout" path="M 1.94444E-06 1.11111E-06 L -0.47743 1.11111E-06" pathEditMode="relative" ptsTypes="AA" rAng="0">
                                      <p:cBhvr>
                                        <p:cTn dur="4000" fill="hold" id="6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72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6" nodeType="withEffect" presetClass="exit" presetID="10" presetSubtype="0">
                                  <p:stCondLst>
                                    <p:cond delay="267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2124075" y="2284413"/>
            <a:ext cx="18288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altLang="en-US" lang="zh-CN">
              <a:ea charset="-122" pitchFamily="34" typeface="微软雅黑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778149"/>
            <a:ext cx="8064896" cy="155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mtClean="0" sz="4800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4B33E"/>
                    </a:gs>
                  </a:gsLst>
                  <a:lin ang="5400000" scaled="0"/>
                </a:gradFill>
                <a:effectLst>
                  <a:outerShdw algn="ctr" blurRad="50800" dir="5400000" dist="50800" rotWithShape="0">
                    <a:srgbClr val="000000">
                      <a:alpha val="45000"/>
                    </a:srgbClr>
                  </a:outerShdw>
                  <a:reflection algn="bl" dir="5400000" dist="50800" endPos="65000" rotWithShape="0" stA="23000" sy="-100000"/>
                </a:effectLst>
                <a:latin charset="-122" panose="020b0503020204020204" pitchFamily="34" typeface="微软雅黑"/>
                <a:ea charset="-122" pitchFamily="34" typeface="微软雅黑"/>
              </a:rPr>
              <a:t>今天的晚会到此结束</a:t>
            </a:r>
          </a:p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mtClean="0" sz="4800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4B33E"/>
                    </a:gs>
                  </a:gsLst>
                  <a:lin ang="5400000" scaled="0"/>
                </a:gradFill>
                <a:effectLst>
                  <a:outerShdw algn="ctr" blurRad="50800" dir="5400000" dist="50800" rotWithShape="0">
                    <a:srgbClr val="000000">
                      <a:alpha val="45000"/>
                    </a:srgbClr>
                  </a:outerShdw>
                  <a:reflection algn="bl" dir="5400000" dist="50800" endPos="65000" rotWithShape="0" stA="23000" sy="-100000"/>
                </a:effectLst>
                <a:latin charset="-122" panose="020b0503020204020204" pitchFamily="34" typeface="微软雅黑"/>
                <a:ea charset="-122" pitchFamily="34" typeface="微软雅黑"/>
              </a:rPr>
              <a:t>       让我们期待来年再会！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椭圆 9"/>
          <p:cNvSpPr/>
          <p:nvPr/>
        </p:nvSpPr>
        <p:spPr>
          <a:xfrm>
            <a:off x="1142976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1785918" y="5272106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2357422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3" name="椭圆 12"/>
          <p:cNvSpPr/>
          <p:nvPr/>
        </p:nvSpPr>
        <p:spPr>
          <a:xfrm>
            <a:off x="292892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3643306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4214810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6" name="椭圆 15"/>
          <p:cNvSpPr/>
          <p:nvPr/>
        </p:nvSpPr>
        <p:spPr>
          <a:xfrm>
            <a:off x="4929190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>
            <a:off x="5572132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" name="椭圆 17"/>
          <p:cNvSpPr/>
          <p:nvPr/>
        </p:nvSpPr>
        <p:spPr>
          <a:xfrm>
            <a:off x="6215074" y="5336401"/>
            <a:ext cx="500066" cy="4500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9" name="椭圆 18"/>
          <p:cNvSpPr/>
          <p:nvPr/>
        </p:nvSpPr>
        <p:spPr>
          <a:xfrm>
            <a:off x="685801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5" name="剪去单角的矩形 24"/>
          <p:cNvSpPr/>
          <p:nvPr/>
        </p:nvSpPr>
        <p:spPr>
          <a:xfrm>
            <a:off x="1957388" y="735013"/>
            <a:ext cx="6480175" cy="3492500"/>
          </a:xfrm>
          <a:prstGeom prst="snip1Rect">
            <a:avLst/>
          </a:prstGeom>
          <a:solidFill>
            <a:srgbClr val="7030A0">
              <a:alpha val="50196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62769" y="2740149"/>
            <a:ext cx="1751092" cy="1990906"/>
          </a:xfrm>
          <a:prstGeom prst="rect">
            <a:avLst/>
          </a:prstGeom>
          <a:effectLst>
            <a:reflection algn="bl" blurRad="6350" dir="5400000" endPos="35000" rotWithShape="0" stA="31000" sy="-100000"/>
          </a:effec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309813" y="1357313"/>
            <a:ext cx="5233987" cy="228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altLang="en-US" lang="zh-CN" sz="1600">
                <a:latin charset="-122" pitchFamily="2" typeface="黑体"/>
                <a:ea charset="-122" pitchFamily="2" typeface="黑体"/>
              </a:rPr>
              <a:t>    时光流逝，不知不觉2016年已经逝去，我们将迎来新的一年</a:t>
            </a:r>
          </a:p>
          <a:p>
            <a:pPr algn="just"/>
            <a:endParaRPr altLang="en-US" lang="zh-CN" sz="1600">
              <a:latin charset="-122" pitchFamily="2" typeface="黑体"/>
              <a:ea charset="-122" pitchFamily="2" typeface="黑体"/>
            </a:endParaRPr>
          </a:p>
          <a:p>
            <a:pPr algn="just"/>
            <a:r>
              <a:rPr altLang="en-US" lang="zh-CN" sz="1600">
                <a:latin charset="-122" pitchFamily="2" typeface="黑体"/>
                <a:ea charset="-122" pitchFamily="2" typeface="黑体"/>
              </a:rPr>
              <a:t>    过去的一年大家都很努力和怀念，因为都为了共同目标的付出了很多，为了集体的荣誉，昼夜伏笔，辛勤苦干，实地调查走访，积累了大量的资源资料，为领导的决策提供了有力的证据和材料，使得工作大获成功。</a:t>
            </a:r>
          </a:p>
          <a:p>
            <a:pPr algn="just"/>
            <a:endParaRPr altLang="en-US" lang="zh-CN" sz="1600">
              <a:latin charset="-122" pitchFamily="2" typeface="黑体"/>
              <a:ea charset="-122" pitchFamily="2" typeface="黑体"/>
            </a:endParaRPr>
          </a:p>
          <a:p>
            <a:pPr algn="just"/>
            <a:r>
              <a:rPr altLang="en-US" lang="zh-CN" sz="1600">
                <a:latin charset="-122" pitchFamily="2" typeface="黑体"/>
                <a:ea charset="-122" pitchFamily="2" typeface="黑体"/>
              </a:rPr>
              <a:t>最后，预祝各位在新的一年里工作顺利，家庭幸福！</a:t>
            </a: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993775" y="3076575"/>
            <a:ext cx="792480" cy="3352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b="1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itchFamily="34" typeface="微软雅黑"/>
              </a:rPr>
              <a:t>董事长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0895" y="366382"/>
            <a:ext cx="2402760" cy="7010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4000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5AB3D"/>
                    </a:gs>
                  </a:gsLst>
                  <a:lin ang="5400000" scaled="0"/>
                </a:gradFill>
                <a:effectLst>
                  <a:outerShdw algn="ctr" blurRad="50800" dir="5400000" dist="50800" rotWithShape="0">
                    <a:srgbClr val="000000">
                      <a:alpha val="45000"/>
                    </a:srgbClr>
                  </a:outerShdw>
                  <a:reflection algn="bl" dir="5400000" dist="50800" endPos="65000" rotWithShape="0" stA="23000" sy="-100000"/>
                </a:effectLst>
                <a:latin charset="-122" panose="020b0503020204020204" pitchFamily="34" typeface="微软雅黑"/>
                <a:ea charset="-122" pitchFamily="34" typeface="微软雅黑"/>
              </a:rPr>
              <a:t>领导寄语</a:t>
            </a:r>
          </a:p>
        </p:txBody>
      </p:sp>
      <p:pic>
        <p:nvPicPr>
          <p:cNvPr id="29" name="Picture 5"/>
          <p:cNvPicPr>
            <a:picLocks noChangeArrowheads="1"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35000" y="1223963"/>
            <a:ext cx="1508125" cy="1728787"/>
          </a:xfrm>
          <a:prstGeom prst="rect">
            <a:avLst/>
          </a:prstGeom>
          <a:noFill/>
          <a:ln w="19050">
            <a:noFill/>
            <a:miter lim="800000"/>
          </a:ln>
        </p:spPr>
      </p:pic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1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1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2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2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1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3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3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3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3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" presetSubtype="1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3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4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4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4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0" fill="hold" id="4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0" fill="hold" id="4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0" id="5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1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id="5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2000" id="5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0" presetSubtype="0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42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2" presetSubtype="4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0" id="6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4000" id="6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  <p:bldP grpId="0" spid="31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椭圆 9"/>
          <p:cNvSpPr/>
          <p:nvPr/>
        </p:nvSpPr>
        <p:spPr>
          <a:xfrm>
            <a:off x="1142976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1785918" y="5272106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2357422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3" name="椭圆 12"/>
          <p:cNvSpPr/>
          <p:nvPr/>
        </p:nvSpPr>
        <p:spPr>
          <a:xfrm>
            <a:off x="292892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3643306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4214810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6" name="椭圆 15"/>
          <p:cNvSpPr/>
          <p:nvPr/>
        </p:nvSpPr>
        <p:spPr>
          <a:xfrm>
            <a:off x="4929190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>
            <a:off x="5572132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" name="椭圆 17"/>
          <p:cNvSpPr/>
          <p:nvPr/>
        </p:nvSpPr>
        <p:spPr>
          <a:xfrm>
            <a:off x="6215074" y="5336401"/>
            <a:ext cx="500066" cy="4500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9" name="椭圆 18"/>
          <p:cNvSpPr/>
          <p:nvPr/>
        </p:nvSpPr>
        <p:spPr>
          <a:xfrm>
            <a:off x="685801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2" name="剪去单角的矩形 31"/>
          <p:cNvSpPr/>
          <p:nvPr/>
        </p:nvSpPr>
        <p:spPr>
          <a:xfrm>
            <a:off x="-76200" y="908050"/>
            <a:ext cx="9296400" cy="3492500"/>
          </a:xfrm>
          <a:prstGeom prst="snip1Rect">
            <a:avLst>
              <a:gd fmla="val 1394" name="adj"/>
            </a:avLst>
          </a:prstGeom>
          <a:solidFill>
            <a:srgbClr val="7030A0">
              <a:alpha val="54118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1600200" y="1581150"/>
            <a:ext cx="4000528" cy="5791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  <a:scene3d>
              <a:camera prst="orthographicFront"/>
              <a:lightRig dir="t" rig="threePt"/>
            </a:scene3d>
            <a:sp3d extrusionH="57150">
              <a:bevelT h="38100" prst="hardEdge" w="57150"/>
            </a:sp3d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3200">
                <a:ln cmpd="sng" w="17780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2000">
                      <a:schemeClr val="accent4">
                        <a:lumMod val="20000"/>
                        <a:lumOff val="80000"/>
                      </a:schemeClr>
                    </a:gs>
                    <a:gs pos="10000">
                      <a:schemeClr val="accent4">
                        <a:lumMod val="40000"/>
                        <a:lumOff val="60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algn="tl" blurRad="55000" dir="5400000" dist="50800">
                    <a:srgbClr val="000000">
                      <a:alpha val="33000"/>
                    </a:srgbClr>
                  </a:outerShdw>
                </a:effectLst>
                <a:latin charset="-122" panose="020b0503020204020204" pitchFamily="34" typeface="微软雅黑"/>
                <a:ea charset="-122" pitchFamily="34" typeface="微软雅黑"/>
              </a:rPr>
              <a:t>第一项：颁奖典礼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2057400" y="2201279"/>
            <a:ext cx="4000528" cy="5791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  <a:scene3d>
              <a:camera prst="orthographicFront"/>
              <a:lightRig dir="t" rig="threePt"/>
            </a:scene3d>
            <a:sp3d extrusionH="57150">
              <a:bevelT h="38100" prst="hardEdge" w="57150"/>
            </a:sp3d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3200">
                <a:ln cmpd="sng" w="17780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2000">
                      <a:schemeClr val="accent4">
                        <a:lumMod val="20000"/>
                        <a:lumOff val="80000"/>
                      </a:schemeClr>
                    </a:gs>
                    <a:gs pos="10000">
                      <a:schemeClr val="accent4">
                        <a:lumMod val="40000"/>
                        <a:lumOff val="60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algn="tl" blurRad="55000" dir="5400000" dist="50800">
                    <a:srgbClr val="000000">
                      <a:alpha val="33000"/>
                    </a:srgbClr>
                  </a:outerShdw>
                </a:effectLst>
                <a:latin charset="-122" panose="020b0503020204020204" pitchFamily="34" typeface="微软雅黑"/>
                <a:ea charset="-122" pitchFamily="34" typeface="微软雅黑"/>
              </a:rPr>
              <a:t>第二项：才艺汇演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2628872" y="2856127"/>
            <a:ext cx="4000528" cy="5791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  <a:scene3d>
              <a:camera prst="orthographicFront"/>
              <a:lightRig dir="t" rig="threePt"/>
            </a:scene3d>
            <a:sp3d extrusionH="57150">
              <a:bevelT h="38100" prst="hardEdge" w="57150"/>
            </a:sp3d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3200">
                <a:ln cmpd="sng" w="17780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2000">
                      <a:schemeClr val="accent4">
                        <a:lumMod val="20000"/>
                        <a:lumOff val="80000"/>
                      </a:schemeClr>
                    </a:gs>
                    <a:gs pos="10000">
                      <a:schemeClr val="accent4">
                        <a:lumMod val="40000"/>
                        <a:lumOff val="60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algn="tl" blurRad="55000" dir="5400000" dist="50800">
                    <a:srgbClr val="000000">
                      <a:alpha val="33000"/>
                    </a:srgbClr>
                  </a:outerShdw>
                </a:effectLst>
                <a:latin charset="-122" panose="020b0503020204020204" pitchFamily="34" typeface="微软雅黑"/>
                <a:ea charset="-122" pitchFamily="34" typeface="微软雅黑"/>
              </a:rPr>
              <a:t>第三项：获奖感言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3162272" y="3510974"/>
            <a:ext cx="4000528" cy="5791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  <a:scene3d>
              <a:camera prst="orthographicFront"/>
              <a:lightRig dir="t" rig="threePt"/>
            </a:scene3d>
            <a:sp3d extrusionH="57150">
              <a:bevelT h="38100" prst="hardEdge" w="57150"/>
            </a:sp3d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3200">
                <a:ln cmpd="sng" w="17780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2000">
                      <a:schemeClr val="accent4">
                        <a:lumMod val="20000"/>
                        <a:lumOff val="80000"/>
                      </a:schemeClr>
                    </a:gs>
                    <a:gs pos="10000">
                      <a:schemeClr val="accent4">
                        <a:lumMod val="40000"/>
                        <a:lumOff val="60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algn="tl" blurRad="55000" dir="5400000" dist="50800">
                    <a:srgbClr val="000000">
                      <a:alpha val="33000"/>
                    </a:srgbClr>
                  </a:outerShdw>
                </a:effectLst>
                <a:latin charset="-122" panose="020b0503020204020204" pitchFamily="34" typeface="微软雅黑"/>
                <a:ea charset="-122" pitchFamily="34" typeface="微软雅黑"/>
              </a:rPr>
              <a:t>第四项：自由发挥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5180" y="583109"/>
            <a:ext cx="2695220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4400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5AB3D"/>
                    </a:gs>
                  </a:gsLst>
                  <a:lin ang="5400000" scaled="0"/>
                </a:gradFill>
                <a:effectLst>
                  <a:outerShdw algn="ctr" blurRad="50800" dir="5400000" dist="50800" rotWithShape="0">
                    <a:srgbClr val="000000">
                      <a:alpha val="45000"/>
                    </a:srgbClr>
                  </a:outerShdw>
                  <a:reflection algn="bl" dir="5400000" dist="50800" endPos="65000" rotWithShape="0" stA="23000" sy="-100000"/>
                </a:effectLst>
                <a:latin charset="-122" panose="020b0503020204020204" pitchFamily="34" typeface="微软雅黑"/>
                <a:ea charset="-122" pitchFamily="34" typeface="微软雅黑"/>
              </a:rPr>
              <a:t>晚会流程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41157" y="2310766"/>
            <a:ext cx="2039124" cy="2318384"/>
          </a:xfrm>
          <a:prstGeom prst="rect">
            <a:avLst/>
          </a:prstGeom>
          <a:effectLst>
            <a:reflection algn="bl" blurRad="6350" dir="5400000" endPos="35000" rotWithShape="0" stA="30000" sy="-100000"/>
          </a:effectLst>
        </p:spPr>
      </p:pic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1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1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2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2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1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3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3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3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3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" presetSubtype="1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3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4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4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4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0" fill="hold" id="4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0" fill="hold" id="4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0" id="5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1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id="5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2000" id="5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42" presetSubtype="0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42" presetSubtype="0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42" presetSubtype="0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42" presetSubtype="0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42" presetSubtype="0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椭圆 9"/>
          <p:cNvSpPr/>
          <p:nvPr/>
        </p:nvSpPr>
        <p:spPr>
          <a:xfrm>
            <a:off x="1142976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1785918" y="5272106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2357422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3" name="椭圆 12"/>
          <p:cNvSpPr/>
          <p:nvPr/>
        </p:nvSpPr>
        <p:spPr>
          <a:xfrm>
            <a:off x="292892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3643306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4214810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6" name="椭圆 15"/>
          <p:cNvSpPr/>
          <p:nvPr/>
        </p:nvSpPr>
        <p:spPr>
          <a:xfrm>
            <a:off x="4929190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>
            <a:off x="5572132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" name="椭圆 17"/>
          <p:cNvSpPr/>
          <p:nvPr/>
        </p:nvSpPr>
        <p:spPr>
          <a:xfrm>
            <a:off x="6215074" y="5336401"/>
            <a:ext cx="500066" cy="4500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9" name="椭圆 18"/>
          <p:cNvSpPr/>
          <p:nvPr/>
        </p:nvSpPr>
        <p:spPr>
          <a:xfrm>
            <a:off x="685801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2" name="剪去单角的矩形 21"/>
          <p:cNvSpPr/>
          <p:nvPr/>
        </p:nvSpPr>
        <p:spPr>
          <a:xfrm>
            <a:off x="-76200" y="908050"/>
            <a:ext cx="9296400" cy="3492500"/>
          </a:xfrm>
          <a:prstGeom prst="snip1Rect">
            <a:avLst>
              <a:gd fmla="val 1394" name="adj"/>
            </a:avLst>
          </a:prstGeom>
          <a:solidFill>
            <a:srgbClr val="7030A0">
              <a:alpha val="54000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4" name="TextBox 23"/>
          <p:cNvSpPr txBox="1"/>
          <p:nvPr/>
        </p:nvSpPr>
        <p:spPr>
          <a:xfrm>
            <a:off x="1251248" y="1332904"/>
            <a:ext cx="4805521" cy="14325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8800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4B33E"/>
                    </a:gs>
                  </a:gsLst>
                  <a:lin ang="5400000" scaled="0"/>
                </a:gradFill>
                <a:effectLst>
                  <a:outerShdw algn="ctr" blurRad="50800" dir="5400000" dist="50800" rotWithShape="0">
                    <a:schemeClr val="bg2">
                      <a:lumMod val="50000"/>
                    </a:schemeClr>
                  </a:outerShdw>
                  <a:reflection algn="bl" dir="5400000" dist="50800" endPos="65000" rotWithShape="0" stA="23000" sy="-100000"/>
                </a:effectLst>
                <a:latin charset="-122" panose="020b0503020204020204" pitchFamily="34" typeface="微软雅黑"/>
                <a:ea charset="-122" pitchFamily="34" typeface="微软雅黑"/>
              </a:rPr>
              <a:t>颁奖典礼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77555" y="2835355"/>
            <a:ext cx="3816424" cy="10972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6600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5AB3D"/>
                    </a:gs>
                  </a:gsLst>
                  <a:lin ang="5400000" scaled="0"/>
                </a:gradFill>
                <a:effectLst>
                  <a:outerShdw algn="ctr" blurRad="50800" dir="5400000" dist="50800" rotWithShape="0">
                    <a:schemeClr val="bg2">
                      <a:lumMod val="50000"/>
                    </a:schemeClr>
                  </a:outerShdw>
                  <a:reflection algn="bl" dir="5400000" dist="50800" endPos="65000" rotWithShape="0" stA="23000" sy="-100000"/>
                </a:effectLst>
                <a:latin charset="-122" panose="020b0503020204020204" pitchFamily="34" typeface="微软雅黑"/>
                <a:ea charset="-122" pitchFamily="34" typeface="微软雅黑"/>
              </a:rPr>
              <a:t>现在开始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48528" y="1738269"/>
            <a:ext cx="2181357" cy="2480097"/>
          </a:xfrm>
          <a:prstGeom prst="rect">
            <a:avLst/>
          </a:prstGeom>
          <a:effectLst>
            <a:reflection algn="bl" blurRad="6350" dir="5400000" endPos="35000" rotWithShape="0" stA="21000" sy="-100000"/>
          </a:effectLst>
        </p:spPr>
      </p:pic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1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1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2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2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1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3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3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3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3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" presetSubtype="1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3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4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4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4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4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5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5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871 -0.06512 L 0.00052 0.00494" pathEditMode="relative" ptsTypes="AA" rAng="0">
                                      <p:cBhvr>
                                        <p:cTn dur="2000" fill="hold" id="5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62" y="3488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3" presetSubtype="32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5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6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10" presetSubtype="0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6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42" presetSubtype="0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6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6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6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椭圆 9"/>
          <p:cNvSpPr/>
          <p:nvPr/>
        </p:nvSpPr>
        <p:spPr>
          <a:xfrm>
            <a:off x="1142976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1785918" y="5272106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2357422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3" name="椭圆 12"/>
          <p:cNvSpPr/>
          <p:nvPr/>
        </p:nvSpPr>
        <p:spPr>
          <a:xfrm>
            <a:off x="292892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3643306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4214810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6" name="椭圆 15"/>
          <p:cNvSpPr/>
          <p:nvPr/>
        </p:nvSpPr>
        <p:spPr>
          <a:xfrm>
            <a:off x="4929190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>
            <a:off x="5572132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" name="椭圆 17"/>
          <p:cNvSpPr/>
          <p:nvPr/>
        </p:nvSpPr>
        <p:spPr>
          <a:xfrm>
            <a:off x="6215074" y="5336401"/>
            <a:ext cx="500066" cy="4500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9" name="椭圆 18"/>
          <p:cNvSpPr/>
          <p:nvPr/>
        </p:nvSpPr>
        <p:spPr>
          <a:xfrm>
            <a:off x="685801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5" name="剪去单角的矩形 24"/>
          <p:cNvSpPr/>
          <p:nvPr/>
        </p:nvSpPr>
        <p:spPr>
          <a:xfrm>
            <a:off x="-76200" y="908050"/>
            <a:ext cx="9296400" cy="3492500"/>
          </a:xfrm>
          <a:prstGeom prst="snip1Rect">
            <a:avLst>
              <a:gd fmla="val 1394" name="adj"/>
            </a:avLst>
          </a:prstGeom>
          <a:solidFill>
            <a:srgbClr val="7030A0">
              <a:alpha val="54000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75463" y="2692400"/>
            <a:ext cx="2182812" cy="24796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2095470" y="1928650"/>
            <a:ext cx="4214842" cy="10058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  <a:scene3d>
              <a:camera prst="orthographicFront"/>
              <a:lightRig dir="t" rig="soft">
                <a:rot lat="0" lon="0" rev="10800000"/>
              </a:lightRig>
            </a:scene3d>
            <a:sp3d extrusionH="57150">
              <a:bevelT h="12700" prst="cross" w="2794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6000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5AB3D"/>
                    </a:gs>
                  </a:gsLst>
                  <a:lin ang="5400000" scaled="0"/>
                </a:gradFill>
                <a:effectLst>
                  <a:outerShdw algn="ctr" blurRad="50800" dir="5400000" dist="50800" rotWithShape="0">
                    <a:srgbClr val="000000">
                      <a:alpha val="45000"/>
                    </a:srgbClr>
                  </a:outerShdw>
                  <a:reflection algn="bl" dir="5400000" dist="50800" endPos="65000" rotWithShape="0" stA="23000" sy="-100000"/>
                </a:effectLst>
                <a:latin charset="-122" panose="020b0503020204020204" pitchFamily="34" typeface="微软雅黑"/>
                <a:ea charset="-122" pitchFamily="34" typeface="微软雅黑"/>
              </a:rPr>
              <a:t>最佳团队奖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2262158" y="2930664"/>
            <a:ext cx="4214842" cy="7010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4000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charset="-122" panose="020b0503020204020204" pitchFamily="34" typeface="微软雅黑"/>
                <a:ea charset="-122" pitchFamily="34" typeface="微软雅黑"/>
              </a:rPr>
              <a:t>李某某</a:t>
            </a:r>
          </a:p>
        </p:txBody>
      </p:sp>
      <p:pic>
        <p:nvPicPr>
          <p:cNvPr id="29" name="Picture 2"/>
          <p:cNvPicPr>
            <a:picLocks noChangeArrowheads="1"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 bwMode="auto">
          <a:xfrm>
            <a:off x="635015" y="1380411"/>
            <a:ext cx="1444550" cy="2105739"/>
          </a:xfrm>
          <a:prstGeom prst="rect">
            <a:avLst/>
          </a:prstGeom>
          <a:noFill/>
          <a:ln>
            <a:noFill/>
          </a:ln>
          <a:effectLst>
            <a:reflection algn="bl" blurRad="6350" dir="5400000" endA="300" endPos="35000" rotWithShape="0" stA="52000" sy="-100000"/>
          </a:effectLst>
          <a:scene3d>
            <a:camera prst="perspectiveHeroicExtremeRightFacing"/>
            <a:lightRig dir="t" rig="threePt"/>
          </a:scene3d>
          <a:extLst/>
        </p:spPr>
      </p:pic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1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1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2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2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1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3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3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3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3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" presetSubtype="1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3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4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4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4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4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5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5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479 -0.2784 L -5.55556E-07 3.82716E-06" pathEditMode="relative" ptsTypes="AA" rAng="0">
                                      <p:cBhvr>
                                        <p:cTn dur="2000" fill="hold" id="5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1392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47" presetSubtype="0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10" presetSubtype="0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椭圆 9"/>
          <p:cNvSpPr/>
          <p:nvPr/>
        </p:nvSpPr>
        <p:spPr>
          <a:xfrm>
            <a:off x="1142976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1785918" y="5272106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2357422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3" name="椭圆 12"/>
          <p:cNvSpPr/>
          <p:nvPr/>
        </p:nvSpPr>
        <p:spPr>
          <a:xfrm>
            <a:off x="292892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3643306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4214810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6" name="椭圆 15"/>
          <p:cNvSpPr/>
          <p:nvPr/>
        </p:nvSpPr>
        <p:spPr>
          <a:xfrm>
            <a:off x="4929190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>
            <a:off x="5572132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" name="椭圆 17"/>
          <p:cNvSpPr/>
          <p:nvPr/>
        </p:nvSpPr>
        <p:spPr>
          <a:xfrm>
            <a:off x="6215074" y="5336401"/>
            <a:ext cx="500066" cy="4500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9" name="椭圆 18"/>
          <p:cNvSpPr/>
          <p:nvPr/>
        </p:nvSpPr>
        <p:spPr>
          <a:xfrm>
            <a:off x="685801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5" name="剪去单角的矩形 24"/>
          <p:cNvSpPr/>
          <p:nvPr/>
        </p:nvSpPr>
        <p:spPr>
          <a:xfrm>
            <a:off x="-76200" y="908050"/>
            <a:ext cx="9296400" cy="3492500"/>
          </a:xfrm>
          <a:prstGeom prst="snip1Rect">
            <a:avLst>
              <a:gd fmla="val 1394" name="adj"/>
            </a:avLst>
          </a:prstGeom>
          <a:solidFill>
            <a:srgbClr val="7030A0">
              <a:alpha val="54000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75463" y="2692400"/>
            <a:ext cx="2182812" cy="24796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2095470" y="1928650"/>
            <a:ext cx="4214842" cy="10058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  <a:scene3d>
              <a:camera prst="orthographicFront"/>
              <a:lightRig dir="t" rig="soft">
                <a:rot lat="0" lon="0" rev="10800000"/>
              </a:lightRig>
            </a:scene3d>
            <a:sp3d extrusionH="57150">
              <a:bevelT h="12700" prst="cross" w="2794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6000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5AB3D"/>
                    </a:gs>
                  </a:gsLst>
                  <a:lin ang="5400000" scaled="0"/>
                </a:gradFill>
                <a:effectLst>
                  <a:outerShdw algn="ctr" blurRad="50800" dir="5400000" dist="50800" rotWithShape="0">
                    <a:srgbClr val="000000">
                      <a:alpha val="45000"/>
                    </a:srgbClr>
                  </a:outerShdw>
                  <a:reflection algn="bl" dir="5400000" dist="50800" endPos="65000" rotWithShape="0" stA="23000" sy="-100000"/>
                </a:effectLst>
                <a:latin charset="-122" panose="020b0503020204020204" pitchFamily="34" typeface="微软雅黑"/>
                <a:ea charset="-122" pitchFamily="34" typeface="微软雅黑"/>
              </a:rPr>
              <a:t>最佳新人奖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2262158" y="2930664"/>
            <a:ext cx="4214842" cy="7010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4000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charset="-122" panose="020b0503020204020204" pitchFamily="34" typeface="微软雅黑"/>
                <a:ea charset="-122" pitchFamily="34" typeface="微软雅黑"/>
              </a:rPr>
              <a:t>张某某</a:t>
            </a:r>
          </a:p>
        </p:txBody>
      </p:sp>
      <p:pic>
        <p:nvPicPr>
          <p:cNvPr id="29" name="Picture 2"/>
          <p:cNvPicPr>
            <a:picLocks noChangeArrowheads="1"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 bwMode="auto">
          <a:xfrm>
            <a:off x="495300" y="1319843"/>
            <a:ext cx="1622365" cy="1886593"/>
          </a:xfrm>
          <a:prstGeom prst="rect">
            <a:avLst/>
          </a:prstGeom>
          <a:noFill/>
          <a:ln>
            <a:noFill/>
          </a:ln>
          <a:effectLst>
            <a:reflection algn="bl" blurRad="6350" dir="5400000" endA="300" endPos="35000" rotWithShape="0" stA="52000" sy="-100000"/>
          </a:effectLst>
          <a:scene3d>
            <a:camera prst="perspectiveHeroicExtremeRightFacing"/>
            <a:lightRig dir="t" rig="threePt"/>
          </a:scene3d>
          <a:extLst/>
        </p:spPr>
      </p:pic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1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1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2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2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1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3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3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3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3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" presetSubtype="1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3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4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4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4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4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5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5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479 -0.2784 L -5.55556E-07 3.82716E-06" pathEditMode="relative" ptsTypes="AA" rAng="0">
                                      <p:cBhvr>
                                        <p:cTn dur="2000" fill="hold" id="5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1392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47" presetSubtype="0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10" presetSubtype="0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椭圆 9"/>
          <p:cNvSpPr/>
          <p:nvPr/>
        </p:nvSpPr>
        <p:spPr>
          <a:xfrm>
            <a:off x="1142976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1785918" y="5272106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2357422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3" name="椭圆 12"/>
          <p:cNvSpPr/>
          <p:nvPr/>
        </p:nvSpPr>
        <p:spPr>
          <a:xfrm>
            <a:off x="292892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3643306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4214810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6" name="椭圆 15"/>
          <p:cNvSpPr/>
          <p:nvPr/>
        </p:nvSpPr>
        <p:spPr>
          <a:xfrm>
            <a:off x="4929190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>
            <a:off x="5572132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" name="椭圆 17"/>
          <p:cNvSpPr/>
          <p:nvPr/>
        </p:nvSpPr>
        <p:spPr>
          <a:xfrm>
            <a:off x="6215074" y="5336401"/>
            <a:ext cx="500066" cy="4500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9" name="椭圆 18"/>
          <p:cNvSpPr/>
          <p:nvPr/>
        </p:nvSpPr>
        <p:spPr>
          <a:xfrm>
            <a:off x="685801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5" name="剪去单角的矩形 24"/>
          <p:cNvSpPr/>
          <p:nvPr/>
        </p:nvSpPr>
        <p:spPr>
          <a:xfrm>
            <a:off x="-76200" y="908050"/>
            <a:ext cx="9296400" cy="3492500"/>
          </a:xfrm>
          <a:prstGeom prst="snip1Rect">
            <a:avLst>
              <a:gd fmla="val 1394" name="adj"/>
            </a:avLst>
          </a:prstGeom>
          <a:solidFill>
            <a:srgbClr val="7030A0">
              <a:alpha val="54000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48528" y="1738269"/>
            <a:ext cx="2181357" cy="2480097"/>
          </a:xfrm>
          <a:prstGeom prst="rect">
            <a:avLst/>
          </a:prstGeom>
          <a:effectLst>
            <a:reflection algn="bl" blurRad="6350" dir="5400000" endPos="35000" rotWithShape="0" stA="21000" sy="-100000"/>
          </a:effectLst>
        </p:spPr>
      </p:pic>
      <p:sp>
        <p:nvSpPr>
          <p:cNvPr id="28" name="TextBox 27"/>
          <p:cNvSpPr txBox="1"/>
          <p:nvPr/>
        </p:nvSpPr>
        <p:spPr>
          <a:xfrm>
            <a:off x="1251248" y="1332904"/>
            <a:ext cx="4805521" cy="14325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8800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4B33E"/>
                    </a:gs>
                  </a:gsLst>
                  <a:lin ang="5400000" scaled="0"/>
                </a:gradFill>
                <a:effectLst>
                  <a:outerShdw algn="ctr" blurRad="50800" dir="5400000" dist="50800" rotWithShape="0">
                    <a:schemeClr val="bg2">
                      <a:lumMod val="50000"/>
                    </a:schemeClr>
                  </a:outerShdw>
                  <a:reflection algn="bl" dir="5400000" dist="50800" endPos="65000" rotWithShape="0" stA="23000" sy="-100000"/>
                </a:effectLst>
                <a:latin charset="-122" panose="020b0503020204020204" pitchFamily="34" typeface="微软雅黑"/>
                <a:ea charset="-122" pitchFamily="34" typeface="微软雅黑"/>
              </a:rPr>
              <a:t>获奖感言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1357290" y="2779454"/>
            <a:ext cx="4214842" cy="6400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3600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charset="-122" panose="020b0503020204020204" pitchFamily="34" typeface="微软雅黑"/>
                <a:ea charset="-122" pitchFamily="34" typeface="微软雅黑"/>
              </a:rPr>
              <a:t>下面有请宋某某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1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1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2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2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1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3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3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3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3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" presetSubtype="1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3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4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4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4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4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5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5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871 -0.06512 L 0.00052 0.00494" pathEditMode="relative" ptsTypes="AA" rAng="0">
                                      <p:cBhvr>
                                        <p:cTn dur="2000" fill="hold" id="5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62" y="3488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3" presetSubtype="32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5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6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10" presetSubtype="0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6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42" presetSubtype="0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6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6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6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椭圆 9"/>
          <p:cNvSpPr/>
          <p:nvPr/>
        </p:nvSpPr>
        <p:spPr>
          <a:xfrm>
            <a:off x="1142976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1785918" y="5272106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2357422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3" name="椭圆 12"/>
          <p:cNvSpPr/>
          <p:nvPr/>
        </p:nvSpPr>
        <p:spPr>
          <a:xfrm>
            <a:off x="292892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3643306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4214810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6" name="椭圆 15"/>
          <p:cNvSpPr/>
          <p:nvPr/>
        </p:nvSpPr>
        <p:spPr>
          <a:xfrm>
            <a:off x="4929190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>
            <a:off x="5572132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" name="椭圆 17"/>
          <p:cNvSpPr/>
          <p:nvPr/>
        </p:nvSpPr>
        <p:spPr>
          <a:xfrm>
            <a:off x="6215074" y="5336401"/>
            <a:ext cx="500066" cy="4500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9" name="椭圆 18"/>
          <p:cNvSpPr/>
          <p:nvPr/>
        </p:nvSpPr>
        <p:spPr>
          <a:xfrm>
            <a:off x="685801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5" name="剪去单角的矩形 24"/>
          <p:cNvSpPr/>
          <p:nvPr/>
        </p:nvSpPr>
        <p:spPr>
          <a:xfrm>
            <a:off x="-76200" y="908050"/>
            <a:ext cx="9296400" cy="3492500"/>
          </a:xfrm>
          <a:prstGeom prst="snip1Rect">
            <a:avLst>
              <a:gd fmla="val 1394" name="adj"/>
            </a:avLst>
          </a:prstGeom>
          <a:solidFill>
            <a:srgbClr val="7030A0">
              <a:alpha val="54000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75463" y="2692400"/>
            <a:ext cx="2182812" cy="24796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1905000" y="1809750"/>
            <a:ext cx="4214842" cy="10972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  <a:scene3d>
              <a:camera prst="orthographicFront"/>
              <a:lightRig dir="t" rig="soft">
                <a:rot lat="0" lon="0" rev="10800000"/>
              </a:lightRig>
            </a:scene3d>
            <a:sp3d extrusionH="57150">
              <a:bevelT h="12700" prst="cross" w="27940"/>
              <a:contourClr>
                <a:srgbClr val="DDDDDD"/>
              </a:contourClr>
            </a:sp3d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6600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5AB3D"/>
                    </a:gs>
                  </a:gsLst>
                  <a:lin ang="5400000" scaled="0"/>
                </a:gradFill>
                <a:effectLst>
                  <a:outerShdw algn="ctr" blurRad="50800" dir="5400000" dist="50800" rotWithShape="0">
                    <a:srgbClr val="000000">
                      <a:alpha val="45000"/>
                    </a:srgbClr>
                  </a:outerShdw>
                  <a:reflection algn="bl" dir="5400000" dist="50800" endPos="65000" rotWithShape="0" stA="23000" sy="-100000"/>
                </a:effectLst>
                <a:latin charset="-122" panose="020b0503020204020204" pitchFamily="34" typeface="微软雅黑"/>
                <a:ea charset="-122" pitchFamily="34" typeface="微软雅黑"/>
              </a:rPr>
              <a:t>才艺汇演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1957358" y="2930664"/>
            <a:ext cx="4214842" cy="518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800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charset="-122" panose="020b0503020204020204" pitchFamily="34" typeface="微软雅黑"/>
                <a:ea charset="-122" pitchFamily="34" typeface="微软雅黑"/>
              </a:rPr>
              <a:t>下面有请李某某上台表演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1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1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2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2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1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3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3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3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3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" presetSubtype="1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3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4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4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4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4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5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5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479 -0.2784 L -5.55556E-07 3.82716E-06" pathEditMode="relative" ptsTypes="AA" rAng="0">
                                      <p:cBhvr>
                                        <p:cTn dur="2000" fill="hold" id="5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1392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47" presetSubtype="0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10" presetSubtype="0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椭圆 9"/>
          <p:cNvSpPr/>
          <p:nvPr/>
        </p:nvSpPr>
        <p:spPr>
          <a:xfrm>
            <a:off x="1142976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1785918" y="5272106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2357422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3" name="椭圆 12"/>
          <p:cNvSpPr/>
          <p:nvPr/>
        </p:nvSpPr>
        <p:spPr>
          <a:xfrm>
            <a:off x="292892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3643306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4214810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6" name="椭圆 15"/>
          <p:cNvSpPr/>
          <p:nvPr/>
        </p:nvSpPr>
        <p:spPr>
          <a:xfrm>
            <a:off x="4929190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>
            <a:off x="5572132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" name="椭圆 17"/>
          <p:cNvSpPr/>
          <p:nvPr/>
        </p:nvSpPr>
        <p:spPr>
          <a:xfrm>
            <a:off x="6215074" y="5336401"/>
            <a:ext cx="500066" cy="4500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9" name="椭圆 18"/>
          <p:cNvSpPr/>
          <p:nvPr/>
        </p:nvSpPr>
        <p:spPr>
          <a:xfrm>
            <a:off x="685801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5" name="剪去单角的矩形 24"/>
          <p:cNvSpPr/>
          <p:nvPr/>
        </p:nvSpPr>
        <p:spPr>
          <a:xfrm>
            <a:off x="-76200" y="908050"/>
            <a:ext cx="9296400" cy="3492500"/>
          </a:xfrm>
          <a:prstGeom prst="snip1Rect">
            <a:avLst>
              <a:gd fmla="val 1394" name="adj"/>
            </a:avLst>
          </a:prstGeom>
          <a:solidFill>
            <a:srgbClr val="7030A0">
              <a:alpha val="54000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3" name="TextBox 22"/>
          <p:cNvSpPr txBox="1"/>
          <p:nvPr/>
        </p:nvSpPr>
        <p:spPr>
          <a:xfrm>
            <a:off x="1583668" y="2014102"/>
            <a:ext cx="5976664" cy="8229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4800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4B33E"/>
                    </a:gs>
                  </a:gsLst>
                  <a:lin ang="5400000" scaled="0"/>
                </a:gradFill>
                <a:effectLst>
                  <a:outerShdw algn="ctr" blurRad="50800" dir="5400000" dist="50800" rotWithShape="0">
                    <a:srgbClr val="000000">
                      <a:alpha val="45000"/>
                    </a:srgbClr>
                  </a:outerShdw>
                  <a:reflection algn="bl" dir="5400000" dist="50800" endPos="65000" rotWithShape="0" stA="23000" sy="-100000"/>
                </a:effectLst>
                <a:latin charset="-122" panose="020b0503020204020204" pitchFamily="34" typeface="微软雅黑"/>
                <a:ea charset="-122" pitchFamily="34" typeface="微软雅黑"/>
              </a:rPr>
              <a:t>今天的晚会到此结束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15716" y="1778149"/>
            <a:ext cx="5544616" cy="15544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4800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4B33E"/>
                    </a:gs>
                  </a:gsLst>
                  <a:lin ang="5400000" scaled="0"/>
                </a:gradFill>
                <a:effectLst>
                  <a:outerShdw algn="ctr" blurRad="50800" dir="5400000" dist="50800" rotWithShape="0">
                    <a:srgbClr val="000000">
                      <a:alpha val="45000"/>
                    </a:srgbClr>
                  </a:outerShdw>
                  <a:reflection algn="bl" dir="5400000" dist="50800" endPos="65000" rotWithShape="0" stA="23000" sy="-100000"/>
                </a:effectLst>
                <a:latin charset="-122" panose="020b0503020204020204" pitchFamily="34" typeface="微软雅黑"/>
                <a:ea charset="-122" pitchFamily="34" typeface="微软雅黑"/>
              </a:rPr>
              <a:t>祝大家春节愉快！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4800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4B33E"/>
                    </a:gs>
                  </a:gsLst>
                  <a:lin ang="5400000" scaled="0"/>
                </a:gradFill>
                <a:effectLst>
                  <a:outerShdw algn="ctr" blurRad="50800" dir="5400000" dist="50800" rotWithShape="0">
                    <a:srgbClr val="000000">
                      <a:alpha val="45000"/>
                    </a:srgbClr>
                  </a:outerShdw>
                  <a:reflection algn="bl" dir="5400000" dist="50800" endPos="65000" rotWithShape="0" stA="23000" sy="-100000"/>
                </a:effectLst>
                <a:latin charset="-122" panose="020b0503020204020204" pitchFamily="34" typeface="微软雅黑"/>
                <a:ea charset="-122" pitchFamily="34" typeface="微软雅黑"/>
              </a:rPr>
              <a:t>合家欢乐！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1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1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2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2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1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3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3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3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3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" presetSubtype="1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3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4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4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4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3" presetSubtype="3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5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5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xit" presetID="42" presetSubtype="0">
                                  <p:stCondLst>
                                    <p:cond delay="5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 id="5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id="5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id="5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42" presetSubtype="0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 id="6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0" fill="hold" id="6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6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25">
      <a:dk1>
        <a:sysClr val="windowText" lastClr="000000"/>
      </a:dk1>
      <a:lt1>
        <a:sysClr val="window" lastClr="FFFFFF"/>
      </a:lt1>
      <a:dk2>
        <a:srgbClr val="3F3F3F"/>
      </a:dk2>
      <a:lt2>
        <a:srgbClr val="013EB7"/>
      </a:lt2>
      <a:accent1>
        <a:srgbClr val="006DF0"/>
      </a:accent1>
      <a:accent2>
        <a:srgbClr val="FFC000"/>
      </a:accent2>
      <a:accent3>
        <a:srgbClr val="92D050"/>
      </a:accent3>
      <a:accent4>
        <a:srgbClr val="00B0F0"/>
      </a:accent4>
      <a:accent5>
        <a:srgbClr val="3F3F3F"/>
      </a:accent5>
      <a:accent6>
        <a:srgbClr val="262626"/>
      </a:accent6>
      <a:hlink>
        <a:srgbClr val="262626"/>
      </a:hlink>
      <a:folHlink>
        <a:srgbClr val="3F3F3F"/>
      </a:folHlink>
    </a:clrScheme>
    <a:fontScheme name="自定义 1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26</Paragraphs>
  <Slides>11</Slides>
  <Notes>9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18">
      <vt:lpstr>Arial</vt:lpstr>
      <vt:lpstr>微软雅黑</vt:lpstr>
      <vt:lpstr>Calibri</vt:lpstr>
      <vt:lpstr>宋体</vt:lpstr>
      <vt:lpstr>Calibri Light</vt:lpstr>
      <vt:lpstr>黑体</vt:lpstr>
      <vt:lpstr>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2021-08-22T11:47:17Z</dcterms:created>
  <cp:lastPrinted>2021-08-22T11:47:17Z</cp:lastPrinted>
  <dcterms:modified xsi:type="dcterms:W3CDTF">2021-08-22T05:33:53Z</dcterms:modified>
  <cp:revision>1</cp:revision>
</cp:coreProperties>
</file>