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1" r:id="rId4"/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tags/tag1.xml" Type="http://schemas.openxmlformats.org/officeDocument/2006/relationships/tags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B416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F-4881-A6E4-FB433F5411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BECC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F-4881-A6E4-FB433F5411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05F-4881-A6E4-FB433F541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75"/>
        <c:overlap val="-27"/>
        <c:axId val="674431056"/>
        <c:axId val="674437776"/>
      </c:barChart>
      <c:catAx>
        <c:axId val="674431056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74437776"/>
        <c:auto val="0"/>
        <c:lblAlgn val="ctr"/>
        <c:lblOffset/>
        <c:noMultiLvlLbl val="0"/>
      </c:catAx>
      <c:valAx>
        <c:axId val="67443777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7443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invertIfNegative val="1"/>
            <c:spPr>
              <a:solidFill>
                <a:srgbClr val="EB4161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88A-4DEA-A9AE-6150EFB968B0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88A-4DEA-A9AE-6150EFB968B0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0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A-4DEA-A9AE-6150EFB96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invertIfNegative val="1"/>
            <c:spPr>
              <a:solidFill>
                <a:srgbClr val="4BECC9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27-4094-8123-06B4EB80E515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27-4094-8123-06B4EB80E515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227-4094-8123-06B4EB80E515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227-4094-8123-06B4EB80E515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0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27-4094-8123-06B4EB80E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invertIfNegative val="1"/>
            <c:spPr>
              <a:solidFill>
                <a:srgbClr val="43C7A9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AE-46BB-A524-AB1D65452202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AE-46BB-A524-AB1D65452202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EAE-46BB-A524-AB1D65452202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EAE-46BB-A524-AB1D65452202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0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AE-46BB-A524-AB1D6545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640A8-D2A2-4EFB-918A-7758CE2AFDB9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16873-8523-4A6D-B5C1-CFCD7D294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191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6449078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732318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814768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081851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425994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31169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253385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040275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425167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456910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61493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289388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482911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20778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242865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959159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426261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4702439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439582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333106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296161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04024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994F-C081-4A7A-8942-1077279D69C7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863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146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em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Relationship Id="rId3" Target="../charts/chart1.xml" Type="http://schemas.openxmlformats.org/officeDocument/2006/relationships/chart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emf" Type="http://schemas.openxmlformats.org/officeDocument/2006/relationships/image"/><Relationship Id="rId4" Target="../media/image5.emf" Type="http://schemas.openxmlformats.org/officeDocument/2006/relationships/image"/><Relationship Id="rId5" Target="../media/image6.emf" Type="http://schemas.openxmlformats.org/officeDocument/2006/relationships/image"/><Relationship Id="rId6" Target="../media/image7.emf" Type="http://schemas.openxmlformats.org/officeDocument/2006/relationships/image"/><Relationship Id="rId7" Target="../media/image8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流程图: 手动输入 4"/>
          <p:cNvSpPr/>
          <p:nvPr/>
        </p:nvSpPr>
        <p:spPr>
          <a:xfrm flipH="1" flipV="1">
            <a:off x="0" y="0"/>
            <a:ext cx="12192000" cy="5486400"/>
          </a:xfrm>
          <a:prstGeom prst="flowChartManualInput">
            <a:avLst/>
          </a:prstGeom>
          <a:solidFill>
            <a:srgbClr val="4BE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7" name="图片 126"/>
          <p:cNvPicPr>
            <a:picLocks noChangeAspect="1"/>
          </p:cNvPicPr>
          <p:nvPr/>
        </p:nvPicPr>
        <p:blipFill>
          <a:blip r:embed="rId2"/>
          <a:srcRect l="4849" t="58031"/>
          <a:stretch>
            <a:fillRect/>
          </a:stretch>
        </p:blipFill>
        <p:spPr>
          <a:xfrm>
            <a:off x="0" y="0"/>
            <a:ext cx="10946374" cy="4815348"/>
          </a:xfrm>
          <a:prstGeom prst="rect">
            <a:avLst/>
          </a:prstGeom>
        </p:spPr>
      </p:pic>
      <p:sp>
        <p:nvSpPr>
          <p:cNvPr id="129" name="文本框 128"/>
          <p:cNvSpPr txBox="1"/>
          <p:nvPr/>
        </p:nvSpPr>
        <p:spPr>
          <a:xfrm>
            <a:off x="2337394" y="406353"/>
            <a:ext cx="7453121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600" sz="4400">
                <a:solidFill>
                  <a:schemeClr val="bg1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扁平化商务模板</a:t>
            </a:r>
          </a:p>
        </p:txBody>
      </p:sp>
      <p:pic>
        <p:nvPicPr>
          <p:cNvPr id="131" name="图片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53" y="1526830"/>
            <a:ext cx="6157494" cy="5023539"/>
          </a:xfrm>
          <a:prstGeom prst="rect">
            <a:avLst/>
          </a:prstGeom>
        </p:spPr>
      </p:pic>
    </p:spTree>
    <p:extLst>
      <p:ext uri="{BB962C8B-B14F-4D97-AF65-F5344CB8AC3E}">
        <p14:creationId val="204740438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4" name="组合 163"/>
          <p:cNvGrpSpPr/>
          <p:nvPr/>
        </p:nvGrpSpPr>
        <p:grpSpPr>
          <a:xfrm>
            <a:off x="864585" y="2147157"/>
            <a:ext cx="7586688" cy="3691536"/>
            <a:chOff x="2109762" y="1389906"/>
            <a:chExt cx="6704933" cy="3262491"/>
          </a:xfrm>
        </p:grpSpPr>
        <p:grpSp>
          <p:nvGrpSpPr>
            <p:cNvPr id="5" name="组合 4"/>
            <p:cNvGrpSpPr/>
            <p:nvPr/>
          </p:nvGrpSpPr>
          <p:grpSpPr>
            <a:xfrm>
              <a:off x="2109762" y="1533922"/>
              <a:ext cx="663575" cy="658956"/>
              <a:chOff x="662653" y="1480398"/>
              <a:chExt cx="663575" cy="658956"/>
            </a:xfrm>
          </p:grpSpPr>
          <p:sp>
            <p:nvSpPr>
              <p:cNvPr id="6" name="Freeform 33"/>
              <p:cNvSpPr/>
              <p:nvPr/>
            </p:nvSpPr>
            <p:spPr bwMode="auto">
              <a:xfrm>
                <a:off x="996029" y="1764704"/>
                <a:ext cx="60325" cy="374650"/>
              </a:xfrm>
              <a:custGeom>
                <a:gdLst>
                  <a:gd fmla="*/ 0 w 38" name="T0"/>
                  <a:gd fmla="*/ 30 h 236" name="T1"/>
                  <a:gd fmla="*/ 38 w 38" name="T2"/>
                  <a:gd fmla="*/ 0 h 236" name="T3"/>
                  <a:gd fmla="*/ 38 w 38" name="T4"/>
                  <a:gd fmla="*/ 203 h 236" name="T5"/>
                  <a:gd fmla="*/ 0 w 38" name="T6"/>
                  <a:gd fmla="*/ 236 h 236" name="T7"/>
                  <a:gd fmla="*/ 0 w 38" name="T8"/>
                  <a:gd fmla="*/ 30 h 236" name="T9"/>
                  <a:gd fmla="*/ 0 w 38" name="T10"/>
                  <a:gd fmla="*/ 30 h 23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6" w="38">
                    <a:moveTo>
                      <a:pt x="0" y="30"/>
                    </a:moveTo>
                    <a:lnTo>
                      <a:pt x="38" y="0"/>
                    </a:lnTo>
                    <a:lnTo>
                      <a:pt x="38" y="203"/>
                    </a:lnTo>
                    <a:lnTo>
                      <a:pt x="0" y="236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Freeform 34"/>
              <p:cNvSpPr/>
              <p:nvPr/>
            </p:nvSpPr>
            <p:spPr bwMode="auto">
              <a:xfrm>
                <a:off x="897604" y="1671042"/>
                <a:ext cx="158750" cy="415925"/>
              </a:xfrm>
              <a:custGeom>
                <a:gdLst>
                  <a:gd fmla="*/ 0 w 100" name="T0"/>
                  <a:gd fmla="*/ 0 h 262" name="T1"/>
                  <a:gd fmla="*/ 100 w 100" name="T2"/>
                  <a:gd fmla="*/ 59 h 262" name="T3"/>
                  <a:gd fmla="*/ 100 w 100" name="T4"/>
                  <a:gd fmla="*/ 262 h 262" name="T5"/>
                  <a:gd fmla="*/ 0 w 100" name="T6"/>
                  <a:gd fmla="*/ 205 h 262" name="T7"/>
                  <a:gd fmla="*/ 0 w 100" name="T8"/>
                  <a:gd fmla="*/ 0 h 262" name="T9"/>
                  <a:gd fmla="*/ 0 w 100" name="T10"/>
                  <a:gd fmla="*/ 0 h 26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2" w="100">
                    <a:moveTo>
                      <a:pt x="0" y="0"/>
                    </a:moveTo>
                    <a:lnTo>
                      <a:pt x="100" y="59"/>
                    </a:lnTo>
                    <a:lnTo>
                      <a:pt x="100" y="262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D7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35"/>
              <p:cNvSpPr/>
              <p:nvPr/>
            </p:nvSpPr>
            <p:spPr bwMode="auto">
              <a:xfrm>
                <a:off x="897604" y="1613892"/>
                <a:ext cx="247650" cy="382588"/>
              </a:xfrm>
              <a:custGeom>
                <a:gdLst>
                  <a:gd fmla="*/ 0 w 156" name="T0"/>
                  <a:gd fmla="*/ 36 h 241" name="T1"/>
                  <a:gd fmla="*/ 156 w 156" name="T2"/>
                  <a:gd fmla="*/ 0 h 241" name="T3"/>
                  <a:gd fmla="*/ 156 w 156" name="T4"/>
                  <a:gd fmla="*/ 203 h 241" name="T5"/>
                  <a:gd fmla="*/ 0 w 156" name="T6"/>
                  <a:gd fmla="*/ 241 h 241" name="T7"/>
                  <a:gd fmla="*/ 0 w 156" name="T8"/>
                  <a:gd fmla="*/ 36 h 241" name="T9"/>
                  <a:gd fmla="*/ 0 w 156" name="T10"/>
                  <a:gd fmla="*/ 36 h 2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1" w="156">
                    <a:moveTo>
                      <a:pt x="0" y="36"/>
                    </a:moveTo>
                    <a:lnTo>
                      <a:pt x="156" y="0"/>
                    </a:lnTo>
                    <a:lnTo>
                      <a:pt x="156" y="203"/>
                    </a:lnTo>
                    <a:lnTo>
                      <a:pt x="0" y="241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36"/>
              <p:cNvSpPr/>
              <p:nvPr/>
            </p:nvSpPr>
            <p:spPr bwMode="auto">
              <a:xfrm>
                <a:off x="662654" y="1482129"/>
                <a:ext cx="482600" cy="454025"/>
              </a:xfrm>
              <a:custGeom>
                <a:gdLst>
                  <a:gd fmla="*/ 0 w 304" name="T0"/>
                  <a:gd fmla="*/ 0 h 286" name="T1"/>
                  <a:gd fmla="*/ 304 w 304" name="T2"/>
                  <a:gd fmla="*/ 83 h 286" name="T3"/>
                  <a:gd fmla="*/ 304 w 304" name="T4"/>
                  <a:gd fmla="*/ 286 h 286" name="T5"/>
                  <a:gd fmla="*/ 0 w 304" name="T6"/>
                  <a:gd fmla="*/ 206 h 286" name="T7"/>
                  <a:gd fmla="*/ 0 w 304" name="T8"/>
                  <a:gd fmla="*/ 0 h 286" name="T9"/>
                  <a:gd fmla="*/ 0 w 304" name="T10"/>
                  <a:gd fmla="*/ 0 h 28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86" w="304">
                    <a:moveTo>
                      <a:pt x="0" y="0"/>
                    </a:moveTo>
                    <a:lnTo>
                      <a:pt x="304" y="83"/>
                    </a:lnTo>
                    <a:lnTo>
                      <a:pt x="304" y="286"/>
                    </a:lnTo>
                    <a:lnTo>
                      <a:pt x="0" y="20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D7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37"/>
              <p:cNvSpPr/>
              <p:nvPr/>
            </p:nvSpPr>
            <p:spPr bwMode="auto">
              <a:xfrm>
                <a:off x="662653" y="1480398"/>
                <a:ext cx="663575" cy="327025"/>
              </a:xfrm>
              <a:custGeom>
                <a:gdLst>
                  <a:gd fmla="*/ 0 w 418" name="T0"/>
                  <a:gd fmla="*/ 0 h 206" name="T1"/>
                  <a:gd fmla="*/ 418 w 418" name="T2"/>
                  <a:gd fmla="*/ 0 h 206" name="T3"/>
                  <a:gd fmla="*/ 418 w 418" name="T4"/>
                  <a:gd fmla="*/ 206 h 206" name="T5"/>
                  <a:gd fmla="*/ 0 w 418" name="T6"/>
                  <a:gd fmla="*/ 206 h 206" name="T7"/>
                  <a:gd fmla="*/ 0 w 418" name="T8"/>
                  <a:gd fmla="*/ 0 h 206" name="T9"/>
                  <a:gd fmla="*/ 0 w 418" name="T10"/>
                  <a:gd fmla="*/ 0 h 2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6" w="418">
                    <a:moveTo>
                      <a:pt x="0" y="0"/>
                    </a:moveTo>
                    <a:lnTo>
                      <a:pt x="418" y="0"/>
                    </a:lnTo>
                    <a:lnTo>
                      <a:pt x="418" y="206"/>
                    </a:lnTo>
                    <a:lnTo>
                      <a:pt x="0" y="20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b="1" lang="zh-CN" sz="13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109763" y="2969828"/>
              <a:ext cx="663575" cy="655638"/>
              <a:chOff x="662654" y="2199679"/>
              <a:chExt cx="663575" cy="655638"/>
            </a:xfrm>
          </p:grpSpPr>
          <p:sp>
            <p:nvSpPr>
              <p:cNvPr id="13" name="Freeform 45"/>
              <p:cNvSpPr/>
              <p:nvPr/>
            </p:nvSpPr>
            <p:spPr bwMode="auto">
              <a:xfrm>
                <a:off x="996029" y="2480667"/>
                <a:ext cx="60325" cy="374650"/>
              </a:xfrm>
              <a:custGeom>
                <a:gdLst>
                  <a:gd fmla="*/ 0 w 38" name="T0"/>
                  <a:gd fmla="*/ 31 h 236" name="T1"/>
                  <a:gd fmla="*/ 38 w 38" name="T2"/>
                  <a:gd fmla="*/ 0 h 236" name="T3"/>
                  <a:gd fmla="*/ 38 w 38" name="T4"/>
                  <a:gd fmla="*/ 203 h 236" name="T5"/>
                  <a:gd fmla="*/ 0 w 38" name="T6"/>
                  <a:gd fmla="*/ 236 h 236" name="T7"/>
                  <a:gd fmla="*/ 0 w 38" name="T8"/>
                  <a:gd fmla="*/ 31 h 236" name="T9"/>
                  <a:gd fmla="*/ 0 w 38" name="T10"/>
                  <a:gd fmla="*/ 31 h 23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6" w="38">
                    <a:moveTo>
                      <a:pt x="0" y="31"/>
                    </a:moveTo>
                    <a:lnTo>
                      <a:pt x="38" y="0"/>
                    </a:lnTo>
                    <a:lnTo>
                      <a:pt x="38" y="203"/>
                    </a:lnTo>
                    <a:lnTo>
                      <a:pt x="0" y="236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F96B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46"/>
              <p:cNvSpPr/>
              <p:nvPr/>
            </p:nvSpPr>
            <p:spPr bwMode="auto">
              <a:xfrm>
                <a:off x="897604" y="2387004"/>
                <a:ext cx="158750" cy="415925"/>
              </a:xfrm>
              <a:custGeom>
                <a:gdLst>
                  <a:gd fmla="*/ 0 w 100" name="T0"/>
                  <a:gd fmla="*/ 0 h 262" name="T1"/>
                  <a:gd fmla="*/ 100 w 100" name="T2"/>
                  <a:gd fmla="*/ 59 h 262" name="T3"/>
                  <a:gd fmla="*/ 100 w 100" name="T4"/>
                  <a:gd fmla="*/ 262 h 262" name="T5"/>
                  <a:gd fmla="*/ 0 w 100" name="T6"/>
                  <a:gd fmla="*/ 205 h 262" name="T7"/>
                  <a:gd fmla="*/ 0 w 100" name="T8"/>
                  <a:gd fmla="*/ 0 h 262" name="T9"/>
                  <a:gd fmla="*/ 0 w 100" name="T10"/>
                  <a:gd fmla="*/ 0 h 26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2" w="100">
                    <a:moveTo>
                      <a:pt x="0" y="0"/>
                    </a:moveTo>
                    <a:lnTo>
                      <a:pt x="100" y="59"/>
                    </a:lnTo>
                    <a:lnTo>
                      <a:pt x="100" y="262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84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47"/>
              <p:cNvSpPr/>
              <p:nvPr/>
            </p:nvSpPr>
            <p:spPr bwMode="auto">
              <a:xfrm>
                <a:off x="897604" y="2329854"/>
                <a:ext cx="247650" cy="382588"/>
              </a:xfrm>
              <a:custGeom>
                <a:gdLst>
                  <a:gd fmla="*/ 0 w 156" name="T0"/>
                  <a:gd fmla="*/ 36 h 241" name="T1"/>
                  <a:gd fmla="*/ 156 w 156" name="T2"/>
                  <a:gd fmla="*/ 0 h 241" name="T3"/>
                  <a:gd fmla="*/ 156 w 156" name="T4"/>
                  <a:gd fmla="*/ 206 h 241" name="T5"/>
                  <a:gd fmla="*/ 0 w 156" name="T6"/>
                  <a:gd fmla="*/ 241 h 241" name="T7"/>
                  <a:gd fmla="*/ 0 w 156" name="T8"/>
                  <a:gd fmla="*/ 36 h 241" name="T9"/>
                  <a:gd fmla="*/ 0 w 156" name="T10"/>
                  <a:gd fmla="*/ 36 h 2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1" w="156">
                    <a:moveTo>
                      <a:pt x="0" y="36"/>
                    </a:moveTo>
                    <a:lnTo>
                      <a:pt x="156" y="0"/>
                    </a:lnTo>
                    <a:lnTo>
                      <a:pt x="156" y="206"/>
                    </a:lnTo>
                    <a:lnTo>
                      <a:pt x="0" y="241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F96B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48"/>
              <p:cNvSpPr/>
              <p:nvPr/>
            </p:nvSpPr>
            <p:spPr bwMode="auto">
              <a:xfrm>
                <a:off x="662654" y="2199679"/>
                <a:ext cx="482600" cy="457200"/>
              </a:xfrm>
              <a:custGeom>
                <a:gdLst>
                  <a:gd fmla="*/ 0 w 304" name="T0"/>
                  <a:gd fmla="*/ 0 h 288" name="T1"/>
                  <a:gd fmla="*/ 304 w 304" name="T2"/>
                  <a:gd fmla="*/ 82 h 288" name="T3"/>
                  <a:gd fmla="*/ 304 w 304" name="T4"/>
                  <a:gd fmla="*/ 288 h 288" name="T5"/>
                  <a:gd fmla="*/ 0 w 304" name="T6"/>
                  <a:gd fmla="*/ 205 h 288" name="T7"/>
                  <a:gd fmla="*/ 0 w 304" name="T8"/>
                  <a:gd fmla="*/ 0 h 288" name="T9"/>
                  <a:gd fmla="*/ 0 w 304" name="T10"/>
                  <a:gd fmla="*/ 0 h 28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88" w="304">
                    <a:moveTo>
                      <a:pt x="0" y="0"/>
                    </a:moveTo>
                    <a:lnTo>
                      <a:pt x="304" y="82"/>
                    </a:lnTo>
                    <a:lnTo>
                      <a:pt x="304" y="288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84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49"/>
              <p:cNvSpPr/>
              <p:nvPr/>
            </p:nvSpPr>
            <p:spPr bwMode="auto">
              <a:xfrm>
                <a:off x="662654" y="2199679"/>
                <a:ext cx="663575" cy="325438"/>
              </a:xfrm>
              <a:custGeom>
                <a:gdLst>
                  <a:gd fmla="*/ 0 w 418" name="T0"/>
                  <a:gd fmla="*/ 0 h 205" name="T1"/>
                  <a:gd fmla="*/ 418 w 418" name="T2"/>
                  <a:gd fmla="*/ 0 h 205" name="T3"/>
                  <a:gd fmla="*/ 418 w 418" name="T4"/>
                  <a:gd fmla="*/ 205 h 205" name="T5"/>
                  <a:gd fmla="*/ 0 w 418" name="T6"/>
                  <a:gd fmla="*/ 205 h 205" name="T7"/>
                  <a:gd fmla="*/ 0 w 418" name="T8"/>
                  <a:gd fmla="*/ 0 h 205" name="T9"/>
                  <a:gd fmla="*/ 0 w 418" name="T10"/>
                  <a:gd fmla="*/ 0 h 20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5" w="418">
                    <a:moveTo>
                      <a:pt x="0" y="0"/>
                    </a:moveTo>
                    <a:lnTo>
                      <a:pt x="418" y="0"/>
                    </a:lnTo>
                    <a:lnTo>
                      <a:pt x="418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96B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09763" y="2249692"/>
              <a:ext cx="663575" cy="663322"/>
              <a:chOff x="662654" y="2919070"/>
              <a:chExt cx="663575" cy="663322"/>
            </a:xfrm>
          </p:grpSpPr>
          <p:sp>
            <p:nvSpPr>
              <p:cNvPr id="20" name="Freeform 39"/>
              <p:cNvSpPr/>
              <p:nvPr/>
            </p:nvSpPr>
            <p:spPr bwMode="auto">
              <a:xfrm>
                <a:off x="996029" y="3204567"/>
                <a:ext cx="60325" cy="377825"/>
              </a:xfrm>
              <a:custGeom>
                <a:gdLst>
                  <a:gd fmla="*/ 0 w 38" name="T0"/>
                  <a:gd fmla="*/ 33 h 238" name="T1"/>
                  <a:gd fmla="*/ 38 w 38" name="T2"/>
                  <a:gd fmla="*/ 0 h 238" name="T3"/>
                  <a:gd fmla="*/ 38 w 38" name="T4"/>
                  <a:gd fmla="*/ 205 h 238" name="T5"/>
                  <a:gd fmla="*/ 0 w 38" name="T6"/>
                  <a:gd fmla="*/ 238 h 238" name="T7"/>
                  <a:gd fmla="*/ 0 w 38" name="T8"/>
                  <a:gd fmla="*/ 33 h 238" name="T9"/>
                  <a:gd fmla="*/ 0 w 38" name="T10"/>
                  <a:gd fmla="*/ 33 h 23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8" w="38">
                    <a:moveTo>
                      <a:pt x="0" y="33"/>
                    </a:moveTo>
                    <a:lnTo>
                      <a:pt x="38" y="0"/>
                    </a:lnTo>
                    <a:lnTo>
                      <a:pt x="38" y="205"/>
                    </a:lnTo>
                    <a:lnTo>
                      <a:pt x="0" y="238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ED5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40"/>
              <p:cNvSpPr/>
              <p:nvPr/>
            </p:nvSpPr>
            <p:spPr bwMode="auto">
              <a:xfrm>
                <a:off x="897604" y="3110904"/>
                <a:ext cx="158750" cy="419100"/>
              </a:xfrm>
              <a:custGeom>
                <a:gdLst>
                  <a:gd fmla="*/ 0 w 100" name="T0"/>
                  <a:gd fmla="*/ 0 h 264" name="T1"/>
                  <a:gd fmla="*/ 100 w 100" name="T2"/>
                  <a:gd fmla="*/ 59 h 264" name="T3"/>
                  <a:gd fmla="*/ 100 w 100" name="T4"/>
                  <a:gd fmla="*/ 264 h 264" name="T5"/>
                  <a:gd fmla="*/ 0 w 100" name="T6"/>
                  <a:gd fmla="*/ 205 h 264" name="T7"/>
                  <a:gd fmla="*/ 0 w 100" name="T8"/>
                  <a:gd fmla="*/ 0 h 264" name="T9"/>
                  <a:gd fmla="*/ 0 w 100" name="T10"/>
                  <a:gd fmla="*/ 0 h 26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4" w="100">
                    <a:moveTo>
                      <a:pt x="0" y="0"/>
                    </a:moveTo>
                    <a:lnTo>
                      <a:pt x="100" y="59"/>
                    </a:lnTo>
                    <a:lnTo>
                      <a:pt x="100" y="264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416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41"/>
              <p:cNvSpPr/>
              <p:nvPr/>
            </p:nvSpPr>
            <p:spPr bwMode="auto">
              <a:xfrm>
                <a:off x="897604" y="3053754"/>
                <a:ext cx="247650" cy="382588"/>
              </a:xfrm>
              <a:custGeom>
                <a:gdLst>
                  <a:gd fmla="*/ 0 w 156" name="T0"/>
                  <a:gd fmla="*/ 36 h 241" name="T1"/>
                  <a:gd fmla="*/ 156 w 156" name="T2"/>
                  <a:gd fmla="*/ 0 h 241" name="T3"/>
                  <a:gd fmla="*/ 156 w 156" name="T4"/>
                  <a:gd fmla="*/ 206 h 241" name="T5"/>
                  <a:gd fmla="*/ 0 w 156" name="T6"/>
                  <a:gd fmla="*/ 241 h 241" name="T7"/>
                  <a:gd fmla="*/ 0 w 156" name="T8"/>
                  <a:gd fmla="*/ 36 h 241" name="T9"/>
                  <a:gd fmla="*/ 0 w 156" name="T10"/>
                  <a:gd fmla="*/ 36 h 2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1" w="156">
                    <a:moveTo>
                      <a:pt x="0" y="36"/>
                    </a:moveTo>
                    <a:lnTo>
                      <a:pt x="156" y="0"/>
                    </a:lnTo>
                    <a:lnTo>
                      <a:pt x="156" y="206"/>
                    </a:lnTo>
                    <a:lnTo>
                      <a:pt x="0" y="241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D5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42"/>
              <p:cNvSpPr/>
              <p:nvPr/>
            </p:nvSpPr>
            <p:spPr bwMode="auto">
              <a:xfrm>
                <a:off x="662654" y="2923579"/>
                <a:ext cx="482600" cy="457200"/>
              </a:xfrm>
              <a:custGeom>
                <a:gdLst>
                  <a:gd fmla="*/ 0 w 304" name="T0"/>
                  <a:gd fmla="*/ 0 h 288" name="T1"/>
                  <a:gd fmla="*/ 304 w 304" name="T2"/>
                  <a:gd fmla="*/ 82 h 288" name="T3"/>
                  <a:gd fmla="*/ 304 w 304" name="T4"/>
                  <a:gd fmla="*/ 288 h 288" name="T5"/>
                  <a:gd fmla="*/ 0 w 304" name="T6"/>
                  <a:gd fmla="*/ 205 h 288" name="T7"/>
                  <a:gd fmla="*/ 0 w 304" name="T8"/>
                  <a:gd fmla="*/ 0 h 288" name="T9"/>
                  <a:gd fmla="*/ 0 w 304" name="T10"/>
                  <a:gd fmla="*/ 0 h 28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88" w="304">
                    <a:moveTo>
                      <a:pt x="0" y="0"/>
                    </a:moveTo>
                    <a:lnTo>
                      <a:pt x="304" y="82"/>
                    </a:lnTo>
                    <a:lnTo>
                      <a:pt x="304" y="288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416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43"/>
              <p:cNvSpPr/>
              <p:nvPr/>
            </p:nvSpPr>
            <p:spPr bwMode="auto">
              <a:xfrm>
                <a:off x="662654" y="2919070"/>
                <a:ext cx="663575" cy="325438"/>
              </a:xfrm>
              <a:custGeom>
                <a:gdLst>
                  <a:gd fmla="*/ 0 w 418" name="T0"/>
                  <a:gd fmla="*/ 0 h 205" name="T1"/>
                  <a:gd fmla="*/ 418 w 418" name="T2"/>
                  <a:gd fmla="*/ 0 h 205" name="T3"/>
                  <a:gd fmla="*/ 418 w 418" name="T4"/>
                  <a:gd fmla="*/ 205 h 205" name="T5"/>
                  <a:gd fmla="*/ 0 w 418" name="T6"/>
                  <a:gd fmla="*/ 205 h 205" name="T7"/>
                  <a:gd fmla="*/ 0 w 418" name="T8"/>
                  <a:gd fmla="*/ 0 h 205" name="T9"/>
                  <a:gd fmla="*/ 0 w 418" name="T10"/>
                  <a:gd fmla="*/ 0 h 20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5" w="418">
                    <a:moveTo>
                      <a:pt x="0" y="0"/>
                    </a:moveTo>
                    <a:lnTo>
                      <a:pt x="418" y="0"/>
                    </a:lnTo>
                    <a:lnTo>
                      <a:pt x="418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5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109763" y="3682279"/>
              <a:ext cx="663575" cy="671187"/>
              <a:chOff x="662654" y="3628755"/>
              <a:chExt cx="663575" cy="671187"/>
            </a:xfrm>
          </p:grpSpPr>
          <p:sp>
            <p:nvSpPr>
              <p:cNvPr id="27" name="Freeform 51"/>
              <p:cNvSpPr/>
              <p:nvPr/>
            </p:nvSpPr>
            <p:spPr bwMode="auto">
              <a:xfrm>
                <a:off x="996029" y="3920529"/>
                <a:ext cx="60325" cy="379413"/>
              </a:xfrm>
              <a:custGeom>
                <a:gdLst>
                  <a:gd fmla="*/ 0 w 38" name="T0"/>
                  <a:gd fmla="*/ 33 h 239" name="T1"/>
                  <a:gd fmla="*/ 38 w 38" name="T2"/>
                  <a:gd fmla="*/ 0 h 239" name="T3"/>
                  <a:gd fmla="*/ 38 w 38" name="T4"/>
                  <a:gd fmla="*/ 206 h 239" name="T5"/>
                  <a:gd fmla="*/ 0 w 38" name="T6"/>
                  <a:gd fmla="*/ 239 h 239" name="T7"/>
                  <a:gd fmla="*/ 0 w 38" name="T8"/>
                  <a:gd fmla="*/ 33 h 239" name="T9"/>
                  <a:gd fmla="*/ 0 w 38" name="T10"/>
                  <a:gd fmla="*/ 33 h 23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9" w="38">
                    <a:moveTo>
                      <a:pt x="0" y="33"/>
                    </a:moveTo>
                    <a:lnTo>
                      <a:pt x="38" y="0"/>
                    </a:lnTo>
                    <a:lnTo>
                      <a:pt x="38" y="206"/>
                    </a:lnTo>
                    <a:lnTo>
                      <a:pt x="0" y="239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52"/>
              <p:cNvSpPr/>
              <p:nvPr/>
            </p:nvSpPr>
            <p:spPr bwMode="auto">
              <a:xfrm>
                <a:off x="897604" y="3830042"/>
                <a:ext cx="158750" cy="417513"/>
              </a:xfrm>
              <a:custGeom>
                <a:gdLst>
                  <a:gd fmla="*/ 0 w 100" name="T0"/>
                  <a:gd fmla="*/ 0 h 263" name="T1"/>
                  <a:gd fmla="*/ 100 w 100" name="T2"/>
                  <a:gd fmla="*/ 57 h 263" name="T3"/>
                  <a:gd fmla="*/ 100 w 100" name="T4"/>
                  <a:gd fmla="*/ 263 h 263" name="T5"/>
                  <a:gd fmla="*/ 0 w 100" name="T6"/>
                  <a:gd fmla="*/ 204 h 263" name="T7"/>
                  <a:gd fmla="*/ 0 w 100" name="T8"/>
                  <a:gd fmla="*/ 0 h 263" name="T9"/>
                  <a:gd fmla="*/ 0 w 100" name="T10"/>
                  <a:gd fmla="*/ 0 h 26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3" w="100">
                    <a:moveTo>
                      <a:pt x="0" y="0"/>
                    </a:moveTo>
                    <a:lnTo>
                      <a:pt x="100" y="57"/>
                    </a:lnTo>
                    <a:lnTo>
                      <a:pt x="100" y="263"/>
                    </a:lnTo>
                    <a:lnTo>
                      <a:pt x="0" y="20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B1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53"/>
              <p:cNvSpPr/>
              <p:nvPr/>
            </p:nvSpPr>
            <p:spPr bwMode="auto">
              <a:xfrm>
                <a:off x="897604" y="3771304"/>
                <a:ext cx="247650" cy="382588"/>
              </a:xfrm>
              <a:custGeom>
                <a:gdLst>
                  <a:gd fmla="*/ 0 w 156" name="T0"/>
                  <a:gd fmla="*/ 37 h 241" name="T1"/>
                  <a:gd fmla="*/ 156 w 156" name="T2"/>
                  <a:gd fmla="*/ 0 h 241" name="T3"/>
                  <a:gd fmla="*/ 156 w 156" name="T4"/>
                  <a:gd fmla="*/ 205 h 241" name="T5"/>
                  <a:gd fmla="*/ 0 w 156" name="T6"/>
                  <a:gd fmla="*/ 241 h 241" name="T7"/>
                  <a:gd fmla="*/ 0 w 156" name="T8"/>
                  <a:gd fmla="*/ 37 h 241" name="T9"/>
                  <a:gd fmla="*/ 0 w 156" name="T10"/>
                  <a:gd fmla="*/ 37 h 2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1" w="156">
                    <a:moveTo>
                      <a:pt x="0" y="37"/>
                    </a:moveTo>
                    <a:lnTo>
                      <a:pt x="156" y="0"/>
                    </a:lnTo>
                    <a:lnTo>
                      <a:pt x="156" y="205"/>
                    </a:lnTo>
                    <a:lnTo>
                      <a:pt x="0" y="241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662654" y="3639542"/>
                <a:ext cx="482600" cy="457200"/>
              </a:xfrm>
              <a:custGeom>
                <a:gdLst>
                  <a:gd fmla="*/ 0 w 304" name="T0"/>
                  <a:gd fmla="*/ 0 h 288" name="T1"/>
                  <a:gd fmla="*/ 304 w 304" name="T2"/>
                  <a:gd fmla="*/ 83 h 288" name="T3"/>
                  <a:gd fmla="*/ 304 w 304" name="T4"/>
                  <a:gd fmla="*/ 288 h 288" name="T5"/>
                  <a:gd fmla="*/ 0 w 304" name="T6"/>
                  <a:gd fmla="*/ 205 h 288" name="T7"/>
                  <a:gd fmla="*/ 0 w 304" name="T8"/>
                  <a:gd fmla="*/ 0 h 288" name="T9"/>
                  <a:gd fmla="*/ 0 w 304" name="T10"/>
                  <a:gd fmla="*/ 0 h 28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88" w="304">
                    <a:moveTo>
                      <a:pt x="0" y="0"/>
                    </a:moveTo>
                    <a:lnTo>
                      <a:pt x="304" y="83"/>
                    </a:lnTo>
                    <a:lnTo>
                      <a:pt x="304" y="288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B1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55"/>
              <p:cNvSpPr/>
              <p:nvPr/>
            </p:nvSpPr>
            <p:spPr bwMode="auto">
              <a:xfrm>
                <a:off x="662654" y="3628755"/>
                <a:ext cx="663575" cy="325438"/>
              </a:xfrm>
              <a:custGeom>
                <a:gdLst>
                  <a:gd fmla="*/ 0 w 418" name="T0"/>
                  <a:gd fmla="*/ 0 h 205" name="T1"/>
                  <a:gd fmla="*/ 418 w 418" name="T2"/>
                  <a:gd fmla="*/ 0 h 205" name="T3"/>
                  <a:gd fmla="*/ 418 w 418" name="T4"/>
                  <a:gd fmla="*/ 205 h 205" name="T5"/>
                  <a:gd fmla="*/ 0 w 418" name="T6"/>
                  <a:gd fmla="*/ 205 h 205" name="T7"/>
                  <a:gd fmla="*/ 0 w 418" name="T8"/>
                  <a:gd fmla="*/ 0 h 205" name="T9"/>
                  <a:gd fmla="*/ 0 w 418" name="T10"/>
                  <a:gd fmla="*/ 0 h 20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5" w="418">
                    <a:moveTo>
                      <a:pt x="0" y="0"/>
                    </a:moveTo>
                    <a:lnTo>
                      <a:pt x="418" y="0"/>
                    </a:lnTo>
                    <a:lnTo>
                      <a:pt x="418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3242373" y="1490775"/>
              <a:ext cx="5572322" cy="2921345"/>
            </a:xfrm>
            <a:custGeom>
              <a:gdLst>
                <a:gd fmla="*/ 19 w 870" name="T0"/>
                <a:gd fmla="*/ 362 h 456" name="T1"/>
                <a:gd fmla="*/ 37 w 870" name="T2"/>
                <a:gd fmla="*/ 229 h 456" name="T3"/>
                <a:gd fmla="*/ 55 w 870" name="T4"/>
                <a:gd fmla="*/ 136 h 456" name="T5"/>
                <a:gd fmla="*/ 86 w 870" name="T6"/>
                <a:gd fmla="*/ 3 h 456" name="T7"/>
                <a:gd fmla="*/ 73 w 870" name="T8"/>
                <a:gd fmla="*/ 365 h 456" name="T9"/>
                <a:gd fmla="*/ 105 w 870" name="T10"/>
                <a:gd fmla="*/ 272 h 456" name="T11"/>
                <a:gd fmla="*/ 110 w 870" name="T12"/>
                <a:gd fmla="*/ 139 h 456" name="T13"/>
                <a:gd fmla="*/ 128 w 870" name="T14"/>
                <a:gd fmla="*/ 45 h 456" name="T15"/>
                <a:gd fmla="*/ 141 w 870" name="T16"/>
                <a:gd fmla="*/ 410 h 456" name="T17"/>
                <a:gd fmla="*/ 146 w 870" name="T18"/>
                <a:gd fmla="*/ 272 h 456" name="T19"/>
                <a:gd fmla="*/ 177 w 870" name="T20"/>
                <a:gd fmla="*/ 181 h 456" name="T21"/>
                <a:gd fmla="*/ 183 w 870" name="T22"/>
                <a:gd fmla="*/ 48 h 456" name="T23"/>
                <a:gd fmla="*/ 183 w 870" name="T24"/>
                <a:gd fmla="*/ 453 h 456" name="T25"/>
                <a:gd fmla="*/ 214 w 870" name="T26"/>
                <a:gd fmla="*/ 320 h 456" name="T27"/>
                <a:gd fmla="*/ 219 w 870" name="T28"/>
                <a:gd fmla="*/ 181 h 456" name="T29"/>
                <a:gd fmla="*/ 250 w 870" name="T30"/>
                <a:gd fmla="*/ 91 h 456" name="T31"/>
                <a:gd fmla="*/ 237 w 870" name="T32"/>
                <a:gd fmla="*/ 456 h 456" name="T33"/>
                <a:gd fmla="*/ 256 w 870" name="T34"/>
                <a:gd fmla="*/ 365 h 456" name="T35"/>
                <a:gd fmla="*/ 287 w 870" name="T36"/>
                <a:gd fmla="*/ 229 h 456" name="T37"/>
                <a:gd fmla="*/ 292 w 870" name="T38"/>
                <a:gd fmla="*/ 91 h 456" name="T39"/>
                <a:gd fmla="*/ 323 w 870" name="T40"/>
                <a:gd fmla="*/ 0 h 456" name="T41"/>
                <a:gd fmla="*/ 323 w 870" name="T42"/>
                <a:gd fmla="*/ 365 h 456" name="T43"/>
                <a:gd fmla="*/ 328 w 870" name="T44"/>
                <a:gd fmla="*/ 272 h 456" name="T45"/>
                <a:gd fmla="*/ 360 w 870" name="T46"/>
                <a:gd fmla="*/ 139 h 456" name="T47"/>
                <a:gd fmla="*/ 365 w 870" name="T48"/>
                <a:gd fmla="*/ 0 h 456" name="T49"/>
                <a:gd fmla="*/ 378 w 870" name="T50"/>
                <a:gd fmla="*/ 408 h 456" name="T51"/>
                <a:gd fmla="*/ 383 w 870" name="T52"/>
                <a:gd fmla="*/ 274 h 456" name="T53"/>
                <a:gd fmla="*/ 401 w 870" name="T54"/>
                <a:gd fmla="*/ 181 h 456" name="T55"/>
                <a:gd fmla="*/ 432 w 870" name="T56"/>
                <a:gd fmla="*/ 48 h 456" name="T57"/>
                <a:gd fmla="*/ 419 w 870" name="T58"/>
                <a:gd fmla="*/ 408 h 456" name="T59"/>
                <a:gd fmla="*/ 451 w 870" name="T60"/>
                <a:gd fmla="*/ 317 h 456" name="T61"/>
                <a:gd fmla="*/ 456 w 870" name="T62"/>
                <a:gd fmla="*/ 184 h 456" name="T63"/>
                <a:gd fmla="*/ 474 w 870" name="T64"/>
                <a:gd fmla="*/ 91 h 456" name="T65"/>
                <a:gd fmla="*/ 487 w 870" name="T66"/>
                <a:gd fmla="*/ 456 h 456" name="T67"/>
                <a:gd fmla="*/ 492 w 870" name="T68"/>
                <a:gd fmla="*/ 317 h 456" name="T69"/>
                <a:gd fmla="*/ 523 w 870" name="T70"/>
                <a:gd fmla="*/ 227 h 456" name="T71"/>
                <a:gd fmla="*/ 529 w 870" name="T72"/>
                <a:gd fmla="*/ 93 h 456" name="T73"/>
                <a:gd fmla="*/ 547 w 870" name="T74"/>
                <a:gd fmla="*/ 0 h 456" name="T75"/>
                <a:gd fmla="*/ 560 w 870" name="T76"/>
                <a:gd fmla="*/ 362 h 456" name="T77"/>
                <a:gd fmla="*/ 565 w 870" name="T78"/>
                <a:gd fmla="*/ 227 h 456" name="T79"/>
                <a:gd fmla="*/ 596 w 870" name="T80"/>
                <a:gd fmla="*/ 136 h 456" name="T81"/>
                <a:gd fmla="*/ 602 w 870" name="T82"/>
                <a:gd fmla="*/ 3 h 456" name="T83"/>
                <a:gd fmla="*/ 602 w 870" name="T84"/>
                <a:gd fmla="*/ 408 h 456" name="T85"/>
                <a:gd fmla="*/ 633 w 870" name="T86"/>
                <a:gd fmla="*/ 274 h 456" name="T87"/>
                <a:gd fmla="*/ 638 w 870" name="T88"/>
                <a:gd fmla="*/ 136 h 456" name="T89"/>
                <a:gd fmla="*/ 669 w 870" name="T90"/>
                <a:gd fmla="*/ 45 h 456" name="T91"/>
                <a:gd fmla="*/ 656 w 870" name="T92"/>
                <a:gd fmla="*/ 410 h 456" name="T93"/>
                <a:gd fmla="*/ 674 w 870" name="T94"/>
                <a:gd fmla="*/ 317 h 456" name="T95"/>
                <a:gd fmla="*/ 706 w 870" name="T96"/>
                <a:gd fmla="*/ 184 h 456" name="T97"/>
                <a:gd fmla="*/ 711 w 870" name="T98"/>
                <a:gd fmla="*/ 45 h 456" name="T99"/>
                <a:gd fmla="*/ 724 w 870" name="T100"/>
                <a:gd fmla="*/ 453 h 456" name="T101"/>
                <a:gd fmla="*/ 729 w 870" name="T102"/>
                <a:gd fmla="*/ 320 h 456" name="T103"/>
                <a:gd fmla="*/ 747 w 870" name="T104"/>
                <a:gd fmla="*/ 227 h 456" name="T105"/>
                <a:gd fmla="*/ 779 w 870" name="T106"/>
                <a:gd fmla="*/ 93 h 456" name="T107"/>
                <a:gd fmla="*/ 766 w 870" name="T108"/>
                <a:gd fmla="*/ 453 h 456" name="T109"/>
                <a:gd fmla="*/ 784 w 870" name="T110"/>
                <a:gd fmla="*/ 362 h 456" name="T111"/>
                <a:gd fmla="*/ 802 w 870" name="T112"/>
                <a:gd fmla="*/ 229 h 456" name="T113"/>
                <a:gd fmla="*/ 820 w 870" name="T114"/>
                <a:gd fmla="*/ 136 h 456" name="T115"/>
                <a:gd fmla="*/ 851 w 870" name="T116"/>
                <a:gd fmla="*/ 3 h 456" name="T117"/>
                <a:gd fmla="*/ 838 w 870" name="T118"/>
                <a:gd fmla="*/ 365 h 456" name="T119"/>
                <a:gd fmla="*/ 13 w 870" name="T120"/>
                <a:gd fmla="*/ 272 h 456" name="T121"/>
                <a:gd fmla="*/ 857 w 870" name="T122"/>
                <a:gd fmla="*/ 139 h 45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56" w="870">
                  <a:moveTo>
                    <a:pt x="19" y="0"/>
                  </a:moveTo>
                  <a:cubicBezTo>
                    <a:pt x="23" y="0"/>
                    <a:pt x="27" y="0"/>
                    <a:pt x="32" y="0"/>
                  </a:cubicBezTo>
                  <a:cubicBezTo>
                    <a:pt x="32" y="1"/>
                    <a:pt x="32" y="2"/>
                    <a:pt x="32" y="3"/>
                  </a:cubicBezTo>
                  <a:cubicBezTo>
                    <a:pt x="27" y="3"/>
                    <a:pt x="23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  <a:close/>
                  <a:moveTo>
                    <a:pt x="19" y="45"/>
                  </a:moveTo>
                  <a:cubicBezTo>
                    <a:pt x="23" y="45"/>
                    <a:pt x="27" y="45"/>
                    <a:pt x="32" y="45"/>
                  </a:cubicBezTo>
                  <a:cubicBezTo>
                    <a:pt x="32" y="46"/>
                    <a:pt x="32" y="47"/>
                    <a:pt x="32" y="48"/>
                  </a:cubicBezTo>
                  <a:cubicBezTo>
                    <a:pt x="27" y="48"/>
                    <a:pt x="23" y="48"/>
                    <a:pt x="19" y="48"/>
                  </a:cubicBezTo>
                  <a:cubicBezTo>
                    <a:pt x="19" y="47"/>
                    <a:pt x="19" y="46"/>
                    <a:pt x="19" y="45"/>
                  </a:cubicBezTo>
                  <a:close/>
                  <a:moveTo>
                    <a:pt x="19" y="91"/>
                  </a:moveTo>
                  <a:cubicBezTo>
                    <a:pt x="23" y="91"/>
                    <a:pt x="27" y="91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27" y="93"/>
                    <a:pt x="23" y="93"/>
                    <a:pt x="19" y="93"/>
                  </a:cubicBezTo>
                  <a:cubicBezTo>
                    <a:pt x="19" y="92"/>
                    <a:pt x="19" y="92"/>
                    <a:pt x="19" y="91"/>
                  </a:cubicBezTo>
                  <a:close/>
                  <a:moveTo>
                    <a:pt x="19" y="136"/>
                  </a:moveTo>
                  <a:cubicBezTo>
                    <a:pt x="23" y="136"/>
                    <a:pt x="27" y="136"/>
                    <a:pt x="32" y="136"/>
                  </a:cubicBezTo>
                  <a:cubicBezTo>
                    <a:pt x="32" y="137"/>
                    <a:pt x="32" y="138"/>
                    <a:pt x="32" y="139"/>
                  </a:cubicBezTo>
                  <a:cubicBezTo>
                    <a:pt x="27" y="139"/>
                    <a:pt x="23" y="139"/>
                    <a:pt x="19" y="139"/>
                  </a:cubicBezTo>
                  <a:cubicBezTo>
                    <a:pt x="19" y="138"/>
                    <a:pt x="19" y="137"/>
                    <a:pt x="19" y="136"/>
                  </a:cubicBezTo>
                  <a:close/>
                  <a:moveTo>
                    <a:pt x="19" y="181"/>
                  </a:moveTo>
                  <a:cubicBezTo>
                    <a:pt x="23" y="181"/>
                    <a:pt x="27" y="181"/>
                    <a:pt x="32" y="181"/>
                  </a:cubicBezTo>
                  <a:cubicBezTo>
                    <a:pt x="32" y="182"/>
                    <a:pt x="32" y="183"/>
                    <a:pt x="32" y="184"/>
                  </a:cubicBezTo>
                  <a:cubicBezTo>
                    <a:pt x="27" y="184"/>
                    <a:pt x="23" y="184"/>
                    <a:pt x="19" y="184"/>
                  </a:cubicBezTo>
                  <a:cubicBezTo>
                    <a:pt x="19" y="183"/>
                    <a:pt x="19" y="182"/>
                    <a:pt x="19" y="181"/>
                  </a:cubicBezTo>
                  <a:close/>
                  <a:moveTo>
                    <a:pt x="19" y="227"/>
                  </a:moveTo>
                  <a:cubicBezTo>
                    <a:pt x="23" y="227"/>
                    <a:pt x="27" y="227"/>
                    <a:pt x="32" y="227"/>
                  </a:cubicBezTo>
                  <a:cubicBezTo>
                    <a:pt x="32" y="227"/>
                    <a:pt x="32" y="228"/>
                    <a:pt x="32" y="229"/>
                  </a:cubicBezTo>
                  <a:cubicBezTo>
                    <a:pt x="27" y="229"/>
                    <a:pt x="23" y="229"/>
                    <a:pt x="19" y="229"/>
                  </a:cubicBezTo>
                  <a:cubicBezTo>
                    <a:pt x="19" y="228"/>
                    <a:pt x="19" y="227"/>
                    <a:pt x="19" y="227"/>
                  </a:cubicBezTo>
                  <a:close/>
                  <a:moveTo>
                    <a:pt x="19" y="272"/>
                  </a:moveTo>
                  <a:cubicBezTo>
                    <a:pt x="23" y="272"/>
                    <a:pt x="27" y="272"/>
                    <a:pt x="32" y="272"/>
                  </a:cubicBezTo>
                  <a:cubicBezTo>
                    <a:pt x="32" y="273"/>
                    <a:pt x="32" y="274"/>
                    <a:pt x="32" y="274"/>
                  </a:cubicBezTo>
                  <a:cubicBezTo>
                    <a:pt x="27" y="274"/>
                    <a:pt x="23" y="274"/>
                    <a:pt x="19" y="274"/>
                  </a:cubicBezTo>
                  <a:cubicBezTo>
                    <a:pt x="19" y="274"/>
                    <a:pt x="19" y="273"/>
                    <a:pt x="19" y="272"/>
                  </a:cubicBezTo>
                  <a:close/>
                  <a:moveTo>
                    <a:pt x="19" y="317"/>
                  </a:moveTo>
                  <a:cubicBezTo>
                    <a:pt x="23" y="317"/>
                    <a:pt x="27" y="317"/>
                    <a:pt x="32" y="317"/>
                  </a:cubicBezTo>
                  <a:cubicBezTo>
                    <a:pt x="32" y="318"/>
                    <a:pt x="32" y="319"/>
                    <a:pt x="32" y="320"/>
                  </a:cubicBezTo>
                  <a:cubicBezTo>
                    <a:pt x="27" y="320"/>
                    <a:pt x="23" y="320"/>
                    <a:pt x="19" y="320"/>
                  </a:cubicBezTo>
                  <a:cubicBezTo>
                    <a:pt x="19" y="319"/>
                    <a:pt x="19" y="318"/>
                    <a:pt x="19" y="317"/>
                  </a:cubicBezTo>
                  <a:close/>
                  <a:moveTo>
                    <a:pt x="19" y="365"/>
                  </a:moveTo>
                  <a:cubicBezTo>
                    <a:pt x="19" y="364"/>
                    <a:pt x="19" y="363"/>
                    <a:pt x="19" y="362"/>
                  </a:cubicBezTo>
                  <a:cubicBezTo>
                    <a:pt x="23" y="362"/>
                    <a:pt x="27" y="362"/>
                    <a:pt x="32" y="362"/>
                  </a:cubicBezTo>
                  <a:cubicBezTo>
                    <a:pt x="32" y="363"/>
                    <a:pt x="32" y="364"/>
                    <a:pt x="32" y="365"/>
                  </a:cubicBezTo>
                  <a:cubicBezTo>
                    <a:pt x="27" y="365"/>
                    <a:pt x="23" y="365"/>
                    <a:pt x="19" y="365"/>
                  </a:cubicBezTo>
                  <a:close/>
                  <a:moveTo>
                    <a:pt x="19" y="408"/>
                  </a:moveTo>
                  <a:cubicBezTo>
                    <a:pt x="23" y="408"/>
                    <a:pt x="27" y="408"/>
                    <a:pt x="32" y="408"/>
                  </a:cubicBezTo>
                  <a:cubicBezTo>
                    <a:pt x="32" y="409"/>
                    <a:pt x="32" y="409"/>
                    <a:pt x="32" y="410"/>
                  </a:cubicBezTo>
                  <a:cubicBezTo>
                    <a:pt x="27" y="410"/>
                    <a:pt x="23" y="410"/>
                    <a:pt x="19" y="410"/>
                  </a:cubicBezTo>
                  <a:cubicBezTo>
                    <a:pt x="19" y="409"/>
                    <a:pt x="19" y="409"/>
                    <a:pt x="19" y="408"/>
                  </a:cubicBezTo>
                  <a:close/>
                  <a:moveTo>
                    <a:pt x="19" y="453"/>
                  </a:moveTo>
                  <a:cubicBezTo>
                    <a:pt x="23" y="453"/>
                    <a:pt x="27" y="453"/>
                    <a:pt x="32" y="453"/>
                  </a:cubicBezTo>
                  <a:cubicBezTo>
                    <a:pt x="32" y="454"/>
                    <a:pt x="32" y="455"/>
                    <a:pt x="32" y="456"/>
                  </a:cubicBezTo>
                  <a:cubicBezTo>
                    <a:pt x="27" y="456"/>
                    <a:pt x="23" y="456"/>
                    <a:pt x="19" y="456"/>
                  </a:cubicBezTo>
                  <a:cubicBezTo>
                    <a:pt x="19" y="455"/>
                    <a:pt x="19" y="454"/>
                    <a:pt x="19" y="453"/>
                  </a:cubicBezTo>
                  <a:close/>
                  <a:moveTo>
                    <a:pt x="37" y="0"/>
                  </a:moveTo>
                  <a:cubicBezTo>
                    <a:pt x="41" y="0"/>
                    <a:pt x="46" y="0"/>
                    <a:pt x="50" y="0"/>
                  </a:cubicBezTo>
                  <a:cubicBezTo>
                    <a:pt x="50" y="1"/>
                    <a:pt x="50" y="2"/>
                    <a:pt x="50" y="3"/>
                  </a:cubicBezTo>
                  <a:cubicBezTo>
                    <a:pt x="46" y="3"/>
                    <a:pt x="41" y="3"/>
                    <a:pt x="37" y="3"/>
                  </a:cubicBezTo>
                  <a:cubicBezTo>
                    <a:pt x="37" y="2"/>
                    <a:pt x="37" y="1"/>
                    <a:pt x="37" y="0"/>
                  </a:cubicBezTo>
                  <a:close/>
                  <a:moveTo>
                    <a:pt x="37" y="45"/>
                  </a:moveTo>
                  <a:cubicBezTo>
                    <a:pt x="41" y="45"/>
                    <a:pt x="46" y="45"/>
                    <a:pt x="50" y="45"/>
                  </a:cubicBezTo>
                  <a:cubicBezTo>
                    <a:pt x="50" y="46"/>
                    <a:pt x="50" y="47"/>
                    <a:pt x="50" y="48"/>
                  </a:cubicBezTo>
                  <a:cubicBezTo>
                    <a:pt x="46" y="48"/>
                    <a:pt x="41" y="48"/>
                    <a:pt x="37" y="48"/>
                  </a:cubicBezTo>
                  <a:cubicBezTo>
                    <a:pt x="37" y="47"/>
                    <a:pt x="37" y="46"/>
                    <a:pt x="37" y="45"/>
                  </a:cubicBezTo>
                  <a:close/>
                  <a:moveTo>
                    <a:pt x="37" y="91"/>
                  </a:moveTo>
                  <a:cubicBezTo>
                    <a:pt x="41" y="91"/>
                    <a:pt x="46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46" y="93"/>
                    <a:pt x="41" y="93"/>
                    <a:pt x="37" y="93"/>
                  </a:cubicBezTo>
                  <a:cubicBezTo>
                    <a:pt x="37" y="92"/>
                    <a:pt x="37" y="92"/>
                    <a:pt x="37" y="91"/>
                  </a:cubicBezTo>
                  <a:close/>
                  <a:moveTo>
                    <a:pt x="37" y="136"/>
                  </a:moveTo>
                  <a:cubicBezTo>
                    <a:pt x="41" y="136"/>
                    <a:pt x="46" y="136"/>
                    <a:pt x="50" y="136"/>
                  </a:cubicBezTo>
                  <a:cubicBezTo>
                    <a:pt x="50" y="137"/>
                    <a:pt x="50" y="138"/>
                    <a:pt x="50" y="139"/>
                  </a:cubicBezTo>
                  <a:cubicBezTo>
                    <a:pt x="46" y="139"/>
                    <a:pt x="41" y="139"/>
                    <a:pt x="37" y="139"/>
                  </a:cubicBezTo>
                  <a:cubicBezTo>
                    <a:pt x="37" y="138"/>
                    <a:pt x="37" y="137"/>
                    <a:pt x="37" y="136"/>
                  </a:cubicBezTo>
                  <a:close/>
                  <a:moveTo>
                    <a:pt x="37" y="181"/>
                  </a:moveTo>
                  <a:cubicBezTo>
                    <a:pt x="41" y="181"/>
                    <a:pt x="46" y="181"/>
                    <a:pt x="50" y="181"/>
                  </a:cubicBezTo>
                  <a:cubicBezTo>
                    <a:pt x="50" y="182"/>
                    <a:pt x="50" y="183"/>
                    <a:pt x="50" y="184"/>
                  </a:cubicBezTo>
                  <a:cubicBezTo>
                    <a:pt x="46" y="184"/>
                    <a:pt x="41" y="184"/>
                    <a:pt x="37" y="184"/>
                  </a:cubicBezTo>
                  <a:cubicBezTo>
                    <a:pt x="37" y="183"/>
                    <a:pt x="37" y="182"/>
                    <a:pt x="37" y="181"/>
                  </a:cubicBezTo>
                  <a:close/>
                  <a:moveTo>
                    <a:pt x="37" y="227"/>
                  </a:moveTo>
                  <a:cubicBezTo>
                    <a:pt x="41" y="227"/>
                    <a:pt x="46" y="227"/>
                    <a:pt x="50" y="227"/>
                  </a:cubicBezTo>
                  <a:cubicBezTo>
                    <a:pt x="50" y="227"/>
                    <a:pt x="50" y="228"/>
                    <a:pt x="50" y="229"/>
                  </a:cubicBezTo>
                  <a:cubicBezTo>
                    <a:pt x="46" y="229"/>
                    <a:pt x="41" y="229"/>
                    <a:pt x="37" y="229"/>
                  </a:cubicBezTo>
                  <a:cubicBezTo>
                    <a:pt x="37" y="228"/>
                    <a:pt x="37" y="227"/>
                    <a:pt x="37" y="227"/>
                  </a:cubicBezTo>
                  <a:close/>
                  <a:moveTo>
                    <a:pt x="37" y="272"/>
                  </a:moveTo>
                  <a:cubicBezTo>
                    <a:pt x="41" y="272"/>
                    <a:pt x="46" y="272"/>
                    <a:pt x="50" y="272"/>
                  </a:cubicBezTo>
                  <a:cubicBezTo>
                    <a:pt x="50" y="273"/>
                    <a:pt x="50" y="274"/>
                    <a:pt x="50" y="274"/>
                  </a:cubicBezTo>
                  <a:cubicBezTo>
                    <a:pt x="46" y="274"/>
                    <a:pt x="41" y="274"/>
                    <a:pt x="37" y="274"/>
                  </a:cubicBezTo>
                  <a:cubicBezTo>
                    <a:pt x="37" y="274"/>
                    <a:pt x="37" y="273"/>
                    <a:pt x="37" y="272"/>
                  </a:cubicBezTo>
                  <a:close/>
                  <a:moveTo>
                    <a:pt x="37" y="317"/>
                  </a:moveTo>
                  <a:cubicBezTo>
                    <a:pt x="41" y="317"/>
                    <a:pt x="46" y="317"/>
                    <a:pt x="50" y="317"/>
                  </a:cubicBezTo>
                  <a:cubicBezTo>
                    <a:pt x="50" y="318"/>
                    <a:pt x="50" y="319"/>
                    <a:pt x="50" y="320"/>
                  </a:cubicBezTo>
                  <a:cubicBezTo>
                    <a:pt x="46" y="320"/>
                    <a:pt x="41" y="320"/>
                    <a:pt x="37" y="320"/>
                  </a:cubicBezTo>
                  <a:cubicBezTo>
                    <a:pt x="37" y="319"/>
                    <a:pt x="37" y="318"/>
                    <a:pt x="37" y="317"/>
                  </a:cubicBezTo>
                  <a:close/>
                  <a:moveTo>
                    <a:pt x="37" y="365"/>
                  </a:moveTo>
                  <a:cubicBezTo>
                    <a:pt x="37" y="364"/>
                    <a:pt x="37" y="363"/>
                    <a:pt x="37" y="362"/>
                  </a:cubicBezTo>
                  <a:cubicBezTo>
                    <a:pt x="41" y="362"/>
                    <a:pt x="46" y="362"/>
                    <a:pt x="50" y="362"/>
                  </a:cubicBezTo>
                  <a:cubicBezTo>
                    <a:pt x="50" y="363"/>
                    <a:pt x="50" y="364"/>
                    <a:pt x="50" y="365"/>
                  </a:cubicBezTo>
                  <a:cubicBezTo>
                    <a:pt x="46" y="365"/>
                    <a:pt x="41" y="365"/>
                    <a:pt x="37" y="365"/>
                  </a:cubicBezTo>
                  <a:close/>
                  <a:moveTo>
                    <a:pt x="37" y="408"/>
                  </a:moveTo>
                  <a:cubicBezTo>
                    <a:pt x="41" y="408"/>
                    <a:pt x="46" y="408"/>
                    <a:pt x="50" y="408"/>
                  </a:cubicBezTo>
                  <a:cubicBezTo>
                    <a:pt x="50" y="409"/>
                    <a:pt x="50" y="409"/>
                    <a:pt x="50" y="410"/>
                  </a:cubicBezTo>
                  <a:cubicBezTo>
                    <a:pt x="46" y="410"/>
                    <a:pt x="41" y="410"/>
                    <a:pt x="37" y="410"/>
                  </a:cubicBezTo>
                  <a:cubicBezTo>
                    <a:pt x="37" y="409"/>
                    <a:pt x="37" y="409"/>
                    <a:pt x="37" y="408"/>
                  </a:cubicBezTo>
                  <a:close/>
                  <a:moveTo>
                    <a:pt x="37" y="453"/>
                  </a:moveTo>
                  <a:cubicBezTo>
                    <a:pt x="41" y="453"/>
                    <a:pt x="46" y="453"/>
                    <a:pt x="50" y="453"/>
                  </a:cubicBezTo>
                  <a:cubicBezTo>
                    <a:pt x="50" y="454"/>
                    <a:pt x="50" y="455"/>
                    <a:pt x="50" y="456"/>
                  </a:cubicBezTo>
                  <a:cubicBezTo>
                    <a:pt x="46" y="456"/>
                    <a:pt x="41" y="456"/>
                    <a:pt x="37" y="456"/>
                  </a:cubicBezTo>
                  <a:cubicBezTo>
                    <a:pt x="37" y="455"/>
                    <a:pt x="37" y="454"/>
                    <a:pt x="37" y="453"/>
                  </a:cubicBezTo>
                  <a:close/>
                  <a:moveTo>
                    <a:pt x="55" y="0"/>
                  </a:moveTo>
                  <a:cubicBezTo>
                    <a:pt x="59" y="0"/>
                    <a:pt x="64" y="0"/>
                    <a:pt x="68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64" y="3"/>
                    <a:pt x="59" y="3"/>
                    <a:pt x="55" y="3"/>
                  </a:cubicBezTo>
                  <a:cubicBezTo>
                    <a:pt x="55" y="2"/>
                    <a:pt x="55" y="1"/>
                    <a:pt x="55" y="0"/>
                  </a:cubicBezTo>
                  <a:close/>
                  <a:moveTo>
                    <a:pt x="55" y="45"/>
                  </a:moveTo>
                  <a:cubicBezTo>
                    <a:pt x="59" y="45"/>
                    <a:pt x="64" y="45"/>
                    <a:pt x="68" y="45"/>
                  </a:cubicBezTo>
                  <a:cubicBezTo>
                    <a:pt x="68" y="46"/>
                    <a:pt x="68" y="47"/>
                    <a:pt x="68" y="48"/>
                  </a:cubicBezTo>
                  <a:cubicBezTo>
                    <a:pt x="64" y="48"/>
                    <a:pt x="59" y="48"/>
                    <a:pt x="55" y="48"/>
                  </a:cubicBezTo>
                  <a:cubicBezTo>
                    <a:pt x="55" y="47"/>
                    <a:pt x="55" y="46"/>
                    <a:pt x="55" y="45"/>
                  </a:cubicBezTo>
                  <a:close/>
                  <a:moveTo>
                    <a:pt x="55" y="91"/>
                  </a:moveTo>
                  <a:cubicBezTo>
                    <a:pt x="59" y="91"/>
                    <a:pt x="64" y="91"/>
                    <a:pt x="68" y="91"/>
                  </a:cubicBezTo>
                  <a:cubicBezTo>
                    <a:pt x="68" y="92"/>
                    <a:pt x="68" y="92"/>
                    <a:pt x="68" y="93"/>
                  </a:cubicBezTo>
                  <a:cubicBezTo>
                    <a:pt x="64" y="93"/>
                    <a:pt x="59" y="93"/>
                    <a:pt x="55" y="93"/>
                  </a:cubicBezTo>
                  <a:cubicBezTo>
                    <a:pt x="55" y="92"/>
                    <a:pt x="55" y="92"/>
                    <a:pt x="55" y="91"/>
                  </a:cubicBezTo>
                  <a:close/>
                  <a:moveTo>
                    <a:pt x="55" y="136"/>
                  </a:moveTo>
                  <a:cubicBezTo>
                    <a:pt x="59" y="136"/>
                    <a:pt x="64" y="136"/>
                    <a:pt x="68" y="136"/>
                  </a:cubicBezTo>
                  <a:cubicBezTo>
                    <a:pt x="68" y="137"/>
                    <a:pt x="68" y="138"/>
                    <a:pt x="68" y="139"/>
                  </a:cubicBezTo>
                  <a:cubicBezTo>
                    <a:pt x="64" y="139"/>
                    <a:pt x="59" y="139"/>
                    <a:pt x="55" y="139"/>
                  </a:cubicBezTo>
                  <a:cubicBezTo>
                    <a:pt x="55" y="138"/>
                    <a:pt x="55" y="137"/>
                    <a:pt x="55" y="136"/>
                  </a:cubicBezTo>
                  <a:close/>
                  <a:moveTo>
                    <a:pt x="55" y="181"/>
                  </a:moveTo>
                  <a:cubicBezTo>
                    <a:pt x="59" y="181"/>
                    <a:pt x="64" y="181"/>
                    <a:pt x="68" y="181"/>
                  </a:cubicBezTo>
                  <a:cubicBezTo>
                    <a:pt x="68" y="182"/>
                    <a:pt x="68" y="183"/>
                    <a:pt x="68" y="184"/>
                  </a:cubicBezTo>
                  <a:cubicBezTo>
                    <a:pt x="64" y="184"/>
                    <a:pt x="59" y="184"/>
                    <a:pt x="55" y="184"/>
                  </a:cubicBezTo>
                  <a:cubicBezTo>
                    <a:pt x="55" y="183"/>
                    <a:pt x="55" y="182"/>
                    <a:pt x="55" y="181"/>
                  </a:cubicBezTo>
                  <a:close/>
                  <a:moveTo>
                    <a:pt x="55" y="227"/>
                  </a:moveTo>
                  <a:cubicBezTo>
                    <a:pt x="59" y="227"/>
                    <a:pt x="64" y="227"/>
                    <a:pt x="68" y="227"/>
                  </a:cubicBezTo>
                  <a:cubicBezTo>
                    <a:pt x="68" y="227"/>
                    <a:pt x="68" y="228"/>
                    <a:pt x="68" y="229"/>
                  </a:cubicBezTo>
                  <a:cubicBezTo>
                    <a:pt x="64" y="229"/>
                    <a:pt x="59" y="229"/>
                    <a:pt x="55" y="229"/>
                  </a:cubicBezTo>
                  <a:cubicBezTo>
                    <a:pt x="55" y="228"/>
                    <a:pt x="55" y="227"/>
                    <a:pt x="55" y="227"/>
                  </a:cubicBezTo>
                  <a:close/>
                  <a:moveTo>
                    <a:pt x="55" y="272"/>
                  </a:moveTo>
                  <a:cubicBezTo>
                    <a:pt x="59" y="272"/>
                    <a:pt x="64" y="272"/>
                    <a:pt x="68" y="272"/>
                  </a:cubicBezTo>
                  <a:cubicBezTo>
                    <a:pt x="68" y="273"/>
                    <a:pt x="68" y="274"/>
                    <a:pt x="68" y="274"/>
                  </a:cubicBezTo>
                  <a:cubicBezTo>
                    <a:pt x="64" y="274"/>
                    <a:pt x="59" y="274"/>
                    <a:pt x="55" y="274"/>
                  </a:cubicBezTo>
                  <a:cubicBezTo>
                    <a:pt x="55" y="274"/>
                    <a:pt x="55" y="273"/>
                    <a:pt x="55" y="272"/>
                  </a:cubicBezTo>
                  <a:close/>
                  <a:moveTo>
                    <a:pt x="55" y="317"/>
                  </a:moveTo>
                  <a:cubicBezTo>
                    <a:pt x="59" y="317"/>
                    <a:pt x="64" y="317"/>
                    <a:pt x="68" y="317"/>
                  </a:cubicBezTo>
                  <a:cubicBezTo>
                    <a:pt x="68" y="318"/>
                    <a:pt x="68" y="319"/>
                    <a:pt x="68" y="320"/>
                  </a:cubicBezTo>
                  <a:cubicBezTo>
                    <a:pt x="64" y="320"/>
                    <a:pt x="59" y="320"/>
                    <a:pt x="55" y="320"/>
                  </a:cubicBezTo>
                  <a:cubicBezTo>
                    <a:pt x="55" y="319"/>
                    <a:pt x="55" y="318"/>
                    <a:pt x="55" y="317"/>
                  </a:cubicBezTo>
                  <a:close/>
                  <a:moveTo>
                    <a:pt x="55" y="365"/>
                  </a:moveTo>
                  <a:cubicBezTo>
                    <a:pt x="55" y="364"/>
                    <a:pt x="55" y="363"/>
                    <a:pt x="55" y="362"/>
                  </a:cubicBezTo>
                  <a:cubicBezTo>
                    <a:pt x="59" y="362"/>
                    <a:pt x="64" y="362"/>
                    <a:pt x="68" y="362"/>
                  </a:cubicBezTo>
                  <a:cubicBezTo>
                    <a:pt x="68" y="363"/>
                    <a:pt x="68" y="364"/>
                    <a:pt x="68" y="365"/>
                  </a:cubicBezTo>
                  <a:cubicBezTo>
                    <a:pt x="64" y="365"/>
                    <a:pt x="59" y="365"/>
                    <a:pt x="55" y="365"/>
                  </a:cubicBezTo>
                  <a:close/>
                  <a:moveTo>
                    <a:pt x="55" y="408"/>
                  </a:moveTo>
                  <a:cubicBezTo>
                    <a:pt x="59" y="408"/>
                    <a:pt x="64" y="408"/>
                    <a:pt x="68" y="408"/>
                  </a:cubicBezTo>
                  <a:cubicBezTo>
                    <a:pt x="68" y="409"/>
                    <a:pt x="68" y="409"/>
                    <a:pt x="68" y="410"/>
                  </a:cubicBezTo>
                  <a:cubicBezTo>
                    <a:pt x="64" y="410"/>
                    <a:pt x="59" y="410"/>
                    <a:pt x="55" y="410"/>
                  </a:cubicBezTo>
                  <a:cubicBezTo>
                    <a:pt x="55" y="409"/>
                    <a:pt x="55" y="409"/>
                    <a:pt x="55" y="408"/>
                  </a:cubicBezTo>
                  <a:close/>
                  <a:moveTo>
                    <a:pt x="55" y="453"/>
                  </a:moveTo>
                  <a:cubicBezTo>
                    <a:pt x="59" y="453"/>
                    <a:pt x="64" y="453"/>
                    <a:pt x="68" y="453"/>
                  </a:cubicBezTo>
                  <a:cubicBezTo>
                    <a:pt x="68" y="454"/>
                    <a:pt x="68" y="455"/>
                    <a:pt x="68" y="456"/>
                  </a:cubicBezTo>
                  <a:cubicBezTo>
                    <a:pt x="64" y="456"/>
                    <a:pt x="59" y="456"/>
                    <a:pt x="55" y="456"/>
                  </a:cubicBezTo>
                  <a:cubicBezTo>
                    <a:pt x="55" y="455"/>
                    <a:pt x="55" y="454"/>
                    <a:pt x="55" y="453"/>
                  </a:cubicBezTo>
                  <a:close/>
                  <a:moveTo>
                    <a:pt x="73" y="0"/>
                  </a:moveTo>
                  <a:cubicBezTo>
                    <a:pt x="78" y="0"/>
                    <a:pt x="82" y="0"/>
                    <a:pt x="86" y="0"/>
                  </a:cubicBezTo>
                  <a:cubicBezTo>
                    <a:pt x="86" y="1"/>
                    <a:pt x="86" y="2"/>
                    <a:pt x="86" y="3"/>
                  </a:cubicBezTo>
                  <a:cubicBezTo>
                    <a:pt x="82" y="3"/>
                    <a:pt x="78" y="3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lose/>
                  <a:moveTo>
                    <a:pt x="73" y="45"/>
                  </a:moveTo>
                  <a:cubicBezTo>
                    <a:pt x="78" y="45"/>
                    <a:pt x="82" y="45"/>
                    <a:pt x="86" y="45"/>
                  </a:cubicBezTo>
                  <a:cubicBezTo>
                    <a:pt x="86" y="46"/>
                    <a:pt x="86" y="47"/>
                    <a:pt x="86" y="48"/>
                  </a:cubicBezTo>
                  <a:cubicBezTo>
                    <a:pt x="82" y="48"/>
                    <a:pt x="78" y="48"/>
                    <a:pt x="73" y="48"/>
                  </a:cubicBezTo>
                  <a:cubicBezTo>
                    <a:pt x="73" y="47"/>
                    <a:pt x="73" y="46"/>
                    <a:pt x="73" y="45"/>
                  </a:cubicBezTo>
                  <a:close/>
                  <a:moveTo>
                    <a:pt x="73" y="91"/>
                  </a:moveTo>
                  <a:cubicBezTo>
                    <a:pt x="78" y="91"/>
                    <a:pt x="82" y="91"/>
                    <a:pt x="86" y="91"/>
                  </a:cubicBezTo>
                  <a:cubicBezTo>
                    <a:pt x="86" y="92"/>
                    <a:pt x="86" y="92"/>
                    <a:pt x="86" y="93"/>
                  </a:cubicBezTo>
                  <a:cubicBezTo>
                    <a:pt x="82" y="93"/>
                    <a:pt x="78" y="93"/>
                    <a:pt x="73" y="93"/>
                  </a:cubicBezTo>
                  <a:cubicBezTo>
                    <a:pt x="73" y="92"/>
                    <a:pt x="73" y="92"/>
                    <a:pt x="73" y="91"/>
                  </a:cubicBezTo>
                  <a:close/>
                  <a:moveTo>
                    <a:pt x="73" y="136"/>
                  </a:moveTo>
                  <a:cubicBezTo>
                    <a:pt x="78" y="136"/>
                    <a:pt x="82" y="136"/>
                    <a:pt x="86" y="136"/>
                  </a:cubicBezTo>
                  <a:cubicBezTo>
                    <a:pt x="86" y="137"/>
                    <a:pt x="86" y="138"/>
                    <a:pt x="86" y="139"/>
                  </a:cubicBezTo>
                  <a:cubicBezTo>
                    <a:pt x="82" y="139"/>
                    <a:pt x="78" y="139"/>
                    <a:pt x="73" y="139"/>
                  </a:cubicBezTo>
                  <a:cubicBezTo>
                    <a:pt x="73" y="138"/>
                    <a:pt x="73" y="137"/>
                    <a:pt x="73" y="136"/>
                  </a:cubicBezTo>
                  <a:close/>
                  <a:moveTo>
                    <a:pt x="73" y="181"/>
                  </a:moveTo>
                  <a:cubicBezTo>
                    <a:pt x="78" y="181"/>
                    <a:pt x="82" y="181"/>
                    <a:pt x="86" y="181"/>
                  </a:cubicBezTo>
                  <a:cubicBezTo>
                    <a:pt x="86" y="182"/>
                    <a:pt x="86" y="183"/>
                    <a:pt x="86" y="184"/>
                  </a:cubicBezTo>
                  <a:cubicBezTo>
                    <a:pt x="82" y="184"/>
                    <a:pt x="78" y="184"/>
                    <a:pt x="73" y="184"/>
                  </a:cubicBezTo>
                  <a:cubicBezTo>
                    <a:pt x="73" y="183"/>
                    <a:pt x="73" y="182"/>
                    <a:pt x="73" y="181"/>
                  </a:cubicBezTo>
                  <a:close/>
                  <a:moveTo>
                    <a:pt x="73" y="227"/>
                  </a:moveTo>
                  <a:cubicBezTo>
                    <a:pt x="78" y="227"/>
                    <a:pt x="82" y="227"/>
                    <a:pt x="86" y="227"/>
                  </a:cubicBezTo>
                  <a:cubicBezTo>
                    <a:pt x="86" y="227"/>
                    <a:pt x="86" y="228"/>
                    <a:pt x="86" y="229"/>
                  </a:cubicBezTo>
                  <a:cubicBezTo>
                    <a:pt x="82" y="229"/>
                    <a:pt x="78" y="229"/>
                    <a:pt x="73" y="229"/>
                  </a:cubicBezTo>
                  <a:cubicBezTo>
                    <a:pt x="73" y="228"/>
                    <a:pt x="73" y="227"/>
                    <a:pt x="73" y="227"/>
                  </a:cubicBezTo>
                  <a:close/>
                  <a:moveTo>
                    <a:pt x="73" y="272"/>
                  </a:moveTo>
                  <a:cubicBezTo>
                    <a:pt x="78" y="272"/>
                    <a:pt x="82" y="272"/>
                    <a:pt x="86" y="272"/>
                  </a:cubicBezTo>
                  <a:cubicBezTo>
                    <a:pt x="86" y="273"/>
                    <a:pt x="86" y="274"/>
                    <a:pt x="86" y="274"/>
                  </a:cubicBezTo>
                  <a:cubicBezTo>
                    <a:pt x="82" y="274"/>
                    <a:pt x="78" y="274"/>
                    <a:pt x="73" y="274"/>
                  </a:cubicBezTo>
                  <a:cubicBezTo>
                    <a:pt x="73" y="274"/>
                    <a:pt x="73" y="273"/>
                    <a:pt x="73" y="272"/>
                  </a:cubicBezTo>
                  <a:close/>
                  <a:moveTo>
                    <a:pt x="73" y="317"/>
                  </a:moveTo>
                  <a:cubicBezTo>
                    <a:pt x="78" y="317"/>
                    <a:pt x="82" y="317"/>
                    <a:pt x="86" y="317"/>
                  </a:cubicBezTo>
                  <a:cubicBezTo>
                    <a:pt x="86" y="318"/>
                    <a:pt x="86" y="319"/>
                    <a:pt x="86" y="320"/>
                  </a:cubicBezTo>
                  <a:cubicBezTo>
                    <a:pt x="82" y="320"/>
                    <a:pt x="78" y="320"/>
                    <a:pt x="73" y="320"/>
                  </a:cubicBezTo>
                  <a:cubicBezTo>
                    <a:pt x="73" y="319"/>
                    <a:pt x="73" y="318"/>
                    <a:pt x="73" y="317"/>
                  </a:cubicBezTo>
                  <a:close/>
                  <a:moveTo>
                    <a:pt x="73" y="365"/>
                  </a:moveTo>
                  <a:cubicBezTo>
                    <a:pt x="73" y="364"/>
                    <a:pt x="73" y="363"/>
                    <a:pt x="73" y="362"/>
                  </a:cubicBezTo>
                  <a:cubicBezTo>
                    <a:pt x="78" y="362"/>
                    <a:pt x="82" y="362"/>
                    <a:pt x="86" y="362"/>
                  </a:cubicBezTo>
                  <a:cubicBezTo>
                    <a:pt x="86" y="363"/>
                    <a:pt x="86" y="364"/>
                    <a:pt x="86" y="365"/>
                  </a:cubicBezTo>
                  <a:cubicBezTo>
                    <a:pt x="82" y="365"/>
                    <a:pt x="78" y="365"/>
                    <a:pt x="73" y="365"/>
                  </a:cubicBezTo>
                  <a:close/>
                  <a:moveTo>
                    <a:pt x="73" y="408"/>
                  </a:moveTo>
                  <a:cubicBezTo>
                    <a:pt x="78" y="408"/>
                    <a:pt x="82" y="408"/>
                    <a:pt x="86" y="408"/>
                  </a:cubicBezTo>
                  <a:cubicBezTo>
                    <a:pt x="86" y="409"/>
                    <a:pt x="86" y="409"/>
                    <a:pt x="86" y="410"/>
                  </a:cubicBezTo>
                  <a:cubicBezTo>
                    <a:pt x="82" y="410"/>
                    <a:pt x="78" y="410"/>
                    <a:pt x="73" y="410"/>
                  </a:cubicBezTo>
                  <a:cubicBezTo>
                    <a:pt x="73" y="409"/>
                    <a:pt x="73" y="409"/>
                    <a:pt x="73" y="408"/>
                  </a:cubicBezTo>
                  <a:close/>
                  <a:moveTo>
                    <a:pt x="73" y="453"/>
                  </a:moveTo>
                  <a:cubicBezTo>
                    <a:pt x="78" y="453"/>
                    <a:pt x="82" y="453"/>
                    <a:pt x="86" y="453"/>
                  </a:cubicBezTo>
                  <a:cubicBezTo>
                    <a:pt x="86" y="454"/>
                    <a:pt x="86" y="455"/>
                    <a:pt x="86" y="456"/>
                  </a:cubicBezTo>
                  <a:cubicBezTo>
                    <a:pt x="82" y="456"/>
                    <a:pt x="78" y="456"/>
                    <a:pt x="73" y="456"/>
                  </a:cubicBezTo>
                  <a:cubicBezTo>
                    <a:pt x="73" y="455"/>
                    <a:pt x="73" y="454"/>
                    <a:pt x="73" y="453"/>
                  </a:cubicBezTo>
                  <a:close/>
                  <a:moveTo>
                    <a:pt x="92" y="0"/>
                  </a:moveTo>
                  <a:cubicBezTo>
                    <a:pt x="96" y="0"/>
                    <a:pt x="100" y="0"/>
                    <a:pt x="105" y="0"/>
                  </a:cubicBezTo>
                  <a:cubicBezTo>
                    <a:pt x="105" y="1"/>
                    <a:pt x="105" y="2"/>
                    <a:pt x="105" y="3"/>
                  </a:cubicBezTo>
                  <a:cubicBezTo>
                    <a:pt x="100" y="3"/>
                    <a:pt x="96" y="3"/>
                    <a:pt x="92" y="3"/>
                  </a:cubicBezTo>
                  <a:cubicBezTo>
                    <a:pt x="92" y="2"/>
                    <a:pt x="92" y="1"/>
                    <a:pt x="92" y="0"/>
                  </a:cubicBezTo>
                  <a:close/>
                  <a:moveTo>
                    <a:pt x="92" y="45"/>
                  </a:moveTo>
                  <a:cubicBezTo>
                    <a:pt x="96" y="45"/>
                    <a:pt x="100" y="45"/>
                    <a:pt x="105" y="45"/>
                  </a:cubicBezTo>
                  <a:cubicBezTo>
                    <a:pt x="105" y="46"/>
                    <a:pt x="105" y="47"/>
                    <a:pt x="105" y="48"/>
                  </a:cubicBezTo>
                  <a:cubicBezTo>
                    <a:pt x="100" y="48"/>
                    <a:pt x="96" y="48"/>
                    <a:pt x="92" y="48"/>
                  </a:cubicBezTo>
                  <a:cubicBezTo>
                    <a:pt x="92" y="47"/>
                    <a:pt x="92" y="46"/>
                    <a:pt x="92" y="45"/>
                  </a:cubicBezTo>
                  <a:close/>
                  <a:moveTo>
                    <a:pt x="92" y="91"/>
                  </a:moveTo>
                  <a:cubicBezTo>
                    <a:pt x="96" y="91"/>
                    <a:pt x="100" y="91"/>
                    <a:pt x="105" y="91"/>
                  </a:cubicBezTo>
                  <a:cubicBezTo>
                    <a:pt x="105" y="92"/>
                    <a:pt x="105" y="92"/>
                    <a:pt x="105" y="93"/>
                  </a:cubicBezTo>
                  <a:cubicBezTo>
                    <a:pt x="100" y="93"/>
                    <a:pt x="96" y="93"/>
                    <a:pt x="92" y="93"/>
                  </a:cubicBezTo>
                  <a:cubicBezTo>
                    <a:pt x="92" y="92"/>
                    <a:pt x="92" y="92"/>
                    <a:pt x="92" y="91"/>
                  </a:cubicBezTo>
                  <a:close/>
                  <a:moveTo>
                    <a:pt x="92" y="136"/>
                  </a:moveTo>
                  <a:cubicBezTo>
                    <a:pt x="96" y="136"/>
                    <a:pt x="100" y="136"/>
                    <a:pt x="105" y="136"/>
                  </a:cubicBezTo>
                  <a:cubicBezTo>
                    <a:pt x="105" y="137"/>
                    <a:pt x="105" y="138"/>
                    <a:pt x="105" y="139"/>
                  </a:cubicBezTo>
                  <a:cubicBezTo>
                    <a:pt x="100" y="139"/>
                    <a:pt x="96" y="139"/>
                    <a:pt x="92" y="139"/>
                  </a:cubicBezTo>
                  <a:cubicBezTo>
                    <a:pt x="92" y="138"/>
                    <a:pt x="92" y="137"/>
                    <a:pt x="92" y="136"/>
                  </a:cubicBezTo>
                  <a:close/>
                  <a:moveTo>
                    <a:pt x="92" y="181"/>
                  </a:moveTo>
                  <a:cubicBezTo>
                    <a:pt x="96" y="181"/>
                    <a:pt x="100" y="181"/>
                    <a:pt x="105" y="181"/>
                  </a:cubicBezTo>
                  <a:cubicBezTo>
                    <a:pt x="105" y="182"/>
                    <a:pt x="105" y="183"/>
                    <a:pt x="105" y="184"/>
                  </a:cubicBezTo>
                  <a:cubicBezTo>
                    <a:pt x="100" y="184"/>
                    <a:pt x="96" y="184"/>
                    <a:pt x="92" y="184"/>
                  </a:cubicBezTo>
                  <a:cubicBezTo>
                    <a:pt x="92" y="183"/>
                    <a:pt x="92" y="182"/>
                    <a:pt x="92" y="181"/>
                  </a:cubicBezTo>
                  <a:close/>
                  <a:moveTo>
                    <a:pt x="92" y="227"/>
                  </a:moveTo>
                  <a:cubicBezTo>
                    <a:pt x="96" y="227"/>
                    <a:pt x="100" y="227"/>
                    <a:pt x="105" y="227"/>
                  </a:cubicBezTo>
                  <a:cubicBezTo>
                    <a:pt x="105" y="227"/>
                    <a:pt x="105" y="228"/>
                    <a:pt x="105" y="229"/>
                  </a:cubicBezTo>
                  <a:cubicBezTo>
                    <a:pt x="100" y="229"/>
                    <a:pt x="96" y="229"/>
                    <a:pt x="92" y="229"/>
                  </a:cubicBezTo>
                  <a:cubicBezTo>
                    <a:pt x="92" y="228"/>
                    <a:pt x="92" y="227"/>
                    <a:pt x="92" y="227"/>
                  </a:cubicBezTo>
                  <a:close/>
                  <a:moveTo>
                    <a:pt x="92" y="272"/>
                  </a:moveTo>
                  <a:cubicBezTo>
                    <a:pt x="96" y="272"/>
                    <a:pt x="100" y="272"/>
                    <a:pt x="105" y="272"/>
                  </a:cubicBezTo>
                  <a:cubicBezTo>
                    <a:pt x="105" y="273"/>
                    <a:pt x="105" y="274"/>
                    <a:pt x="105" y="274"/>
                  </a:cubicBezTo>
                  <a:cubicBezTo>
                    <a:pt x="100" y="274"/>
                    <a:pt x="96" y="274"/>
                    <a:pt x="92" y="274"/>
                  </a:cubicBezTo>
                  <a:cubicBezTo>
                    <a:pt x="92" y="274"/>
                    <a:pt x="92" y="273"/>
                    <a:pt x="92" y="272"/>
                  </a:cubicBezTo>
                  <a:close/>
                  <a:moveTo>
                    <a:pt x="92" y="317"/>
                  </a:moveTo>
                  <a:cubicBezTo>
                    <a:pt x="96" y="317"/>
                    <a:pt x="100" y="317"/>
                    <a:pt x="105" y="317"/>
                  </a:cubicBezTo>
                  <a:cubicBezTo>
                    <a:pt x="105" y="318"/>
                    <a:pt x="105" y="319"/>
                    <a:pt x="105" y="320"/>
                  </a:cubicBezTo>
                  <a:cubicBezTo>
                    <a:pt x="100" y="320"/>
                    <a:pt x="96" y="320"/>
                    <a:pt x="92" y="320"/>
                  </a:cubicBezTo>
                  <a:cubicBezTo>
                    <a:pt x="92" y="319"/>
                    <a:pt x="92" y="318"/>
                    <a:pt x="92" y="317"/>
                  </a:cubicBezTo>
                  <a:close/>
                  <a:moveTo>
                    <a:pt x="92" y="365"/>
                  </a:moveTo>
                  <a:cubicBezTo>
                    <a:pt x="92" y="364"/>
                    <a:pt x="92" y="363"/>
                    <a:pt x="92" y="362"/>
                  </a:cubicBezTo>
                  <a:cubicBezTo>
                    <a:pt x="96" y="362"/>
                    <a:pt x="100" y="362"/>
                    <a:pt x="105" y="362"/>
                  </a:cubicBezTo>
                  <a:cubicBezTo>
                    <a:pt x="105" y="363"/>
                    <a:pt x="105" y="364"/>
                    <a:pt x="105" y="365"/>
                  </a:cubicBezTo>
                  <a:cubicBezTo>
                    <a:pt x="100" y="365"/>
                    <a:pt x="96" y="365"/>
                    <a:pt x="92" y="365"/>
                  </a:cubicBezTo>
                  <a:close/>
                  <a:moveTo>
                    <a:pt x="92" y="408"/>
                  </a:moveTo>
                  <a:cubicBezTo>
                    <a:pt x="96" y="408"/>
                    <a:pt x="100" y="408"/>
                    <a:pt x="105" y="408"/>
                  </a:cubicBezTo>
                  <a:cubicBezTo>
                    <a:pt x="105" y="409"/>
                    <a:pt x="105" y="409"/>
                    <a:pt x="105" y="410"/>
                  </a:cubicBezTo>
                  <a:cubicBezTo>
                    <a:pt x="100" y="410"/>
                    <a:pt x="96" y="410"/>
                    <a:pt x="92" y="410"/>
                  </a:cubicBezTo>
                  <a:cubicBezTo>
                    <a:pt x="92" y="409"/>
                    <a:pt x="92" y="409"/>
                    <a:pt x="92" y="408"/>
                  </a:cubicBezTo>
                  <a:close/>
                  <a:moveTo>
                    <a:pt x="92" y="453"/>
                  </a:moveTo>
                  <a:cubicBezTo>
                    <a:pt x="96" y="453"/>
                    <a:pt x="100" y="453"/>
                    <a:pt x="105" y="453"/>
                  </a:cubicBezTo>
                  <a:cubicBezTo>
                    <a:pt x="105" y="454"/>
                    <a:pt x="105" y="455"/>
                    <a:pt x="105" y="456"/>
                  </a:cubicBezTo>
                  <a:cubicBezTo>
                    <a:pt x="100" y="456"/>
                    <a:pt x="96" y="456"/>
                    <a:pt x="92" y="456"/>
                  </a:cubicBezTo>
                  <a:cubicBezTo>
                    <a:pt x="92" y="455"/>
                    <a:pt x="92" y="454"/>
                    <a:pt x="92" y="453"/>
                  </a:cubicBezTo>
                  <a:close/>
                  <a:moveTo>
                    <a:pt x="110" y="0"/>
                  </a:moveTo>
                  <a:cubicBezTo>
                    <a:pt x="114" y="0"/>
                    <a:pt x="118" y="0"/>
                    <a:pt x="123" y="0"/>
                  </a:cubicBezTo>
                  <a:cubicBezTo>
                    <a:pt x="123" y="1"/>
                    <a:pt x="123" y="2"/>
                    <a:pt x="123" y="3"/>
                  </a:cubicBezTo>
                  <a:cubicBezTo>
                    <a:pt x="118" y="3"/>
                    <a:pt x="114" y="3"/>
                    <a:pt x="110" y="3"/>
                  </a:cubicBezTo>
                  <a:cubicBezTo>
                    <a:pt x="110" y="2"/>
                    <a:pt x="110" y="1"/>
                    <a:pt x="110" y="0"/>
                  </a:cubicBezTo>
                  <a:close/>
                  <a:moveTo>
                    <a:pt x="110" y="45"/>
                  </a:moveTo>
                  <a:cubicBezTo>
                    <a:pt x="114" y="45"/>
                    <a:pt x="118" y="45"/>
                    <a:pt x="123" y="45"/>
                  </a:cubicBezTo>
                  <a:cubicBezTo>
                    <a:pt x="123" y="46"/>
                    <a:pt x="123" y="47"/>
                    <a:pt x="123" y="48"/>
                  </a:cubicBezTo>
                  <a:cubicBezTo>
                    <a:pt x="118" y="48"/>
                    <a:pt x="114" y="48"/>
                    <a:pt x="110" y="48"/>
                  </a:cubicBezTo>
                  <a:cubicBezTo>
                    <a:pt x="110" y="47"/>
                    <a:pt x="110" y="46"/>
                    <a:pt x="110" y="45"/>
                  </a:cubicBezTo>
                  <a:close/>
                  <a:moveTo>
                    <a:pt x="110" y="91"/>
                  </a:moveTo>
                  <a:cubicBezTo>
                    <a:pt x="114" y="91"/>
                    <a:pt x="118" y="91"/>
                    <a:pt x="123" y="91"/>
                  </a:cubicBezTo>
                  <a:cubicBezTo>
                    <a:pt x="123" y="92"/>
                    <a:pt x="123" y="92"/>
                    <a:pt x="123" y="93"/>
                  </a:cubicBezTo>
                  <a:cubicBezTo>
                    <a:pt x="118" y="93"/>
                    <a:pt x="114" y="93"/>
                    <a:pt x="110" y="93"/>
                  </a:cubicBezTo>
                  <a:cubicBezTo>
                    <a:pt x="110" y="92"/>
                    <a:pt x="110" y="92"/>
                    <a:pt x="110" y="91"/>
                  </a:cubicBezTo>
                  <a:close/>
                  <a:moveTo>
                    <a:pt x="110" y="136"/>
                  </a:moveTo>
                  <a:cubicBezTo>
                    <a:pt x="114" y="136"/>
                    <a:pt x="118" y="136"/>
                    <a:pt x="123" y="136"/>
                  </a:cubicBezTo>
                  <a:cubicBezTo>
                    <a:pt x="123" y="137"/>
                    <a:pt x="123" y="138"/>
                    <a:pt x="123" y="139"/>
                  </a:cubicBezTo>
                  <a:cubicBezTo>
                    <a:pt x="118" y="139"/>
                    <a:pt x="114" y="139"/>
                    <a:pt x="110" y="139"/>
                  </a:cubicBezTo>
                  <a:cubicBezTo>
                    <a:pt x="110" y="138"/>
                    <a:pt x="110" y="137"/>
                    <a:pt x="110" y="136"/>
                  </a:cubicBezTo>
                  <a:close/>
                  <a:moveTo>
                    <a:pt x="110" y="181"/>
                  </a:moveTo>
                  <a:cubicBezTo>
                    <a:pt x="114" y="181"/>
                    <a:pt x="118" y="181"/>
                    <a:pt x="123" y="181"/>
                  </a:cubicBezTo>
                  <a:cubicBezTo>
                    <a:pt x="123" y="182"/>
                    <a:pt x="123" y="183"/>
                    <a:pt x="123" y="184"/>
                  </a:cubicBezTo>
                  <a:cubicBezTo>
                    <a:pt x="118" y="184"/>
                    <a:pt x="114" y="184"/>
                    <a:pt x="110" y="184"/>
                  </a:cubicBezTo>
                  <a:cubicBezTo>
                    <a:pt x="110" y="183"/>
                    <a:pt x="110" y="182"/>
                    <a:pt x="110" y="181"/>
                  </a:cubicBezTo>
                  <a:close/>
                  <a:moveTo>
                    <a:pt x="110" y="227"/>
                  </a:moveTo>
                  <a:cubicBezTo>
                    <a:pt x="114" y="227"/>
                    <a:pt x="118" y="227"/>
                    <a:pt x="123" y="227"/>
                  </a:cubicBezTo>
                  <a:cubicBezTo>
                    <a:pt x="123" y="227"/>
                    <a:pt x="123" y="228"/>
                    <a:pt x="123" y="229"/>
                  </a:cubicBezTo>
                  <a:cubicBezTo>
                    <a:pt x="118" y="229"/>
                    <a:pt x="114" y="229"/>
                    <a:pt x="110" y="229"/>
                  </a:cubicBezTo>
                  <a:cubicBezTo>
                    <a:pt x="110" y="228"/>
                    <a:pt x="110" y="227"/>
                    <a:pt x="110" y="227"/>
                  </a:cubicBezTo>
                  <a:close/>
                  <a:moveTo>
                    <a:pt x="110" y="272"/>
                  </a:moveTo>
                  <a:cubicBezTo>
                    <a:pt x="114" y="272"/>
                    <a:pt x="118" y="272"/>
                    <a:pt x="123" y="272"/>
                  </a:cubicBezTo>
                  <a:cubicBezTo>
                    <a:pt x="123" y="273"/>
                    <a:pt x="123" y="274"/>
                    <a:pt x="123" y="274"/>
                  </a:cubicBezTo>
                  <a:cubicBezTo>
                    <a:pt x="118" y="274"/>
                    <a:pt x="114" y="274"/>
                    <a:pt x="110" y="274"/>
                  </a:cubicBezTo>
                  <a:cubicBezTo>
                    <a:pt x="110" y="274"/>
                    <a:pt x="110" y="273"/>
                    <a:pt x="110" y="272"/>
                  </a:cubicBezTo>
                  <a:close/>
                  <a:moveTo>
                    <a:pt x="110" y="317"/>
                  </a:moveTo>
                  <a:cubicBezTo>
                    <a:pt x="114" y="317"/>
                    <a:pt x="118" y="317"/>
                    <a:pt x="123" y="317"/>
                  </a:cubicBezTo>
                  <a:cubicBezTo>
                    <a:pt x="123" y="318"/>
                    <a:pt x="123" y="319"/>
                    <a:pt x="123" y="320"/>
                  </a:cubicBezTo>
                  <a:cubicBezTo>
                    <a:pt x="118" y="320"/>
                    <a:pt x="114" y="320"/>
                    <a:pt x="110" y="320"/>
                  </a:cubicBezTo>
                  <a:cubicBezTo>
                    <a:pt x="110" y="319"/>
                    <a:pt x="110" y="318"/>
                    <a:pt x="110" y="317"/>
                  </a:cubicBezTo>
                  <a:close/>
                  <a:moveTo>
                    <a:pt x="110" y="365"/>
                  </a:moveTo>
                  <a:cubicBezTo>
                    <a:pt x="110" y="364"/>
                    <a:pt x="110" y="363"/>
                    <a:pt x="110" y="362"/>
                  </a:cubicBezTo>
                  <a:cubicBezTo>
                    <a:pt x="114" y="362"/>
                    <a:pt x="118" y="362"/>
                    <a:pt x="123" y="362"/>
                  </a:cubicBezTo>
                  <a:cubicBezTo>
                    <a:pt x="123" y="363"/>
                    <a:pt x="123" y="364"/>
                    <a:pt x="123" y="365"/>
                  </a:cubicBezTo>
                  <a:cubicBezTo>
                    <a:pt x="118" y="365"/>
                    <a:pt x="114" y="365"/>
                    <a:pt x="110" y="365"/>
                  </a:cubicBezTo>
                  <a:close/>
                  <a:moveTo>
                    <a:pt x="110" y="408"/>
                  </a:moveTo>
                  <a:cubicBezTo>
                    <a:pt x="114" y="408"/>
                    <a:pt x="118" y="408"/>
                    <a:pt x="123" y="408"/>
                  </a:cubicBezTo>
                  <a:cubicBezTo>
                    <a:pt x="123" y="409"/>
                    <a:pt x="123" y="409"/>
                    <a:pt x="123" y="410"/>
                  </a:cubicBezTo>
                  <a:cubicBezTo>
                    <a:pt x="118" y="410"/>
                    <a:pt x="114" y="410"/>
                    <a:pt x="110" y="410"/>
                  </a:cubicBezTo>
                  <a:cubicBezTo>
                    <a:pt x="110" y="409"/>
                    <a:pt x="110" y="409"/>
                    <a:pt x="110" y="408"/>
                  </a:cubicBezTo>
                  <a:close/>
                  <a:moveTo>
                    <a:pt x="110" y="453"/>
                  </a:moveTo>
                  <a:cubicBezTo>
                    <a:pt x="114" y="453"/>
                    <a:pt x="118" y="453"/>
                    <a:pt x="123" y="453"/>
                  </a:cubicBezTo>
                  <a:cubicBezTo>
                    <a:pt x="123" y="454"/>
                    <a:pt x="123" y="455"/>
                    <a:pt x="123" y="456"/>
                  </a:cubicBezTo>
                  <a:cubicBezTo>
                    <a:pt x="118" y="456"/>
                    <a:pt x="114" y="456"/>
                    <a:pt x="110" y="456"/>
                  </a:cubicBezTo>
                  <a:cubicBezTo>
                    <a:pt x="110" y="455"/>
                    <a:pt x="110" y="454"/>
                    <a:pt x="110" y="453"/>
                  </a:cubicBezTo>
                  <a:close/>
                  <a:moveTo>
                    <a:pt x="128" y="0"/>
                  </a:moveTo>
                  <a:cubicBezTo>
                    <a:pt x="132" y="0"/>
                    <a:pt x="137" y="0"/>
                    <a:pt x="141" y="0"/>
                  </a:cubicBezTo>
                  <a:cubicBezTo>
                    <a:pt x="141" y="1"/>
                    <a:pt x="141" y="2"/>
                    <a:pt x="141" y="3"/>
                  </a:cubicBezTo>
                  <a:cubicBezTo>
                    <a:pt x="137" y="3"/>
                    <a:pt x="132" y="3"/>
                    <a:pt x="128" y="3"/>
                  </a:cubicBezTo>
                  <a:cubicBezTo>
                    <a:pt x="128" y="2"/>
                    <a:pt x="128" y="1"/>
                    <a:pt x="128" y="0"/>
                  </a:cubicBezTo>
                  <a:close/>
                  <a:moveTo>
                    <a:pt x="128" y="45"/>
                  </a:moveTo>
                  <a:cubicBezTo>
                    <a:pt x="132" y="45"/>
                    <a:pt x="137" y="45"/>
                    <a:pt x="141" y="45"/>
                  </a:cubicBezTo>
                  <a:cubicBezTo>
                    <a:pt x="141" y="46"/>
                    <a:pt x="141" y="47"/>
                    <a:pt x="141" y="48"/>
                  </a:cubicBezTo>
                  <a:cubicBezTo>
                    <a:pt x="137" y="48"/>
                    <a:pt x="132" y="48"/>
                    <a:pt x="128" y="48"/>
                  </a:cubicBezTo>
                  <a:cubicBezTo>
                    <a:pt x="128" y="47"/>
                    <a:pt x="128" y="46"/>
                    <a:pt x="128" y="45"/>
                  </a:cubicBezTo>
                  <a:close/>
                  <a:moveTo>
                    <a:pt x="128" y="91"/>
                  </a:moveTo>
                  <a:cubicBezTo>
                    <a:pt x="132" y="91"/>
                    <a:pt x="137" y="91"/>
                    <a:pt x="141" y="91"/>
                  </a:cubicBezTo>
                  <a:cubicBezTo>
                    <a:pt x="141" y="92"/>
                    <a:pt x="141" y="92"/>
                    <a:pt x="141" y="93"/>
                  </a:cubicBezTo>
                  <a:cubicBezTo>
                    <a:pt x="137" y="93"/>
                    <a:pt x="132" y="93"/>
                    <a:pt x="128" y="93"/>
                  </a:cubicBezTo>
                  <a:cubicBezTo>
                    <a:pt x="128" y="92"/>
                    <a:pt x="128" y="92"/>
                    <a:pt x="128" y="91"/>
                  </a:cubicBezTo>
                  <a:close/>
                  <a:moveTo>
                    <a:pt x="128" y="136"/>
                  </a:moveTo>
                  <a:cubicBezTo>
                    <a:pt x="132" y="136"/>
                    <a:pt x="137" y="136"/>
                    <a:pt x="141" y="136"/>
                  </a:cubicBezTo>
                  <a:cubicBezTo>
                    <a:pt x="141" y="137"/>
                    <a:pt x="141" y="138"/>
                    <a:pt x="141" y="139"/>
                  </a:cubicBezTo>
                  <a:cubicBezTo>
                    <a:pt x="137" y="139"/>
                    <a:pt x="132" y="139"/>
                    <a:pt x="128" y="139"/>
                  </a:cubicBezTo>
                  <a:cubicBezTo>
                    <a:pt x="128" y="138"/>
                    <a:pt x="128" y="137"/>
                    <a:pt x="128" y="136"/>
                  </a:cubicBezTo>
                  <a:close/>
                  <a:moveTo>
                    <a:pt x="128" y="181"/>
                  </a:moveTo>
                  <a:cubicBezTo>
                    <a:pt x="132" y="181"/>
                    <a:pt x="137" y="181"/>
                    <a:pt x="141" y="181"/>
                  </a:cubicBezTo>
                  <a:cubicBezTo>
                    <a:pt x="141" y="182"/>
                    <a:pt x="141" y="183"/>
                    <a:pt x="141" y="184"/>
                  </a:cubicBezTo>
                  <a:cubicBezTo>
                    <a:pt x="137" y="184"/>
                    <a:pt x="132" y="184"/>
                    <a:pt x="128" y="184"/>
                  </a:cubicBezTo>
                  <a:cubicBezTo>
                    <a:pt x="128" y="183"/>
                    <a:pt x="128" y="182"/>
                    <a:pt x="128" y="181"/>
                  </a:cubicBezTo>
                  <a:close/>
                  <a:moveTo>
                    <a:pt x="128" y="227"/>
                  </a:moveTo>
                  <a:cubicBezTo>
                    <a:pt x="132" y="227"/>
                    <a:pt x="137" y="227"/>
                    <a:pt x="141" y="227"/>
                  </a:cubicBezTo>
                  <a:cubicBezTo>
                    <a:pt x="141" y="227"/>
                    <a:pt x="141" y="228"/>
                    <a:pt x="141" y="229"/>
                  </a:cubicBezTo>
                  <a:cubicBezTo>
                    <a:pt x="137" y="229"/>
                    <a:pt x="132" y="229"/>
                    <a:pt x="128" y="229"/>
                  </a:cubicBezTo>
                  <a:cubicBezTo>
                    <a:pt x="128" y="228"/>
                    <a:pt x="128" y="227"/>
                    <a:pt x="128" y="227"/>
                  </a:cubicBezTo>
                  <a:close/>
                  <a:moveTo>
                    <a:pt x="128" y="272"/>
                  </a:moveTo>
                  <a:cubicBezTo>
                    <a:pt x="132" y="272"/>
                    <a:pt x="137" y="272"/>
                    <a:pt x="141" y="272"/>
                  </a:cubicBezTo>
                  <a:cubicBezTo>
                    <a:pt x="141" y="273"/>
                    <a:pt x="141" y="274"/>
                    <a:pt x="141" y="274"/>
                  </a:cubicBezTo>
                  <a:cubicBezTo>
                    <a:pt x="137" y="274"/>
                    <a:pt x="132" y="274"/>
                    <a:pt x="128" y="274"/>
                  </a:cubicBezTo>
                  <a:cubicBezTo>
                    <a:pt x="128" y="274"/>
                    <a:pt x="128" y="273"/>
                    <a:pt x="128" y="272"/>
                  </a:cubicBezTo>
                  <a:close/>
                  <a:moveTo>
                    <a:pt x="128" y="317"/>
                  </a:moveTo>
                  <a:cubicBezTo>
                    <a:pt x="132" y="317"/>
                    <a:pt x="137" y="317"/>
                    <a:pt x="141" y="317"/>
                  </a:cubicBezTo>
                  <a:cubicBezTo>
                    <a:pt x="141" y="318"/>
                    <a:pt x="141" y="319"/>
                    <a:pt x="141" y="320"/>
                  </a:cubicBezTo>
                  <a:cubicBezTo>
                    <a:pt x="137" y="320"/>
                    <a:pt x="132" y="320"/>
                    <a:pt x="128" y="320"/>
                  </a:cubicBezTo>
                  <a:cubicBezTo>
                    <a:pt x="128" y="319"/>
                    <a:pt x="128" y="318"/>
                    <a:pt x="128" y="317"/>
                  </a:cubicBezTo>
                  <a:close/>
                  <a:moveTo>
                    <a:pt x="128" y="365"/>
                  </a:moveTo>
                  <a:cubicBezTo>
                    <a:pt x="128" y="364"/>
                    <a:pt x="128" y="363"/>
                    <a:pt x="128" y="362"/>
                  </a:cubicBezTo>
                  <a:cubicBezTo>
                    <a:pt x="132" y="362"/>
                    <a:pt x="137" y="362"/>
                    <a:pt x="141" y="362"/>
                  </a:cubicBezTo>
                  <a:cubicBezTo>
                    <a:pt x="141" y="363"/>
                    <a:pt x="141" y="364"/>
                    <a:pt x="141" y="365"/>
                  </a:cubicBezTo>
                  <a:cubicBezTo>
                    <a:pt x="137" y="365"/>
                    <a:pt x="132" y="365"/>
                    <a:pt x="128" y="365"/>
                  </a:cubicBezTo>
                  <a:close/>
                  <a:moveTo>
                    <a:pt x="128" y="408"/>
                  </a:moveTo>
                  <a:cubicBezTo>
                    <a:pt x="132" y="408"/>
                    <a:pt x="137" y="408"/>
                    <a:pt x="141" y="408"/>
                  </a:cubicBezTo>
                  <a:cubicBezTo>
                    <a:pt x="141" y="409"/>
                    <a:pt x="141" y="409"/>
                    <a:pt x="141" y="410"/>
                  </a:cubicBezTo>
                  <a:cubicBezTo>
                    <a:pt x="137" y="410"/>
                    <a:pt x="132" y="410"/>
                    <a:pt x="128" y="410"/>
                  </a:cubicBezTo>
                  <a:cubicBezTo>
                    <a:pt x="128" y="409"/>
                    <a:pt x="128" y="409"/>
                    <a:pt x="128" y="408"/>
                  </a:cubicBezTo>
                  <a:close/>
                  <a:moveTo>
                    <a:pt x="128" y="453"/>
                  </a:moveTo>
                  <a:cubicBezTo>
                    <a:pt x="132" y="453"/>
                    <a:pt x="137" y="453"/>
                    <a:pt x="141" y="453"/>
                  </a:cubicBezTo>
                  <a:cubicBezTo>
                    <a:pt x="141" y="454"/>
                    <a:pt x="141" y="455"/>
                    <a:pt x="141" y="456"/>
                  </a:cubicBezTo>
                  <a:cubicBezTo>
                    <a:pt x="137" y="456"/>
                    <a:pt x="132" y="456"/>
                    <a:pt x="128" y="456"/>
                  </a:cubicBezTo>
                  <a:cubicBezTo>
                    <a:pt x="128" y="455"/>
                    <a:pt x="128" y="454"/>
                    <a:pt x="128" y="453"/>
                  </a:cubicBezTo>
                  <a:close/>
                  <a:moveTo>
                    <a:pt x="146" y="0"/>
                  </a:moveTo>
                  <a:cubicBezTo>
                    <a:pt x="151" y="0"/>
                    <a:pt x="155" y="0"/>
                    <a:pt x="159" y="0"/>
                  </a:cubicBezTo>
                  <a:cubicBezTo>
                    <a:pt x="159" y="1"/>
                    <a:pt x="159" y="2"/>
                    <a:pt x="159" y="3"/>
                  </a:cubicBezTo>
                  <a:cubicBezTo>
                    <a:pt x="155" y="3"/>
                    <a:pt x="151" y="3"/>
                    <a:pt x="146" y="3"/>
                  </a:cubicBezTo>
                  <a:cubicBezTo>
                    <a:pt x="146" y="2"/>
                    <a:pt x="146" y="1"/>
                    <a:pt x="146" y="0"/>
                  </a:cubicBezTo>
                  <a:close/>
                  <a:moveTo>
                    <a:pt x="146" y="45"/>
                  </a:moveTo>
                  <a:cubicBezTo>
                    <a:pt x="151" y="45"/>
                    <a:pt x="155" y="45"/>
                    <a:pt x="159" y="45"/>
                  </a:cubicBezTo>
                  <a:cubicBezTo>
                    <a:pt x="159" y="46"/>
                    <a:pt x="159" y="47"/>
                    <a:pt x="159" y="48"/>
                  </a:cubicBezTo>
                  <a:cubicBezTo>
                    <a:pt x="155" y="48"/>
                    <a:pt x="151" y="48"/>
                    <a:pt x="146" y="48"/>
                  </a:cubicBezTo>
                  <a:cubicBezTo>
                    <a:pt x="146" y="47"/>
                    <a:pt x="146" y="46"/>
                    <a:pt x="146" y="45"/>
                  </a:cubicBezTo>
                  <a:close/>
                  <a:moveTo>
                    <a:pt x="146" y="91"/>
                  </a:moveTo>
                  <a:cubicBezTo>
                    <a:pt x="151" y="91"/>
                    <a:pt x="155" y="91"/>
                    <a:pt x="159" y="91"/>
                  </a:cubicBezTo>
                  <a:cubicBezTo>
                    <a:pt x="159" y="92"/>
                    <a:pt x="159" y="92"/>
                    <a:pt x="159" y="93"/>
                  </a:cubicBezTo>
                  <a:cubicBezTo>
                    <a:pt x="155" y="93"/>
                    <a:pt x="151" y="93"/>
                    <a:pt x="146" y="93"/>
                  </a:cubicBezTo>
                  <a:cubicBezTo>
                    <a:pt x="146" y="92"/>
                    <a:pt x="146" y="92"/>
                    <a:pt x="146" y="91"/>
                  </a:cubicBezTo>
                  <a:close/>
                  <a:moveTo>
                    <a:pt x="146" y="136"/>
                  </a:moveTo>
                  <a:cubicBezTo>
                    <a:pt x="151" y="136"/>
                    <a:pt x="155" y="136"/>
                    <a:pt x="159" y="136"/>
                  </a:cubicBezTo>
                  <a:cubicBezTo>
                    <a:pt x="159" y="137"/>
                    <a:pt x="159" y="138"/>
                    <a:pt x="159" y="139"/>
                  </a:cubicBezTo>
                  <a:cubicBezTo>
                    <a:pt x="155" y="139"/>
                    <a:pt x="151" y="139"/>
                    <a:pt x="146" y="139"/>
                  </a:cubicBezTo>
                  <a:cubicBezTo>
                    <a:pt x="146" y="138"/>
                    <a:pt x="146" y="137"/>
                    <a:pt x="146" y="136"/>
                  </a:cubicBezTo>
                  <a:close/>
                  <a:moveTo>
                    <a:pt x="146" y="181"/>
                  </a:moveTo>
                  <a:cubicBezTo>
                    <a:pt x="151" y="181"/>
                    <a:pt x="155" y="181"/>
                    <a:pt x="159" y="181"/>
                  </a:cubicBezTo>
                  <a:cubicBezTo>
                    <a:pt x="159" y="182"/>
                    <a:pt x="159" y="183"/>
                    <a:pt x="159" y="184"/>
                  </a:cubicBezTo>
                  <a:cubicBezTo>
                    <a:pt x="155" y="184"/>
                    <a:pt x="151" y="184"/>
                    <a:pt x="146" y="184"/>
                  </a:cubicBezTo>
                  <a:cubicBezTo>
                    <a:pt x="146" y="183"/>
                    <a:pt x="146" y="182"/>
                    <a:pt x="146" y="181"/>
                  </a:cubicBezTo>
                  <a:close/>
                  <a:moveTo>
                    <a:pt x="146" y="227"/>
                  </a:moveTo>
                  <a:cubicBezTo>
                    <a:pt x="151" y="227"/>
                    <a:pt x="155" y="227"/>
                    <a:pt x="159" y="227"/>
                  </a:cubicBezTo>
                  <a:cubicBezTo>
                    <a:pt x="159" y="227"/>
                    <a:pt x="159" y="228"/>
                    <a:pt x="159" y="229"/>
                  </a:cubicBezTo>
                  <a:cubicBezTo>
                    <a:pt x="155" y="229"/>
                    <a:pt x="151" y="229"/>
                    <a:pt x="146" y="229"/>
                  </a:cubicBezTo>
                  <a:cubicBezTo>
                    <a:pt x="146" y="228"/>
                    <a:pt x="146" y="227"/>
                    <a:pt x="146" y="227"/>
                  </a:cubicBezTo>
                  <a:close/>
                  <a:moveTo>
                    <a:pt x="146" y="272"/>
                  </a:moveTo>
                  <a:cubicBezTo>
                    <a:pt x="151" y="272"/>
                    <a:pt x="155" y="272"/>
                    <a:pt x="159" y="272"/>
                  </a:cubicBezTo>
                  <a:cubicBezTo>
                    <a:pt x="159" y="273"/>
                    <a:pt x="159" y="274"/>
                    <a:pt x="159" y="274"/>
                  </a:cubicBezTo>
                  <a:cubicBezTo>
                    <a:pt x="155" y="274"/>
                    <a:pt x="151" y="274"/>
                    <a:pt x="146" y="274"/>
                  </a:cubicBezTo>
                  <a:cubicBezTo>
                    <a:pt x="146" y="274"/>
                    <a:pt x="146" y="273"/>
                    <a:pt x="146" y="272"/>
                  </a:cubicBezTo>
                  <a:close/>
                  <a:moveTo>
                    <a:pt x="146" y="317"/>
                  </a:moveTo>
                  <a:cubicBezTo>
                    <a:pt x="151" y="317"/>
                    <a:pt x="155" y="317"/>
                    <a:pt x="159" y="317"/>
                  </a:cubicBezTo>
                  <a:cubicBezTo>
                    <a:pt x="159" y="318"/>
                    <a:pt x="159" y="319"/>
                    <a:pt x="159" y="320"/>
                  </a:cubicBezTo>
                  <a:cubicBezTo>
                    <a:pt x="155" y="320"/>
                    <a:pt x="151" y="320"/>
                    <a:pt x="146" y="320"/>
                  </a:cubicBezTo>
                  <a:cubicBezTo>
                    <a:pt x="146" y="319"/>
                    <a:pt x="146" y="318"/>
                    <a:pt x="146" y="317"/>
                  </a:cubicBezTo>
                  <a:close/>
                  <a:moveTo>
                    <a:pt x="146" y="365"/>
                  </a:moveTo>
                  <a:cubicBezTo>
                    <a:pt x="146" y="364"/>
                    <a:pt x="146" y="363"/>
                    <a:pt x="146" y="362"/>
                  </a:cubicBezTo>
                  <a:cubicBezTo>
                    <a:pt x="151" y="362"/>
                    <a:pt x="155" y="362"/>
                    <a:pt x="159" y="362"/>
                  </a:cubicBezTo>
                  <a:cubicBezTo>
                    <a:pt x="159" y="363"/>
                    <a:pt x="159" y="364"/>
                    <a:pt x="159" y="365"/>
                  </a:cubicBezTo>
                  <a:cubicBezTo>
                    <a:pt x="155" y="365"/>
                    <a:pt x="151" y="365"/>
                    <a:pt x="146" y="365"/>
                  </a:cubicBezTo>
                  <a:close/>
                  <a:moveTo>
                    <a:pt x="146" y="408"/>
                  </a:moveTo>
                  <a:cubicBezTo>
                    <a:pt x="151" y="408"/>
                    <a:pt x="155" y="408"/>
                    <a:pt x="159" y="408"/>
                  </a:cubicBezTo>
                  <a:cubicBezTo>
                    <a:pt x="159" y="409"/>
                    <a:pt x="159" y="409"/>
                    <a:pt x="159" y="410"/>
                  </a:cubicBezTo>
                  <a:cubicBezTo>
                    <a:pt x="155" y="410"/>
                    <a:pt x="151" y="410"/>
                    <a:pt x="146" y="410"/>
                  </a:cubicBezTo>
                  <a:cubicBezTo>
                    <a:pt x="146" y="409"/>
                    <a:pt x="146" y="409"/>
                    <a:pt x="146" y="408"/>
                  </a:cubicBezTo>
                  <a:close/>
                  <a:moveTo>
                    <a:pt x="146" y="453"/>
                  </a:moveTo>
                  <a:cubicBezTo>
                    <a:pt x="151" y="453"/>
                    <a:pt x="155" y="453"/>
                    <a:pt x="159" y="453"/>
                  </a:cubicBezTo>
                  <a:cubicBezTo>
                    <a:pt x="159" y="454"/>
                    <a:pt x="159" y="455"/>
                    <a:pt x="159" y="456"/>
                  </a:cubicBezTo>
                  <a:cubicBezTo>
                    <a:pt x="155" y="456"/>
                    <a:pt x="151" y="456"/>
                    <a:pt x="146" y="456"/>
                  </a:cubicBezTo>
                  <a:cubicBezTo>
                    <a:pt x="146" y="455"/>
                    <a:pt x="146" y="454"/>
                    <a:pt x="146" y="453"/>
                  </a:cubicBezTo>
                  <a:close/>
                  <a:moveTo>
                    <a:pt x="164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7" y="1"/>
                    <a:pt x="177" y="2"/>
                    <a:pt x="177" y="3"/>
                  </a:cubicBezTo>
                  <a:cubicBezTo>
                    <a:pt x="173" y="3"/>
                    <a:pt x="169" y="3"/>
                    <a:pt x="164" y="3"/>
                  </a:cubicBezTo>
                  <a:cubicBezTo>
                    <a:pt x="164" y="2"/>
                    <a:pt x="164" y="1"/>
                    <a:pt x="164" y="0"/>
                  </a:cubicBezTo>
                  <a:close/>
                  <a:moveTo>
                    <a:pt x="164" y="45"/>
                  </a:moveTo>
                  <a:cubicBezTo>
                    <a:pt x="169" y="45"/>
                    <a:pt x="173" y="45"/>
                    <a:pt x="177" y="45"/>
                  </a:cubicBezTo>
                  <a:cubicBezTo>
                    <a:pt x="177" y="46"/>
                    <a:pt x="177" y="47"/>
                    <a:pt x="177" y="48"/>
                  </a:cubicBezTo>
                  <a:cubicBezTo>
                    <a:pt x="173" y="48"/>
                    <a:pt x="169" y="48"/>
                    <a:pt x="164" y="48"/>
                  </a:cubicBezTo>
                  <a:cubicBezTo>
                    <a:pt x="164" y="47"/>
                    <a:pt x="164" y="46"/>
                    <a:pt x="164" y="45"/>
                  </a:cubicBezTo>
                  <a:close/>
                  <a:moveTo>
                    <a:pt x="164" y="91"/>
                  </a:moveTo>
                  <a:cubicBezTo>
                    <a:pt x="169" y="91"/>
                    <a:pt x="173" y="91"/>
                    <a:pt x="177" y="91"/>
                  </a:cubicBezTo>
                  <a:cubicBezTo>
                    <a:pt x="177" y="92"/>
                    <a:pt x="177" y="92"/>
                    <a:pt x="177" y="93"/>
                  </a:cubicBezTo>
                  <a:cubicBezTo>
                    <a:pt x="173" y="93"/>
                    <a:pt x="169" y="93"/>
                    <a:pt x="164" y="93"/>
                  </a:cubicBezTo>
                  <a:cubicBezTo>
                    <a:pt x="164" y="92"/>
                    <a:pt x="164" y="92"/>
                    <a:pt x="164" y="91"/>
                  </a:cubicBezTo>
                  <a:close/>
                  <a:moveTo>
                    <a:pt x="164" y="136"/>
                  </a:moveTo>
                  <a:cubicBezTo>
                    <a:pt x="169" y="136"/>
                    <a:pt x="173" y="136"/>
                    <a:pt x="177" y="136"/>
                  </a:cubicBezTo>
                  <a:cubicBezTo>
                    <a:pt x="177" y="137"/>
                    <a:pt x="177" y="138"/>
                    <a:pt x="177" y="139"/>
                  </a:cubicBezTo>
                  <a:cubicBezTo>
                    <a:pt x="173" y="139"/>
                    <a:pt x="169" y="139"/>
                    <a:pt x="164" y="139"/>
                  </a:cubicBezTo>
                  <a:cubicBezTo>
                    <a:pt x="164" y="138"/>
                    <a:pt x="164" y="137"/>
                    <a:pt x="164" y="136"/>
                  </a:cubicBezTo>
                  <a:close/>
                  <a:moveTo>
                    <a:pt x="164" y="181"/>
                  </a:moveTo>
                  <a:cubicBezTo>
                    <a:pt x="169" y="181"/>
                    <a:pt x="173" y="181"/>
                    <a:pt x="177" y="181"/>
                  </a:cubicBezTo>
                  <a:cubicBezTo>
                    <a:pt x="177" y="182"/>
                    <a:pt x="177" y="183"/>
                    <a:pt x="177" y="184"/>
                  </a:cubicBezTo>
                  <a:cubicBezTo>
                    <a:pt x="173" y="184"/>
                    <a:pt x="169" y="184"/>
                    <a:pt x="164" y="184"/>
                  </a:cubicBezTo>
                  <a:cubicBezTo>
                    <a:pt x="164" y="183"/>
                    <a:pt x="164" y="182"/>
                    <a:pt x="164" y="181"/>
                  </a:cubicBezTo>
                  <a:close/>
                  <a:moveTo>
                    <a:pt x="164" y="227"/>
                  </a:moveTo>
                  <a:cubicBezTo>
                    <a:pt x="169" y="227"/>
                    <a:pt x="173" y="227"/>
                    <a:pt x="177" y="227"/>
                  </a:cubicBezTo>
                  <a:cubicBezTo>
                    <a:pt x="177" y="227"/>
                    <a:pt x="177" y="228"/>
                    <a:pt x="177" y="229"/>
                  </a:cubicBezTo>
                  <a:cubicBezTo>
                    <a:pt x="173" y="229"/>
                    <a:pt x="169" y="229"/>
                    <a:pt x="164" y="229"/>
                  </a:cubicBezTo>
                  <a:cubicBezTo>
                    <a:pt x="164" y="228"/>
                    <a:pt x="164" y="227"/>
                    <a:pt x="164" y="227"/>
                  </a:cubicBezTo>
                  <a:close/>
                  <a:moveTo>
                    <a:pt x="164" y="272"/>
                  </a:moveTo>
                  <a:cubicBezTo>
                    <a:pt x="169" y="272"/>
                    <a:pt x="173" y="272"/>
                    <a:pt x="177" y="272"/>
                  </a:cubicBezTo>
                  <a:cubicBezTo>
                    <a:pt x="177" y="273"/>
                    <a:pt x="177" y="274"/>
                    <a:pt x="177" y="274"/>
                  </a:cubicBezTo>
                  <a:cubicBezTo>
                    <a:pt x="173" y="274"/>
                    <a:pt x="169" y="274"/>
                    <a:pt x="164" y="274"/>
                  </a:cubicBezTo>
                  <a:cubicBezTo>
                    <a:pt x="164" y="274"/>
                    <a:pt x="164" y="273"/>
                    <a:pt x="164" y="272"/>
                  </a:cubicBezTo>
                  <a:close/>
                  <a:moveTo>
                    <a:pt x="164" y="317"/>
                  </a:moveTo>
                  <a:cubicBezTo>
                    <a:pt x="169" y="317"/>
                    <a:pt x="173" y="317"/>
                    <a:pt x="177" y="317"/>
                  </a:cubicBezTo>
                  <a:cubicBezTo>
                    <a:pt x="177" y="318"/>
                    <a:pt x="177" y="319"/>
                    <a:pt x="177" y="320"/>
                  </a:cubicBezTo>
                  <a:cubicBezTo>
                    <a:pt x="173" y="320"/>
                    <a:pt x="169" y="320"/>
                    <a:pt x="164" y="320"/>
                  </a:cubicBezTo>
                  <a:cubicBezTo>
                    <a:pt x="164" y="319"/>
                    <a:pt x="164" y="318"/>
                    <a:pt x="164" y="317"/>
                  </a:cubicBezTo>
                  <a:close/>
                  <a:moveTo>
                    <a:pt x="164" y="365"/>
                  </a:moveTo>
                  <a:cubicBezTo>
                    <a:pt x="164" y="364"/>
                    <a:pt x="164" y="363"/>
                    <a:pt x="164" y="362"/>
                  </a:cubicBezTo>
                  <a:cubicBezTo>
                    <a:pt x="169" y="362"/>
                    <a:pt x="173" y="362"/>
                    <a:pt x="177" y="362"/>
                  </a:cubicBezTo>
                  <a:cubicBezTo>
                    <a:pt x="177" y="363"/>
                    <a:pt x="177" y="364"/>
                    <a:pt x="177" y="365"/>
                  </a:cubicBezTo>
                  <a:cubicBezTo>
                    <a:pt x="173" y="365"/>
                    <a:pt x="169" y="365"/>
                    <a:pt x="164" y="365"/>
                  </a:cubicBezTo>
                  <a:close/>
                  <a:moveTo>
                    <a:pt x="164" y="408"/>
                  </a:moveTo>
                  <a:cubicBezTo>
                    <a:pt x="169" y="408"/>
                    <a:pt x="173" y="408"/>
                    <a:pt x="177" y="408"/>
                  </a:cubicBezTo>
                  <a:cubicBezTo>
                    <a:pt x="177" y="409"/>
                    <a:pt x="177" y="409"/>
                    <a:pt x="177" y="410"/>
                  </a:cubicBezTo>
                  <a:cubicBezTo>
                    <a:pt x="173" y="410"/>
                    <a:pt x="169" y="410"/>
                    <a:pt x="164" y="410"/>
                  </a:cubicBezTo>
                  <a:cubicBezTo>
                    <a:pt x="164" y="409"/>
                    <a:pt x="164" y="409"/>
                    <a:pt x="164" y="408"/>
                  </a:cubicBezTo>
                  <a:close/>
                  <a:moveTo>
                    <a:pt x="164" y="453"/>
                  </a:moveTo>
                  <a:cubicBezTo>
                    <a:pt x="169" y="453"/>
                    <a:pt x="173" y="453"/>
                    <a:pt x="177" y="453"/>
                  </a:cubicBezTo>
                  <a:cubicBezTo>
                    <a:pt x="177" y="454"/>
                    <a:pt x="177" y="455"/>
                    <a:pt x="177" y="456"/>
                  </a:cubicBezTo>
                  <a:cubicBezTo>
                    <a:pt x="173" y="456"/>
                    <a:pt x="169" y="456"/>
                    <a:pt x="164" y="456"/>
                  </a:cubicBezTo>
                  <a:cubicBezTo>
                    <a:pt x="164" y="455"/>
                    <a:pt x="164" y="454"/>
                    <a:pt x="164" y="453"/>
                  </a:cubicBezTo>
                  <a:close/>
                  <a:moveTo>
                    <a:pt x="183" y="0"/>
                  </a:moveTo>
                  <a:cubicBezTo>
                    <a:pt x="187" y="0"/>
                    <a:pt x="191" y="0"/>
                    <a:pt x="196" y="0"/>
                  </a:cubicBezTo>
                  <a:cubicBezTo>
                    <a:pt x="196" y="1"/>
                    <a:pt x="196" y="2"/>
                    <a:pt x="196" y="3"/>
                  </a:cubicBezTo>
                  <a:cubicBezTo>
                    <a:pt x="191" y="3"/>
                    <a:pt x="187" y="3"/>
                    <a:pt x="183" y="3"/>
                  </a:cubicBezTo>
                  <a:cubicBezTo>
                    <a:pt x="183" y="2"/>
                    <a:pt x="183" y="1"/>
                    <a:pt x="183" y="0"/>
                  </a:cubicBezTo>
                  <a:close/>
                  <a:moveTo>
                    <a:pt x="183" y="45"/>
                  </a:moveTo>
                  <a:cubicBezTo>
                    <a:pt x="187" y="45"/>
                    <a:pt x="191" y="45"/>
                    <a:pt x="196" y="45"/>
                  </a:cubicBezTo>
                  <a:cubicBezTo>
                    <a:pt x="196" y="46"/>
                    <a:pt x="196" y="47"/>
                    <a:pt x="196" y="48"/>
                  </a:cubicBezTo>
                  <a:cubicBezTo>
                    <a:pt x="191" y="48"/>
                    <a:pt x="187" y="48"/>
                    <a:pt x="183" y="48"/>
                  </a:cubicBezTo>
                  <a:cubicBezTo>
                    <a:pt x="183" y="47"/>
                    <a:pt x="183" y="46"/>
                    <a:pt x="183" y="45"/>
                  </a:cubicBezTo>
                  <a:close/>
                  <a:moveTo>
                    <a:pt x="183" y="91"/>
                  </a:moveTo>
                  <a:cubicBezTo>
                    <a:pt x="187" y="91"/>
                    <a:pt x="191" y="91"/>
                    <a:pt x="196" y="91"/>
                  </a:cubicBezTo>
                  <a:cubicBezTo>
                    <a:pt x="196" y="92"/>
                    <a:pt x="196" y="92"/>
                    <a:pt x="196" y="93"/>
                  </a:cubicBezTo>
                  <a:cubicBezTo>
                    <a:pt x="191" y="93"/>
                    <a:pt x="187" y="93"/>
                    <a:pt x="183" y="93"/>
                  </a:cubicBezTo>
                  <a:cubicBezTo>
                    <a:pt x="183" y="92"/>
                    <a:pt x="183" y="92"/>
                    <a:pt x="183" y="91"/>
                  </a:cubicBezTo>
                  <a:close/>
                  <a:moveTo>
                    <a:pt x="183" y="136"/>
                  </a:moveTo>
                  <a:cubicBezTo>
                    <a:pt x="187" y="136"/>
                    <a:pt x="191" y="136"/>
                    <a:pt x="196" y="136"/>
                  </a:cubicBezTo>
                  <a:cubicBezTo>
                    <a:pt x="196" y="137"/>
                    <a:pt x="196" y="138"/>
                    <a:pt x="196" y="139"/>
                  </a:cubicBezTo>
                  <a:cubicBezTo>
                    <a:pt x="191" y="139"/>
                    <a:pt x="187" y="139"/>
                    <a:pt x="183" y="139"/>
                  </a:cubicBezTo>
                  <a:cubicBezTo>
                    <a:pt x="183" y="138"/>
                    <a:pt x="183" y="137"/>
                    <a:pt x="183" y="136"/>
                  </a:cubicBezTo>
                  <a:close/>
                  <a:moveTo>
                    <a:pt x="183" y="181"/>
                  </a:moveTo>
                  <a:cubicBezTo>
                    <a:pt x="187" y="181"/>
                    <a:pt x="191" y="181"/>
                    <a:pt x="196" y="181"/>
                  </a:cubicBezTo>
                  <a:cubicBezTo>
                    <a:pt x="196" y="182"/>
                    <a:pt x="196" y="183"/>
                    <a:pt x="196" y="184"/>
                  </a:cubicBezTo>
                  <a:cubicBezTo>
                    <a:pt x="191" y="184"/>
                    <a:pt x="187" y="184"/>
                    <a:pt x="183" y="184"/>
                  </a:cubicBezTo>
                  <a:cubicBezTo>
                    <a:pt x="183" y="183"/>
                    <a:pt x="183" y="182"/>
                    <a:pt x="183" y="181"/>
                  </a:cubicBezTo>
                  <a:close/>
                  <a:moveTo>
                    <a:pt x="183" y="227"/>
                  </a:moveTo>
                  <a:cubicBezTo>
                    <a:pt x="187" y="227"/>
                    <a:pt x="191" y="227"/>
                    <a:pt x="196" y="227"/>
                  </a:cubicBezTo>
                  <a:cubicBezTo>
                    <a:pt x="196" y="227"/>
                    <a:pt x="196" y="228"/>
                    <a:pt x="196" y="229"/>
                  </a:cubicBezTo>
                  <a:cubicBezTo>
                    <a:pt x="191" y="229"/>
                    <a:pt x="187" y="229"/>
                    <a:pt x="183" y="229"/>
                  </a:cubicBezTo>
                  <a:cubicBezTo>
                    <a:pt x="183" y="228"/>
                    <a:pt x="183" y="227"/>
                    <a:pt x="183" y="227"/>
                  </a:cubicBezTo>
                  <a:close/>
                  <a:moveTo>
                    <a:pt x="183" y="272"/>
                  </a:moveTo>
                  <a:cubicBezTo>
                    <a:pt x="187" y="272"/>
                    <a:pt x="191" y="272"/>
                    <a:pt x="196" y="272"/>
                  </a:cubicBezTo>
                  <a:cubicBezTo>
                    <a:pt x="196" y="273"/>
                    <a:pt x="196" y="274"/>
                    <a:pt x="196" y="274"/>
                  </a:cubicBezTo>
                  <a:cubicBezTo>
                    <a:pt x="191" y="274"/>
                    <a:pt x="187" y="274"/>
                    <a:pt x="183" y="274"/>
                  </a:cubicBezTo>
                  <a:cubicBezTo>
                    <a:pt x="183" y="274"/>
                    <a:pt x="183" y="273"/>
                    <a:pt x="183" y="272"/>
                  </a:cubicBezTo>
                  <a:close/>
                  <a:moveTo>
                    <a:pt x="183" y="317"/>
                  </a:moveTo>
                  <a:cubicBezTo>
                    <a:pt x="187" y="317"/>
                    <a:pt x="191" y="317"/>
                    <a:pt x="196" y="317"/>
                  </a:cubicBezTo>
                  <a:cubicBezTo>
                    <a:pt x="196" y="318"/>
                    <a:pt x="196" y="319"/>
                    <a:pt x="196" y="320"/>
                  </a:cubicBezTo>
                  <a:cubicBezTo>
                    <a:pt x="191" y="320"/>
                    <a:pt x="187" y="320"/>
                    <a:pt x="183" y="320"/>
                  </a:cubicBezTo>
                  <a:cubicBezTo>
                    <a:pt x="183" y="319"/>
                    <a:pt x="183" y="318"/>
                    <a:pt x="183" y="317"/>
                  </a:cubicBezTo>
                  <a:close/>
                  <a:moveTo>
                    <a:pt x="183" y="365"/>
                  </a:moveTo>
                  <a:cubicBezTo>
                    <a:pt x="183" y="364"/>
                    <a:pt x="183" y="363"/>
                    <a:pt x="183" y="362"/>
                  </a:cubicBezTo>
                  <a:cubicBezTo>
                    <a:pt x="187" y="362"/>
                    <a:pt x="191" y="362"/>
                    <a:pt x="196" y="362"/>
                  </a:cubicBezTo>
                  <a:cubicBezTo>
                    <a:pt x="196" y="363"/>
                    <a:pt x="196" y="364"/>
                    <a:pt x="196" y="365"/>
                  </a:cubicBezTo>
                  <a:cubicBezTo>
                    <a:pt x="191" y="365"/>
                    <a:pt x="187" y="365"/>
                    <a:pt x="183" y="365"/>
                  </a:cubicBezTo>
                  <a:close/>
                  <a:moveTo>
                    <a:pt x="183" y="408"/>
                  </a:moveTo>
                  <a:cubicBezTo>
                    <a:pt x="187" y="408"/>
                    <a:pt x="191" y="408"/>
                    <a:pt x="196" y="408"/>
                  </a:cubicBezTo>
                  <a:cubicBezTo>
                    <a:pt x="196" y="409"/>
                    <a:pt x="196" y="409"/>
                    <a:pt x="196" y="410"/>
                  </a:cubicBezTo>
                  <a:cubicBezTo>
                    <a:pt x="191" y="410"/>
                    <a:pt x="187" y="410"/>
                    <a:pt x="183" y="410"/>
                  </a:cubicBezTo>
                  <a:cubicBezTo>
                    <a:pt x="183" y="409"/>
                    <a:pt x="183" y="409"/>
                    <a:pt x="183" y="408"/>
                  </a:cubicBezTo>
                  <a:close/>
                  <a:moveTo>
                    <a:pt x="183" y="453"/>
                  </a:moveTo>
                  <a:cubicBezTo>
                    <a:pt x="187" y="453"/>
                    <a:pt x="191" y="453"/>
                    <a:pt x="196" y="453"/>
                  </a:cubicBezTo>
                  <a:cubicBezTo>
                    <a:pt x="196" y="454"/>
                    <a:pt x="196" y="455"/>
                    <a:pt x="196" y="456"/>
                  </a:cubicBezTo>
                  <a:cubicBezTo>
                    <a:pt x="191" y="456"/>
                    <a:pt x="187" y="456"/>
                    <a:pt x="183" y="456"/>
                  </a:cubicBezTo>
                  <a:cubicBezTo>
                    <a:pt x="183" y="455"/>
                    <a:pt x="183" y="454"/>
                    <a:pt x="183" y="453"/>
                  </a:cubicBezTo>
                  <a:close/>
                  <a:moveTo>
                    <a:pt x="201" y="0"/>
                  </a:moveTo>
                  <a:cubicBezTo>
                    <a:pt x="205" y="0"/>
                    <a:pt x="210" y="0"/>
                    <a:pt x="214" y="0"/>
                  </a:cubicBezTo>
                  <a:cubicBezTo>
                    <a:pt x="214" y="1"/>
                    <a:pt x="214" y="2"/>
                    <a:pt x="214" y="3"/>
                  </a:cubicBezTo>
                  <a:cubicBezTo>
                    <a:pt x="210" y="3"/>
                    <a:pt x="205" y="3"/>
                    <a:pt x="201" y="3"/>
                  </a:cubicBezTo>
                  <a:cubicBezTo>
                    <a:pt x="201" y="2"/>
                    <a:pt x="201" y="1"/>
                    <a:pt x="201" y="0"/>
                  </a:cubicBezTo>
                  <a:close/>
                  <a:moveTo>
                    <a:pt x="201" y="45"/>
                  </a:moveTo>
                  <a:cubicBezTo>
                    <a:pt x="205" y="45"/>
                    <a:pt x="210" y="45"/>
                    <a:pt x="214" y="45"/>
                  </a:cubicBezTo>
                  <a:cubicBezTo>
                    <a:pt x="214" y="46"/>
                    <a:pt x="214" y="47"/>
                    <a:pt x="214" y="48"/>
                  </a:cubicBezTo>
                  <a:cubicBezTo>
                    <a:pt x="210" y="48"/>
                    <a:pt x="205" y="48"/>
                    <a:pt x="201" y="48"/>
                  </a:cubicBezTo>
                  <a:cubicBezTo>
                    <a:pt x="201" y="47"/>
                    <a:pt x="201" y="46"/>
                    <a:pt x="201" y="45"/>
                  </a:cubicBezTo>
                  <a:close/>
                  <a:moveTo>
                    <a:pt x="201" y="91"/>
                  </a:moveTo>
                  <a:cubicBezTo>
                    <a:pt x="205" y="91"/>
                    <a:pt x="210" y="91"/>
                    <a:pt x="214" y="91"/>
                  </a:cubicBezTo>
                  <a:cubicBezTo>
                    <a:pt x="214" y="92"/>
                    <a:pt x="214" y="92"/>
                    <a:pt x="214" y="93"/>
                  </a:cubicBezTo>
                  <a:cubicBezTo>
                    <a:pt x="210" y="93"/>
                    <a:pt x="205" y="93"/>
                    <a:pt x="201" y="93"/>
                  </a:cubicBezTo>
                  <a:cubicBezTo>
                    <a:pt x="201" y="92"/>
                    <a:pt x="201" y="92"/>
                    <a:pt x="201" y="91"/>
                  </a:cubicBezTo>
                  <a:close/>
                  <a:moveTo>
                    <a:pt x="201" y="136"/>
                  </a:moveTo>
                  <a:cubicBezTo>
                    <a:pt x="205" y="136"/>
                    <a:pt x="210" y="136"/>
                    <a:pt x="214" y="136"/>
                  </a:cubicBezTo>
                  <a:cubicBezTo>
                    <a:pt x="214" y="137"/>
                    <a:pt x="214" y="138"/>
                    <a:pt x="214" y="139"/>
                  </a:cubicBezTo>
                  <a:cubicBezTo>
                    <a:pt x="210" y="139"/>
                    <a:pt x="205" y="139"/>
                    <a:pt x="201" y="139"/>
                  </a:cubicBezTo>
                  <a:cubicBezTo>
                    <a:pt x="201" y="138"/>
                    <a:pt x="201" y="137"/>
                    <a:pt x="201" y="136"/>
                  </a:cubicBezTo>
                  <a:close/>
                  <a:moveTo>
                    <a:pt x="201" y="181"/>
                  </a:moveTo>
                  <a:cubicBezTo>
                    <a:pt x="205" y="181"/>
                    <a:pt x="210" y="181"/>
                    <a:pt x="214" y="181"/>
                  </a:cubicBezTo>
                  <a:cubicBezTo>
                    <a:pt x="214" y="182"/>
                    <a:pt x="214" y="183"/>
                    <a:pt x="214" y="184"/>
                  </a:cubicBezTo>
                  <a:cubicBezTo>
                    <a:pt x="210" y="184"/>
                    <a:pt x="205" y="184"/>
                    <a:pt x="201" y="184"/>
                  </a:cubicBezTo>
                  <a:cubicBezTo>
                    <a:pt x="201" y="183"/>
                    <a:pt x="201" y="182"/>
                    <a:pt x="201" y="181"/>
                  </a:cubicBezTo>
                  <a:close/>
                  <a:moveTo>
                    <a:pt x="201" y="227"/>
                  </a:moveTo>
                  <a:cubicBezTo>
                    <a:pt x="205" y="227"/>
                    <a:pt x="210" y="227"/>
                    <a:pt x="214" y="227"/>
                  </a:cubicBezTo>
                  <a:cubicBezTo>
                    <a:pt x="214" y="227"/>
                    <a:pt x="214" y="228"/>
                    <a:pt x="214" y="229"/>
                  </a:cubicBezTo>
                  <a:cubicBezTo>
                    <a:pt x="210" y="229"/>
                    <a:pt x="205" y="229"/>
                    <a:pt x="201" y="229"/>
                  </a:cubicBezTo>
                  <a:cubicBezTo>
                    <a:pt x="201" y="228"/>
                    <a:pt x="201" y="227"/>
                    <a:pt x="201" y="227"/>
                  </a:cubicBezTo>
                  <a:close/>
                  <a:moveTo>
                    <a:pt x="201" y="272"/>
                  </a:moveTo>
                  <a:cubicBezTo>
                    <a:pt x="205" y="272"/>
                    <a:pt x="210" y="272"/>
                    <a:pt x="214" y="272"/>
                  </a:cubicBezTo>
                  <a:cubicBezTo>
                    <a:pt x="214" y="273"/>
                    <a:pt x="214" y="274"/>
                    <a:pt x="214" y="274"/>
                  </a:cubicBezTo>
                  <a:cubicBezTo>
                    <a:pt x="210" y="274"/>
                    <a:pt x="205" y="274"/>
                    <a:pt x="201" y="274"/>
                  </a:cubicBezTo>
                  <a:cubicBezTo>
                    <a:pt x="201" y="274"/>
                    <a:pt x="201" y="273"/>
                    <a:pt x="201" y="272"/>
                  </a:cubicBezTo>
                  <a:close/>
                  <a:moveTo>
                    <a:pt x="201" y="317"/>
                  </a:moveTo>
                  <a:cubicBezTo>
                    <a:pt x="205" y="317"/>
                    <a:pt x="210" y="317"/>
                    <a:pt x="214" y="317"/>
                  </a:cubicBezTo>
                  <a:cubicBezTo>
                    <a:pt x="214" y="318"/>
                    <a:pt x="214" y="319"/>
                    <a:pt x="214" y="320"/>
                  </a:cubicBezTo>
                  <a:cubicBezTo>
                    <a:pt x="210" y="320"/>
                    <a:pt x="205" y="320"/>
                    <a:pt x="201" y="320"/>
                  </a:cubicBezTo>
                  <a:cubicBezTo>
                    <a:pt x="201" y="319"/>
                    <a:pt x="201" y="318"/>
                    <a:pt x="201" y="317"/>
                  </a:cubicBezTo>
                  <a:close/>
                  <a:moveTo>
                    <a:pt x="201" y="365"/>
                  </a:moveTo>
                  <a:cubicBezTo>
                    <a:pt x="201" y="364"/>
                    <a:pt x="201" y="363"/>
                    <a:pt x="201" y="362"/>
                  </a:cubicBezTo>
                  <a:cubicBezTo>
                    <a:pt x="205" y="362"/>
                    <a:pt x="210" y="362"/>
                    <a:pt x="214" y="362"/>
                  </a:cubicBezTo>
                  <a:cubicBezTo>
                    <a:pt x="214" y="363"/>
                    <a:pt x="214" y="364"/>
                    <a:pt x="214" y="365"/>
                  </a:cubicBezTo>
                  <a:cubicBezTo>
                    <a:pt x="210" y="365"/>
                    <a:pt x="205" y="365"/>
                    <a:pt x="201" y="365"/>
                  </a:cubicBezTo>
                  <a:close/>
                  <a:moveTo>
                    <a:pt x="201" y="408"/>
                  </a:moveTo>
                  <a:cubicBezTo>
                    <a:pt x="205" y="408"/>
                    <a:pt x="210" y="408"/>
                    <a:pt x="214" y="408"/>
                  </a:cubicBezTo>
                  <a:cubicBezTo>
                    <a:pt x="214" y="409"/>
                    <a:pt x="214" y="409"/>
                    <a:pt x="214" y="410"/>
                  </a:cubicBezTo>
                  <a:cubicBezTo>
                    <a:pt x="210" y="410"/>
                    <a:pt x="205" y="410"/>
                    <a:pt x="201" y="410"/>
                  </a:cubicBezTo>
                  <a:cubicBezTo>
                    <a:pt x="201" y="409"/>
                    <a:pt x="201" y="409"/>
                    <a:pt x="201" y="408"/>
                  </a:cubicBezTo>
                  <a:close/>
                  <a:moveTo>
                    <a:pt x="201" y="453"/>
                  </a:moveTo>
                  <a:cubicBezTo>
                    <a:pt x="205" y="453"/>
                    <a:pt x="210" y="453"/>
                    <a:pt x="214" y="453"/>
                  </a:cubicBezTo>
                  <a:cubicBezTo>
                    <a:pt x="214" y="454"/>
                    <a:pt x="214" y="455"/>
                    <a:pt x="214" y="456"/>
                  </a:cubicBezTo>
                  <a:cubicBezTo>
                    <a:pt x="210" y="456"/>
                    <a:pt x="205" y="456"/>
                    <a:pt x="201" y="456"/>
                  </a:cubicBezTo>
                  <a:cubicBezTo>
                    <a:pt x="201" y="455"/>
                    <a:pt x="201" y="454"/>
                    <a:pt x="201" y="453"/>
                  </a:cubicBezTo>
                  <a:close/>
                  <a:moveTo>
                    <a:pt x="219" y="0"/>
                  </a:moveTo>
                  <a:cubicBezTo>
                    <a:pt x="223" y="0"/>
                    <a:pt x="228" y="0"/>
                    <a:pt x="232" y="0"/>
                  </a:cubicBezTo>
                  <a:cubicBezTo>
                    <a:pt x="232" y="1"/>
                    <a:pt x="232" y="2"/>
                    <a:pt x="232" y="3"/>
                  </a:cubicBezTo>
                  <a:cubicBezTo>
                    <a:pt x="228" y="3"/>
                    <a:pt x="223" y="3"/>
                    <a:pt x="219" y="3"/>
                  </a:cubicBezTo>
                  <a:cubicBezTo>
                    <a:pt x="219" y="2"/>
                    <a:pt x="219" y="1"/>
                    <a:pt x="219" y="0"/>
                  </a:cubicBezTo>
                  <a:close/>
                  <a:moveTo>
                    <a:pt x="219" y="45"/>
                  </a:moveTo>
                  <a:cubicBezTo>
                    <a:pt x="223" y="45"/>
                    <a:pt x="228" y="45"/>
                    <a:pt x="232" y="45"/>
                  </a:cubicBezTo>
                  <a:cubicBezTo>
                    <a:pt x="232" y="46"/>
                    <a:pt x="232" y="47"/>
                    <a:pt x="232" y="48"/>
                  </a:cubicBezTo>
                  <a:cubicBezTo>
                    <a:pt x="228" y="48"/>
                    <a:pt x="223" y="48"/>
                    <a:pt x="219" y="48"/>
                  </a:cubicBezTo>
                  <a:cubicBezTo>
                    <a:pt x="219" y="47"/>
                    <a:pt x="219" y="46"/>
                    <a:pt x="219" y="45"/>
                  </a:cubicBezTo>
                  <a:close/>
                  <a:moveTo>
                    <a:pt x="219" y="91"/>
                  </a:moveTo>
                  <a:cubicBezTo>
                    <a:pt x="223" y="91"/>
                    <a:pt x="228" y="91"/>
                    <a:pt x="232" y="91"/>
                  </a:cubicBezTo>
                  <a:cubicBezTo>
                    <a:pt x="232" y="92"/>
                    <a:pt x="232" y="92"/>
                    <a:pt x="232" y="93"/>
                  </a:cubicBezTo>
                  <a:cubicBezTo>
                    <a:pt x="228" y="93"/>
                    <a:pt x="223" y="93"/>
                    <a:pt x="219" y="93"/>
                  </a:cubicBezTo>
                  <a:cubicBezTo>
                    <a:pt x="219" y="92"/>
                    <a:pt x="219" y="92"/>
                    <a:pt x="219" y="91"/>
                  </a:cubicBezTo>
                  <a:close/>
                  <a:moveTo>
                    <a:pt x="219" y="136"/>
                  </a:moveTo>
                  <a:cubicBezTo>
                    <a:pt x="223" y="136"/>
                    <a:pt x="228" y="136"/>
                    <a:pt x="232" y="136"/>
                  </a:cubicBezTo>
                  <a:cubicBezTo>
                    <a:pt x="232" y="137"/>
                    <a:pt x="232" y="138"/>
                    <a:pt x="232" y="139"/>
                  </a:cubicBezTo>
                  <a:cubicBezTo>
                    <a:pt x="228" y="139"/>
                    <a:pt x="223" y="139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9" y="181"/>
                  </a:moveTo>
                  <a:cubicBezTo>
                    <a:pt x="223" y="181"/>
                    <a:pt x="228" y="181"/>
                    <a:pt x="232" y="181"/>
                  </a:cubicBezTo>
                  <a:cubicBezTo>
                    <a:pt x="232" y="182"/>
                    <a:pt x="232" y="183"/>
                    <a:pt x="232" y="184"/>
                  </a:cubicBezTo>
                  <a:cubicBezTo>
                    <a:pt x="228" y="184"/>
                    <a:pt x="223" y="184"/>
                    <a:pt x="219" y="184"/>
                  </a:cubicBezTo>
                  <a:cubicBezTo>
                    <a:pt x="219" y="183"/>
                    <a:pt x="219" y="182"/>
                    <a:pt x="219" y="181"/>
                  </a:cubicBezTo>
                  <a:close/>
                  <a:moveTo>
                    <a:pt x="219" y="227"/>
                  </a:moveTo>
                  <a:cubicBezTo>
                    <a:pt x="223" y="227"/>
                    <a:pt x="228" y="227"/>
                    <a:pt x="232" y="227"/>
                  </a:cubicBezTo>
                  <a:cubicBezTo>
                    <a:pt x="232" y="227"/>
                    <a:pt x="232" y="228"/>
                    <a:pt x="232" y="229"/>
                  </a:cubicBezTo>
                  <a:cubicBezTo>
                    <a:pt x="228" y="229"/>
                    <a:pt x="223" y="229"/>
                    <a:pt x="219" y="229"/>
                  </a:cubicBezTo>
                  <a:cubicBezTo>
                    <a:pt x="219" y="228"/>
                    <a:pt x="219" y="227"/>
                    <a:pt x="219" y="227"/>
                  </a:cubicBezTo>
                  <a:close/>
                  <a:moveTo>
                    <a:pt x="219" y="272"/>
                  </a:moveTo>
                  <a:cubicBezTo>
                    <a:pt x="223" y="272"/>
                    <a:pt x="228" y="272"/>
                    <a:pt x="232" y="272"/>
                  </a:cubicBezTo>
                  <a:cubicBezTo>
                    <a:pt x="232" y="273"/>
                    <a:pt x="232" y="274"/>
                    <a:pt x="232" y="274"/>
                  </a:cubicBezTo>
                  <a:cubicBezTo>
                    <a:pt x="228" y="274"/>
                    <a:pt x="223" y="274"/>
                    <a:pt x="219" y="274"/>
                  </a:cubicBezTo>
                  <a:cubicBezTo>
                    <a:pt x="219" y="274"/>
                    <a:pt x="219" y="273"/>
                    <a:pt x="219" y="272"/>
                  </a:cubicBezTo>
                  <a:close/>
                  <a:moveTo>
                    <a:pt x="219" y="317"/>
                  </a:moveTo>
                  <a:cubicBezTo>
                    <a:pt x="223" y="317"/>
                    <a:pt x="228" y="317"/>
                    <a:pt x="232" y="317"/>
                  </a:cubicBezTo>
                  <a:cubicBezTo>
                    <a:pt x="232" y="318"/>
                    <a:pt x="232" y="319"/>
                    <a:pt x="232" y="320"/>
                  </a:cubicBezTo>
                  <a:cubicBezTo>
                    <a:pt x="228" y="320"/>
                    <a:pt x="223" y="320"/>
                    <a:pt x="219" y="320"/>
                  </a:cubicBezTo>
                  <a:cubicBezTo>
                    <a:pt x="219" y="319"/>
                    <a:pt x="219" y="318"/>
                    <a:pt x="219" y="317"/>
                  </a:cubicBezTo>
                  <a:close/>
                  <a:moveTo>
                    <a:pt x="219" y="365"/>
                  </a:moveTo>
                  <a:cubicBezTo>
                    <a:pt x="219" y="364"/>
                    <a:pt x="219" y="363"/>
                    <a:pt x="219" y="362"/>
                  </a:cubicBezTo>
                  <a:cubicBezTo>
                    <a:pt x="223" y="362"/>
                    <a:pt x="228" y="362"/>
                    <a:pt x="232" y="362"/>
                  </a:cubicBezTo>
                  <a:cubicBezTo>
                    <a:pt x="232" y="363"/>
                    <a:pt x="232" y="364"/>
                    <a:pt x="232" y="365"/>
                  </a:cubicBezTo>
                  <a:cubicBezTo>
                    <a:pt x="228" y="365"/>
                    <a:pt x="223" y="365"/>
                    <a:pt x="219" y="365"/>
                  </a:cubicBezTo>
                  <a:close/>
                  <a:moveTo>
                    <a:pt x="219" y="408"/>
                  </a:moveTo>
                  <a:cubicBezTo>
                    <a:pt x="223" y="408"/>
                    <a:pt x="228" y="408"/>
                    <a:pt x="232" y="408"/>
                  </a:cubicBezTo>
                  <a:cubicBezTo>
                    <a:pt x="232" y="409"/>
                    <a:pt x="232" y="409"/>
                    <a:pt x="232" y="410"/>
                  </a:cubicBezTo>
                  <a:cubicBezTo>
                    <a:pt x="228" y="410"/>
                    <a:pt x="223" y="410"/>
                    <a:pt x="219" y="410"/>
                  </a:cubicBezTo>
                  <a:cubicBezTo>
                    <a:pt x="219" y="409"/>
                    <a:pt x="219" y="409"/>
                    <a:pt x="219" y="408"/>
                  </a:cubicBezTo>
                  <a:close/>
                  <a:moveTo>
                    <a:pt x="219" y="453"/>
                  </a:moveTo>
                  <a:cubicBezTo>
                    <a:pt x="223" y="453"/>
                    <a:pt x="228" y="453"/>
                    <a:pt x="232" y="453"/>
                  </a:cubicBezTo>
                  <a:cubicBezTo>
                    <a:pt x="232" y="454"/>
                    <a:pt x="232" y="455"/>
                    <a:pt x="232" y="456"/>
                  </a:cubicBezTo>
                  <a:cubicBezTo>
                    <a:pt x="228" y="456"/>
                    <a:pt x="223" y="456"/>
                    <a:pt x="219" y="456"/>
                  </a:cubicBezTo>
                  <a:cubicBezTo>
                    <a:pt x="219" y="455"/>
                    <a:pt x="219" y="454"/>
                    <a:pt x="219" y="453"/>
                  </a:cubicBezTo>
                  <a:close/>
                  <a:moveTo>
                    <a:pt x="237" y="0"/>
                  </a:moveTo>
                  <a:cubicBezTo>
                    <a:pt x="242" y="0"/>
                    <a:pt x="246" y="0"/>
                    <a:pt x="250" y="0"/>
                  </a:cubicBezTo>
                  <a:cubicBezTo>
                    <a:pt x="250" y="1"/>
                    <a:pt x="250" y="2"/>
                    <a:pt x="250" y="3"/>
                  </a:cubicBezTo>
                  <a:cubicBezTo>
                    <a:pt x="246" y="3"/>
                    <a:pt x="242" y="3"/>
                    <a:pt x="237" y="3"/>
                  </a:cubicBezTo>
                  <a:cubicBezTo>
                    <a:pt x="237" y="2"/>
                    <a:pt x="237" y="1"/>
                    <a:pt x="237" y="0"/>
                  </a:cubicBezTo>
                  <a:close/>
                  <a:moveTo>
                    <a:pt x="237" y="45"/>
                  </a:moveTo>
                  <a:cubicBezTo>
                    <a:pt x="242" y="45"/>
                    <a:pt x="246" y="45"/>
                    <a:pt x="250" y="45"/>
                  </a:cubicBezTo>
                  <a:cubicBezTo>
                    <a:pt x="250" y="46"/>
                    <a:pt x="250" y="47"/>
                    <a:pt x="250" y="48"/>
                  </a:cubicBezTo>
                  <a:cubicBezTo>
                    <a:pt x="246" y="48"/>
                    <a:pt x="242" y="48"/>
                    <a:pt x="237" y="48"/>
                  </a:cubicBezTo>
                  <a:cubicBezTo>
                    <a:pt x="237" y="47"/>
                    <a:pt x="237" y="46"/>
                    <a:pt x="237" y="45"/>
                  </a:cubicBezTo>
                  <a:close/>
                  <a:moveTo>
                    <a:pt x="237" y="91"/>
                  </a:moveTo>
                  <a:cubicBezTo>
                    <a:pt x="242" y="91"/>
                    <a:pt x="246" y="91"/>
                    <a:pt x="250" y="91"/>
                  </a:cubicBezTo>
                  <a:cubicBezTo>
                    <a:pt x="250" y="92"/>
                    <a:pt x="250" y="92"/>
                    <a:pt x="250" y="93"/>
                  </a:cubicBezTo>
                  <a:cubicBezTo>
                    <a:pt x="246" y="93"/>
                    <a:pt x="242" y="93"/>
                    <a:pt x="237" y="93"/>
                  </a:cubicBezTo>
                  <a:cubicBezTo>
                    <a:pt x="237" y="92"/>
                    <a:pt x="237" y="92"/>
                    <a:pt x="237" y="91"/>
                  </a:cubicBezTo>
                  <a:close/>
                  <a:moveTo>
                    <a:pt x="237" y="136"/>
                  </a:moveTo>
                  <a:cubicBezTo>
                    <a:pt x="242" y="136"/>
                    <a:pt x="246" y="136"/>
                    <a:pt x="250" y="136"/>
                  </a:cubicBezTo>
                  <a:cubicBezTo>
                    <a:pt x="250" y="137"/>
                    <a:pt x="250" y="138"/>
                    <a:pt x="250" y="139"/>
                  </a:cubicBezTo>
                  <a:cubicBezTo>
                    <a:pt x="246" y="139"/>
                    <a:pt x="242" y="139"/>
                    <a:pt x="237" y="139"/>
                  </a:cubicBezTo>
                  <a:cubicBezTo>
                    <a:pt x="237" y="138"/>
                    <a:pt x="237" y="137"/>
                    <a:pt x="237" y="136"/>
                  </a:cubicBezTo>
                  <a:close/>
                  <a:moveTo>
                    <a:pt x="237" y="181"/>
                  </a:moveTo>
                  <a:cubicBezTo>
                    <a:pt x="242" y="181"/>
                    <a:pt x="246" y="181"/>
                    <a:pt x="250" y="181"/>
                  </a:cubicBezTo>
                  <a:cubicBezTo>
                    <a:pt x="250" y="182"/>
                    <a:pt x="250" y="183"/>
                    <a:pt x="250" y="184"/>
                  </a:cubicBezTo>
                  <a:cubicBezTo>
                    <a:pt x="246" y="184"/>
                    <a:pt x="242" y="184"/>
                    <a:pt x="237" y="184"/>
                  </a:cubicBezTo>
                  <a:cubicBezTo>
                    <a:pt x="237" y="183"/>
                    <a:pt x="237" y="182"/>
                    <a:pt x="237" y="181"/>
                  </a:cubicBezTo>
                  <a:close/>
                  <a:moveTo>
                    <a:pt x="237" y="227"/>
                  </a:moveTo>
                  <a:cubicBezTo>
                    <a:pt x="242" y="227"/>
                    <a:pt x="246" y="227"/>
                    <a:pt x="250" y="227"/>
                  </a:cubicBezTo>
                  <a:cubicBezTo>
                    <a:pt x="250" y="227"/>
                    <a:pt x="250" y="228"/>
                    <a:pt x="250" y="229"/>
                  </a:cubicBezTo>
                  <a:cubicBezTo>
                    <a:pt x="246" y="229"/>
                    <a:pt x="242" y="229"/>
                    <a:pt x="237" y="229"/>
                  </a:cubicBezTo>
                  <a:cubicBezTo>
                    <a:pt x="237" y="228"/>
                    <a:pt x="237" y="227"/>
                    <a:pt x="237" y="227"/>
                  </a:cubicBezTo>
                  <a:close/>
                  <a:moveTo>
                    <a:pt x="237" y="272"/>
                  </a:moveTo>
                  <a:cubicBezTo>
                    <a:pt x="242" y="272"/>
                    <a:pt x="246" y="272"/>
                    <a:pt x="250" y="272"/>
                  </a:cubicBezTo>
                  <a:cubicBezTo>
                    <a:pt x="250" y="273"/>
                    <a:pt x="250" y="274"/>
                    <a:pt x="250" y="274"/>
                  </a:cubicBezTo>
                  <a:cubicBezTo>
                    <a:pt x="246" y="274"/>
                    <a:pt x="242" y="274"/>
                    <a:pt x="237" y="274"/>
                  </a:cubicBezTo>
                  <a:cubicBezTo>
                    <a:pt x="237" y="274"/>
                    <a:pt x="237" y="273"/>
                    <a:pt x="237" y="272"/>
                  </a:cubicBezTo>
                  <a:close/>
                  <a:moveTo>
                    <a:pt x="237" y="317"/>
                  </a:moveTo>
                  <a:cubicBezTo>
                    <a:pt x="242" y="317"/>
                    <a:pt x="246" y="317"/>
                    <a:pt x="250" y="317"/>
                  </a:cubicBezTo>
                  <a:cubicBezTo>
                    <a:pt x="250" y="318"/>
                    <a:pt x="250" y="319"/>
                    <a:pt x="250" y="320"/>
                  </a:cubicBezTo>
                  <a:cubicBezTo>
                    <a:pt x="246" y="320"/>
                    <a:pt x="242" y="320"/>
                    <a:pt x="237" y="320"/>
                  </a:cubicBezTo>
                  <a:cubicBezTo>
                    <a:pt x="237" y="319"/>
                    <a:pt x="237" y="318"/>
                    <a:pt x="237" y="317"/>
                  </a:cubicBezTo>
                  <a:close/>
                  <a:moveTo>
                    <a:pt x="237" y="365"/>
                  </a:moveTo>
                  <a:cubicBezTo>
                    <a:pt x="237" y="364"/>
                    <a:pt x="237" y="363"/>
                    <a:pt x="237" y="362"/>
                  </a:cubicBezTo>
                  <a:cubicBezTo>
                    <a:pt x="242" y="362"/>
                    <a:pt x="246" y="362"/>
                    <a:pt x="250" y="362"/>
                  </a:cubicBezTo>
                  <a:cubicBezTo>
                    <a:pt x="250" y="363"/>
                    <a:pt x="250" y="364"/>
                    <a:pt x="250" y="365"/>
                  </a:cubicBezTo>
                  <a:cubicBezTo>
                    <a:pt x="246" y="365"/>
                    <a:pt x="242" y="365"/>
                    <a:pt x="237" y="365"/>
                  </a:cubicBezTo>
                  <a:close/>
                  <a:moveTo>
                    <a:pt x="237" y="408"/>
                  </a:moveTo>
                  <a:cubicBezTo>
                    <a:pt x="242" y="408"/>
                    <a:pt x="246" y="408"/>
                    <a:pt x="250" y="408"/>
                  </a:cubicBezTo>
                  <a:cubicBezTo>
                    <a:pt x="250" y="409"/>
                    <a:pt x="250" y="409"/>
                    <a:pt x="250" y="410"/>
                  </a:cubicBezTo>
                  <a:cubicBezTo>
                    <a:pt x="246" y="410"/>
                    <a:pt x="242" y="410"/>
                    <a:pt x="237" y="410"/>
                  </a:cubicBezTo>
                  <a:cubicBezTo>
                    <a:pt x="237" y="409"/>
                    <a:pt x="237" y="409"/>
                    <a:pt x="237" y="408"/>
                  </a:cubicBezTo>
                  <a:close/>
                  <a:moveTo>
                    <a:pt x="237" y="453"/>
                  </a:moveTo>
                  <a:cubicBezTo>
                    <a:pt x="242" y="453"/>
                    <a:pt x="246" y="453"/>
                    <a:pt x="250" y="453"/>
                  </a:cubicBezTo>
                  <a:cubicBezTo>
                    <a:pt x="250" y="454"/>
                    <a:pt x="250" y="455"/>
                    <a:pt x="250" y="456"/>
                  </a:cubicBezTo>
                  <a:cubicBezTo>
                    <a:pt x="246" y="456"/>
                    <a:pt x="242" y="456"/>
                    <a:pt x="237" y="456"/>
                  </a:cubicBezTo>
                  <a:cubicBezTo>
                    <a:pt x="237" y="455"/>
                    <a:pt x="237" y="454"/>
                    <a:pt x="237" y="453"/>
                  </a:cubicBezTo>
                  <a:close/>
                  <a:moveTo>
                    <a:pt x="256" y="0"/>
                  </a:moveTo>
                  <a:cubicBezTo>
                    <a:pt x="260" y="0"/>
                    <a:pt x="264" y="0"/>
                    <a:pt x="268" y="0"/>
                  </a:cubicBezTo>
                  <a:cubicBezTo>
                    <a:pt x="268" y="1"/>
                    <a:pt x="268" y="2"/>
                    <a:pt x="268" y="3"/>
                  </a:cubicBezTo>
                  <a:cubicBezTo>
                    <a:pt x="264" y="3"/>
                    <a:pt x="260" y="3"/>
                    <a:pt x="256" y="3"/>
                  </a:cubicBezTo>
                  <a:cubicBezTo>
                    <a:pt x="256" y="2"/>
                    <a:pt x="256" y="1"/>
                    <a:pt x="256" y="0"/>
                  </a:cubicBezTo>
                  <a:close/>
                  <a:moveTo>
                    <a:pt x="256" y="45"/>
                  </a:moveTo>
                  <a:cubicBezTo>
                    <a:pt x="260" y="45"/>
                    <a:pt x="264" y="45"/>
                    <a:pt x="268" y="45"/>
                  </a:cubicBezTo>
                  <a:cubicBezTo>
                    <a:pt x="268" y="46"/>
                    <a:pt x="268" y="47"/>
                    <a:pt x="268" y="48"/>
                  </a:cubicBezTo>
                  <a:cubicBezTo>
                    <a:pt x="264" y="48"/>
                    <a:pt x="260" y="48"/>
                    <a:pt x="256" y="48"/>
                  </a:cubicBezTo>
                  <a:cubicBezTo>
                    <a:pt x="256" y="47"/>
                    <a:pt x="256" y="46"/>
                    <a:pt x="256" y="45"/>
                  </a:cubicBezTo>
                  <a:close/>
                  <a:moveTo>
                    <a:pt x="256" y="91"/>
                  </a:moveTo>
                  <a:cubicBezTo>
                    <a:pt x="260" y="91"/>
                    <a:pt x="264" y="91"/>
                    <a:pt x="268" y="91"/>
                  </a:cubicBezTo>
                  <a:cubicBezTo>
                    <a:pt x="268" y="92"/>
                    <a:pt x="268" y="92"/>
                    <a:pt x="268" y="93"/>
                  </a:cubicBezTo>
                  <a:cubicBezTo>
                    <a:pt x="264" y="93"/>
                    <a:pt x="260" y="93"/>
                    <a:pt x="256" y="93"/>
                  </a:cubicBezTo>
                  <a:cubicBezTo>
                    <a:pt x="256" y="92"/>
                    <a:pt x="256" y="92"/>
                    <a:pt x="256" y="91"/>
                  </a:cubicBezTo>
                  <a:close/>
                  <a:moveTo>
                    <a:pt x="256" y="136"/>
                  </a:moveTo>
                  <a:cubicBezTo>
                    <a:pt x="260" y="136"/>
                    <a:pt x="264" y="136"/>
                    <a:pt x="268" y="136"/>
                  </a:cubicBezTo>
                  <a:cubicBezTo>
                    <a:pt x="268" y="137"/>
                    <a:pt x="268" y="138"/>
                    <a:pt x="268" y="139"/>
                  </a:cubicBezTo>
                  <a:cubicBezTo>
                    <a:pt x="264" y="139"/>
                    <a:pt x="260" y="139"/>
                    <a:pt x="256" y="139"/>
                  </a:cubicBezTo>
                  <a:cubicBezTo>
                    <a:pt x="256" y="138"/>
                    <a:pt x="256" y="137"/>
                    <a:pt x="256" y="136"/>
                  </a:cubicBezTo>
                  <a:close/>
                  <a:moveTo>
                    <a:pt x="256" y="181"/>
                  </a:moveTo>
                  <a:cubicBezTo>
                    <a:pt x="260" y="181"/>
                    <a:pt x="264" y="181"/>
                    <a:pt x="268" y="181"/>
                  </a:cubicBezTo>
                  <a:cubicBezTo>
                    <a:pt x="268" y="182"/>
                    <a:pt x="268" y="183"/>
                    <a:pt x="268" y="184"/>
                  </a:cubicBezTo>
                  <a:cubicBezTo>
                    <a:pt x="264" y="184"/>
                    <a:pt x="260" y="184"/>
                    <a:pt x="256" y="184"/>
                  </a:cubicBezTo>
                  <a:cubicBezTo>
                    <a:pt x="256" y="183"/>
                    <a:pt x="256" y="182"/>
                    <a:pt x="256" y="181"/>
                  </a:cubicBezTo>
                  <a:close/>
                  <a:moveTo>
                    <a:pt x="256" y="227"/>
                  </a:moveTo>
                  <a:cubicBezTo>
                    <a:pt x="260" y="227"/>
                    <a:pt x="264" y="227"/>
                    <a:pt x="268" y="227"/>
                  </a:cubicBezTo>
                  <a:cubicBezTo>
                    <a:pt x="268" y="227"/>
                    <a:pt x="268" y="228"/>
                    <a:pt x="268" y="229"/>
                  </a:cubicBezTo>
                  <a:cubicBezTo>
                    <a:pt x="264" y="229"/>
                    <a:pt x="260" y="229"/>
                    <a:pt x="256" y="229"/>
                  </a:cubicBezTo>
                  <a:cubicBezTo>
                    <a:pt x="256" y="228"/>
                    <a:pt x="256" y="227"/>
                    <a:pt x="256" y="227"/>
                  </a:cubicBezTo>
                  <a:close/>
                  <a:moveTo>
                    <a:pt x="256" y="272"/>
                  </a:moveTo>
                  <a:cubicBezTo>
                    <a:pt x="260" y="272"/>
                    <a:pt x="264" y="272"/>
                    <a:pt x="268" y="272"/>
                  </a:cubicBezTo>
                  <a:cubicBezTo>
                    <a:pt x="268" y="273"/>
                    <a:pt x="268" y="274"/>
                    <a:pt x="268" y="274"/>
                  </a:cubicBezTo>
                  <a:cubicBezTo>
                    <a:pt x="264" y="274"/>
                    <a:pt x="260" y="274"/>
                    <a:pt x="256" y="274"/>
                  </a:cubicBezTo>
                  <a:cubicBezTo>
                    <a:pt x="256" y="274"/>
                    <a:pt x="256" y="273"/>
                    <a:pt x="256" y="272"/>
                  </a:cubicBezTo>
                  <a:close/>
                  <a:moveTo>
                    <a:pt x="256" y="317"/>
                  </a:moveTo>
                  <a:cubicBezTo>
                    <a:pt x="260" y="317"/>
                    <a:pt x="264" y="317"/>
                    <a:pt x="268" y="317"/>
                  </a:cubicBezTo>
                  <a:cubicBezTo>
                    <a:pt x="268" y="318"/>
                    <a:pt x="268" y="319"/>
                    <a:pt x="268" y="320"/>
                  </a:cubicBezTo>
                  <a:cubicBezTo>
                    <a:pt x="264" y="320"/>
                    <a:pt x="260" y="320"/>
                    <a:pt x="256" y="320"/>
                  </a:cubicBezTo>
                  <a:cubicBezTo>
                    <a:pt x="256" y="319"/>
                    <a:pt x="256" y="318"/>
                    <a:pt x="256" y="317"/>
                  </a:cubicBezTo>
                  <a:close/>
                  <a:moveTo>
                    <a:pt x="256" y="365"/>
                  </a:moveTo>
                  <a:cubicBezTo>
                    <a:pt x="256" y="364"/>
                    <a:pt x="256" y="363"/>
                    <a:pt x="256" y="362"/>
                  </a:cubicBezTo>
                  <a:cubicBezTo>
                    <a:pt x="260" y="362"/>
                    <a:pt x="264" y="362"/>
                    <a:pt x="268" y="362"/>
                  </a:cubicBezTo>
                  <a:cubicBezTo>
                    <a:pt x="268" y="363"/>
                    <a:pt x="268" y="364"/>
                    <a:pt x="268" y="365"/>
                  </a:cubicBezTo>
                  <a:cubicBezTo>
                    <a:pt x="264" y="365"/>
                    <a:pt x="260" y="365"/>
                    <a:pt x="256" y="365"/>
                  </a:cubicBezTo>
                  <a:close/>
                  <a:moveTo>
                    <a:pt x="256" y="408"/>
                  </a:moveTo>
                  <a:cubicBezTo>
                    <a:pt x="260" y="408"/>
                    <a:pt x="264" y="408"/>
                    <a:pt x="268" y="408"/>
                  </a:cubicBezTo>
                  <a:cubicBezTo>
                    <a:pt x="268" y="409"/>
                    <a:pt x="268" y="409"/>
                    <a:pt x="268" y="410"/>
                  </a:cubicBezTo>
                  <a:cubicBezTo>
                    <a:pt x="264" y="410"/>
                    <a:pt x="260" y="410"/>
                    <a:pt x="256" y="410"/>
                  </a:cubicBezTo>
                  <a:cubicBezTo>
                    <a:pt x="256" y="409"/>
                    <a:pt x="256" y="409"/>
                    <a:pt x="256" y="408"/>
                  </a:cubicBezTo>
                  <a:close/>
                  <a:moveTo>
                    <a:pt x="256" y="453"/>
                  </a:moveTo>
                  <a:cubicBezTo>
                    <a:pt x="260" y="453"/>
                    <a:pt x="264" y="453"/>
                    <a:pt x="268" y="453"/>
                  </a:cubicBezTo>
                  <a:cubicBezTo>
                    <a:pt x="268" y="454"/>
                    <a:pt x="268" y="455"/>
                    <a:pt x="268" y="456"/>
                  </a:cubicBezTo>
                  <a:cubicBezTo>
                    <a:pt x="264" y="456"/>
                    <a:pt x="260" y="456"/>
                    <a:pt x="256" y="456"/>
                  </a:cubicBezTo>
                  <a:cubicBezTo>
                    <a:pt x="256" y="455"/>
                    <a:pt x="256" y="454"/>
                    <a:pt x="256" y="453"/>
                  </a:cubicBezTo>
                  <a:close/>
                  <a:moveTo>
                    <a:pt x="274" y="0"/>
                  </a:moveTo>
                  <a:cubicBezTo>
                    <a:pt x="278" y="0"/>
                    <a:pt x="282" y="0"/>
                    <a:pt x="287" y="0"/>
                  </a:cubicBezTo>
                  <a:cubicBezTo>
                    <a:pt x="287" y="1"/>
                    <a:pt x="287" y="2"/>
                    <a:pt x="287" y="3"/>
                  </a:cubicBezTo>
                  <a:cubicBezTo>
                    <a:pt x="282" y="3"/>
                    <a:pt x="278" y="3"/>
                    <a:pt x="274" y="3"/>
                  </a:cubicBezTo>
                  <a:cubicBezTo>
                    <a:pt x="274" y="2"/>
                    <a:pt x="274" y="1"/>
                    <a:pt x="274" y="0"/>
                  </a:cubicBezTo>
                  <a:close/>
                  <a:moveTo>
                    <a:pt x="274" y="45"/>
                  </a:moveTo>
                  <a:cubicBezTo>
                    <a:pt x="278" y="45"/>
                    <a:pt x="282" y="45"/>
                    <a:pt x="287" y="45"/>
                  </a:cubicBezTo>
                  <a:cubicBezTo>
                    <a:pt x="287" y="46"/>
                    <a:pt x="287" y="47"/>
                    <a:pt x="287" y="48"/>
                  </a:cubicBezTo>
                  <a:cubicBezTo>
                    <a:pt x="282" y="48"/>
                    <a:pt x="278" y="48"/>
                    <a:pt x="274" y="48"/>
                  </a:cubicBezTo>
                  <a:cubicBezTo>
                    <a:pt x="274" y="47"/>
                    <a:pt x="274" y="46"/>
                    <a:pt x="274" y="45"/>
                  </a:cubicBezTo>
                  <a:close/>
                  <a:moveTo>
                    <a:pt x="274" y="91"/>
                  </a:moveTo>
                  <a:cubicBezTo>
                    <a:pt x="278" y="91"/>
                    <a:pt x="282" y="91"/>
                    <a:pt x="287" y="91"/>
                  </a:cubicBezTo>
                  <a:cubicBezTo>
                    <a:pt x="287" y="92"/>
                    <a:pt x="287" y="92"/>
                    <a:pt x="287" y="93"/>
                  </a:cubicBezTo>
                  <a:cubicBezTo>
                    <a:pt x="282" y="93"/>
                    <a:pt x="278" y="93"/>
                    <a:pt x="274" y="93"/>
                  </a:cubicBezTo>
                  <a:cubicBezTo>
                    <a:pt x="274" y="92"/>
                    <a:pt x="274" y="92"/>
                    <a:pt x="274" y="91"/>
                  </a:cubicBezTo>
                  <a:close/>
                  <a:moveTo>
                    <a:pt x="274" y="136"/>
                  </a:moveTo>
                  <a:cubicBezTo>
                    <a:pt x="278" y="136"/>
                    <a:pt x="282" y="136"/>
                    <a:pt x="287" y="136"/>
                  </a:cubicBezTo>
                  <a:cubicBezTo>
                    <a:pt x="287" y="137"/>
                    <a:pt x="287" y="138"/>
                    <a:pt x="287" y="139"/>
                  </a:cubicBezTo>
                  <a:cubicBezTo>
                    <a:pt x="282" y="139"/>
                    <a:pt x="278" y="139"/>
                    <a:pt x="274" y="139"/>
                  </a:cubicBezTo>
                  <a:cubicBezTo>
                    <a:pt x="274" y="138"/>
                    <a:pt x="274" y="137"/>
                    <a:pt x="274" y="136"/>
                  </a:cubicBezTo>
                  <a:close/>
                  <a:moveTo>
                    <a:pt x="274" y="181"/>
                  </a:moveTo>
                  <a:cubicBezTo>
                    <a:pt x="278" y="181"/>
                    <a:pt x="282" y="181"/>
                    <a:pt x="287" y="181"/>
                  </a:cubicBezTo>
                  <a:cubicBezTo>
                    <a:pt x="287" y="182"/>
                    <a:pt x="287" y="183"/>
                    <a:pt x="287" y="184"/>
                  </a:cubicBezTo>
                  <a:cubicBezTo>
                    <a:pt x="282" y="184"/>
                    <a:pt x="278" y="184"/>
                    <a:pt x="274" y="184"/>
                  </a:cubicBezTo>
                  <a:cubicBezTo>
                    <a:pt x="274" y="183"/>
                    <a:pt x="274" y="182"/>
                    <a:pt x="274" y="181"/>
                  </a:cubicBezTo>
                  <a:close/>
                  <a:moveTo>
                    <a:pt x="274" y="227"/>
                  </a:moveTo>
                  <a:cubicBezTo>
                    <a:pt x="278" y="227"/>
                    <a:pt x="282" y="227"/>
                    <a:pt x="287" y="227"/>
                  </a:cubicBezTo>
                  <a:cubicBezTo>
                    <a:pt x="287" y="227"/>
                    <a:pt x="287" y="228"/>
                    <a:pt x="287" y="229"/>
                  </a:cubicBezTo>
                  <a:cubicBezTo>
                    <a:pt x="282" y="229"/>
                    <a:pt x="278" y="229"/>
                    <a:pt x="274" y="229"/>
                  </a:cubicBezTo>
                  <a:cubicBezTo>
                    <a:pt x="274" y="228"/>
                    <a:pt x="274" y="227"/>
                    <a:pt x="274" y="227"/>
                  </a:cubicBezTo>
                  <a:close/>
                  <a:moveTo>
                    <a:pt x="274" y="272"/>
                  </a:moveTo>
                  <a:cubicBezTo>
                    <a:pt x="278" y="272"/>
                    <a:pt x="282" y="272"/>
                    <a:pt x="287" y="272"/>
                  </a:cubicBezTo>
                  <a:cubicBezTo>
                    <a:pt x="287" y="273"/>
                    <a:pt x="287" y="274"/>
                    <a:pt x="287" y="274"/>
                  </a:cubicBezTo>
                  <a:cubicBezTo>
                    <a:pt x="282" y="274"/>
                    <a:pt x="278" y="274"/>
                    <a:pt x="274" y="274"/>
                  </a:cubicBezTo>
                  <a:cubicBezTo>
                    <a:pt x="274" y="274"/>
                    <a:pt x="274" y="273"/>
                    <a:pt x="274" y="272"/>
                  </a:cubicBezTo>
                  <a:close/>
                  <a:moveTo>
                    <a:pt x="274" y="317"/>
                  </a:moveTo>
                  <a:cubicBezTo>
                    <a:pt x="278" y="317"/>
                    <a:pt x="282" y="317"/>
                    <a:pt x="287" y="317"/>
                  </a:cubicBezTo>
                  <a:cubicBezTo>
                    <a:pt x="287" y="318"/>
                    <a:pt x="287" y="319"/>
                    <a:pt x="287" y="320"/>
                  </a:cubicBezTo>
                  <a:cubicBezTo>
                    <a:pt x="282" y="320"/>
                    <a:pt x="278" y="320"/>
                    <a:pt x="274" y="320"/>
                  </a:cubicBezTo>
                  <a:cubicBezTo>
                    <a:pt x="274" y="319"/>
                    <a:pt x="274" y="318"/>
                    <a:pt x="274" y="317"/>
                  </a:cubicBezTo>
                  <a:close/>
                  <a:moveTo>
                    <a:pt x="274" y="365"/>
                  </a:moveTo>
                  <a:cubicBezTo>
                    <a:pt x="274" y="364"/>
                    <a:pt x="274" y="363"/>
                    <a:pt x="274" y="362"/>
                  </a:cubicBezTo>
                  <a:cubicBezTo>
                    <a:pt x="278" y="362"/>
                    <a:pt x="282" y="362"/>
                    <a:pt x="287" y="362"/>
                  </a:cubicBezTo>
                  <a:cubicBezTo>
                    <a:pt x="287" y="363"/>
                    <a:pt x="287" y="364"/>
                    <a:pt x="287" y="365"/>
                  </a:cubicBezTo>
                  <a:cubicBezTo>
                    <a:pt x="282" y="365"/>
                    <a:pt x="278" y="365"/>
                    <a:pt x="274" y="365"/>
                  </a:cubicBezTo>
                  <a:close/>
                  <a:moveTo>
                    <a:pt x="274" y="408"/>
                  </a:moveTo>
                  <a:cubicBezTo>
                    <a:pt x="278" y="408"/>
                    <a:pt x="282" y="408"/>
                    <a:pt x="287" y="408"/>
                  </a:cubicBezTo>
                  <a:cubicBezTo>
                    <a:pt x="287" y="409"/>
                    <a:pt x="287" y="409"/>
                    <a:pt x="287" y="410"/>
                  </a:cubicBezTo>
                  <a:cubicBezTo>
                    <a:pt x="282" y="410"/>
                    <a:pt x="278" y="410"/>
                    <a:pt x="274" y="410"/>
                  </a:cubicBezTo>
                  <a:cubicBezTo>
                    <a:pt x="274" y="409"/>
                    <a:pt x="274" y="409"/>
                    <a:pt x="274" y="408"/>
                  </a:cubicBezTo>
                  <a:close/>
                  <a:moveTo>
                    <a:pt x="274" y="453"/>
                  </a:moveTo>
                  <a:cubicBezTo>
                    <a:pt x="278" y="453"/>
                    <a:pt x="282" y="453"/>
                    <a:pt x="287" y="453"/>
                  </a:cubicBezTo>
                  <a:cubicBezTo>
                    <a:pt x="287" y="454"/>
                    <a:pt x="287" y="455"/>
                    <a:pt x="287" y="456"/>
                  </a:cubicBezTo>
                  <a:cubicBezTo>
                    <a:pt x="282" y="456"/>
                    <a:pt x="278" y="456"/>
                    <a:pt x="274" y="456"/>
                  </a:cubicBezTo>
                  <a:cubicBezTo>
                    <a:pt x="274" y="455"/>
                    <a:pt x="274" y="454"/>
                    <a:pt x="274" y="453"/>
                  </a:cubicBezTo>
                  <a:close/>
                  <a:moveTo>
                    <a:pt x="292" y="0"/>
                  </a:moveTo>
                  <a:cubicBezTo>
                    <a:pt x="296" y="0"/>
                    <a:pt x="301" y="0"/>
                    <a:pt x="305" y="0"/>
                  </a:cubicBezTo>
                  <a:cubicBezTo>
                    <a:pt x="305" y="1"/>
                    <a:pt x="305" y="2"/>
                    <a:pt x="305" y="3"/>
                  </a:cubicBezTo>
                  <a:cubicBezTo>
                    <a:pt x="301" y="3"/>
                    <a:pt x="296" y="3"/>
                    <a:pt x="292" y="3"/>
                  </a:cubicBezTo>
                  <a:cubicBezTo>
                    <a:pt x="292" y="2"/>
                    <a:pt x="292" y="1"/>
                    <a:pt x="292" y="0"/>
                  </a:cubicBezTo>
                  <a:close/>
                  <a:moveTo>
                    <a:pt x="292" y="45"/>
                  </a:moveTo>
                  <a:cubicBezTo>
                    <a:pt x="296" y="45"/>
                    <a:pt x="301" y="45"/>
                    <a:pt x="305" y="45"/>
                  </a:cubicBezTo>
                  <a:cubicBezTo>
                    <a:pt x="305" y="46"/>
                    <a:pt x="305" y="47"/>
                    <a:pt x="305" y="48"/>
                  </a:cubicBezTo>
                  <a:cubicBezTo>
                    <a:pt x="301" y="48"/>
                    <a:pt x="296" y="48"/>
                    <a:pt x="292" y="48"/>
                  </a:cubicBezTo>
                  <a:cubicBezTo>
                    <a:pt x="292" y="47"/>
                    <a:pt x="292" y="46"/>
                    <a:pt x="292" y="45"/>
                  </a:cubicBezTo>
                  <a:close/>
                  <a:moveTo>
                    <a:pt x="292" y="91"/>
                  </a:moveTo>
                  <a:cubicBezTo>
                    <a:pt x="296" y="91"/>
                    <a:pt x="301" y="91"/>
                    <a:pt x="305" y="91"/>
                  </a:cubicBezTo>
                  <a:cubicBezTo>
                    <a:pt x="305" y="92"/>
                    <a:pt x="305" y="92"/>
                    <a:pt x="305" y="93"/>
                  </a:cubicBezTo>
                  <a:cubicBezTo>
                    <a:pt x="301" y="93"/>
                    <a:pt x="296" y="93"/>
                    <a:pt x="292" y="93"/>
                  </a:cubicBezTo>
                  <a:cubicBezTo>
                    <a:pt x="292" y="92"/>
                    <a:pt x="292" y="92"/>
                    <a:pt x="292" y="91"/>
                  </a:cubicBezTo>
                  <a:close/>
                  <a:moveTo>
                    <a:pt x="292" y="136"/>
                  </a:moveTo>
                  <a:cubicBezTo>
                    <a:pt x="296" y="136"/>
                    <a:pt x="301" y="136"/>
                    <a:pt x="305" y="136"/>
                  </a:cubicBezTo>
                  <a:cubicBezTo>
                    <a:pt x="305" y="137"/>
                    <a:pt x="305" y="138"/>
                    <a:pt x="305" y="139"/>
                  </a:cubicBezTo>
                  <a:cubicBezTo>
                    <a:pt x="301" y="139"/>
                    <a:pt x="296" y="139"/>
                    <a:pt x="292" y="139"/>
                  </a:cubicBezTo>
                  <a:cubicBezTo>
                    <a:pt x="292" y="138"/>
                    <a:pt x="292" y="137"/>
                    <a:pt x="292" y="136"/>
                  </a:cubicBezTo>
                  <a:close/>
                  <a:moveTo>
                    <a:pt x="292" y="181"/>
                  </a:moveTo>
                  <a:cubicBezTo>
                    <a:pt x="296" y="181"/>
                    <a:pt x="301" y="181"/>
                    <a:pt x="305" y="181"/>
                  </a:cubicBezTo>
                  <a:cubicBezTo>
                    <a:pt x="305" y="182"/>
                    <a:pt x="305" y="183"/>
                    <a:pt x="305" y="184"/>
                  </a:cubicBezTo>
                  <a:cubicBezTo>
                    <a:pt x="301" y="184"/>
                    <a:pt x="296" y="184"/>
                    <a:pt x="292" y="184"/>
                  </a:cubicBezTo>
                  <a:cubicBezTo>
                    <a:pt x="292" y="183"/>
                    <a:pt x="292" y="182"/>
                    <a:pt x="292" y="181"/>
                  </a:cubicBezTo>
                  <a:close/>
                  <a:moveTo>
                    <a:pt x="292" y="227"/>
                  </a:moveTo>
                  <a:cubicBezTo>
                    <a:pt x="296" y="227"/>
                    <a:pt x="301" y="227"/>
                    <a:pt x="305" y="227"/>
                  </a:cubicBezTo>
                  <a:cubicBezTo>
                    <a:pt x="305" y="227"/>
                    <a:pt x="305" y="228"/>
                    <a:pt x="305" y="229"/>
                  </a:cubicBezTo>
                  <a:cubicBezTo>
                    <a:pt x="301" y="229"/>
                    <a:pt x="296" y="229"/>
                    <a:pt x="292" y="229"/>
                  </a:cubicBezTo>
                  <a:cubicBezTo>
                    <a:pt x="292" y="228"/>
                    <a:pt x="292" y="227"/>
                    <a:pt x="292" y="227"/>
                  </a:cubicBezTo>
                  <a:close/>
                  <a:moveTo>
                    <a:pt x="292" y="272"/>
                  </a:moveTo>
                  <a:cubicBezTo>
                    <a:pt x="296" y="272"/>
                    <a:pt x="301" y="272"/>
                    <a:pt x="305" y="272"/>
                  </a:cubicBezTo>
                  <a:cubicBezTo>
                    <a:pt x="305" y="273"/>
                    <a:pt x="305" y="274"/>
                    <a:pt x="305" y="274"/>
                  </a:cubicBezTo>
                  <a:cubicBezTo>
                    <a:pt x="301" y="274"/>
                    <a:pt x="296" y="274"/>
                    <a:pt x="292" y="274"/>
                  </a:cubicBezTo>
                  <a:cubicBezTo>
                    <a:pt x="292" y="274"/>
                    <a:pt x="292" y="273"/>
                    <a:pt x="292" y="272"/>
                  </a:cubicBezTo>
                  <a:close/>
                  <a:moveTo>
                    <a:pt x="292" y="317"/>
                  </a:moveTo>
                  <a:cubicBezTo>
                    <a:pt x="296" y="317"/>
                    <a:pt x="301" y="317"/>
                    <a:pt x="305" y="317"/>
                  </a:cubicBezTo>
                  <a:cubicBezTo>
                    <a:pt x="305" y="318"/>
                    <a:pt x="305" y="319"/>
                    <a:pt x="305" y="320"/>
                  </a:cubicBezTo>
                  <a:cubicBezTo>
                    <a:pt x="301" y="320"/>
                    <a:pt x="296" y="320"/>
                    <a:pt x="292" y="320"/>
                  </a:cubicBezTo>
                  <a:cubicBezTo>
                    <a:pt x="292" y="319"/>
                    <a:pt x="292" y="318"/>
                    <a:pt x="292" y="317"/>
                  </a:cubicBezTo>
                  <a:close/>
                  <a:moveTo>
                    <a:pt x="292" y="365"/>
                  </a:moveTo>
                  <a:cubicBezTo>
                    <a:pt x="292" y="364"/>
                    <a:pt x="292" y="363"/>
                    <a:pt x="292" y="362"/>
                  </a:cubicBezTo>
                  <a:cubicBezTo>
                    <a:pt x="296" y="362"/>
                    <a:pt x="301" y="362"/>
                    <a:pt x="305" y="362"/>
                  </a:cubicBezTo>
                  <a:cubicBezTo>
                    <a:pt x="305" y="363"/>
                    <a:pt x="305" y="364"/>
                    <a:pt x="305" y="365"/>
                  </a:cubicBezTo>
                  <a:cubicBezTo>
                    <a:pt x="301" y="365"/>
                    <a:pt x="296" y="365"/>
                    <a:pt x="292" y="365"/>
                  </a:cubicBezTo>
                  <a:close/>
                  <a:moveTo>
                    <a:pt x="292" y="408"/>
                  </a:moveTo>
                  <a:cubicBezTo>
                    <a:pt x="296" y="408"/>
                    <a:pt x="301" y="408"/>
                    <a:pt x="305" y="408"/>
                  </a:cubicBezTo>
                  <a:cubicBezTo>
                    <a:pt x="305" y="409"/>
                    <a:pt x="305" y="409"/>
                    <a:pt x="305" y="410"/>
                  </a:cubicBezTo>
                  <a:cubicBezTo>
                    <a:pt x="301" y="410"/>
                    <a:pt x="296" y="410"/>
                    <a:pt x="292" y="410"/>
                  </a:cubicBezTo>
                  <a:cubicBezTo>
                    <a:pt x="292" y="409"/>
                    <a:pt x="292" y="409"/>
                    <a:pt x="292" y="408"/>
                  </a:cubicBezTo>
                  <a:close/>
                  <a:moveTo>
                    <a:pt x="292" y="453"/>
                  </a:moveTo>
                  <a:cubicBezTo>
                    <a:pt x="296" y="453"/>
                    <a:pt x="301" y="453"/>
                    <a:pt x="305" y="453"/>
                  </a:cubicBezTo>
                  <a:cubicBezTo>
                    <a:pt x="305" y="454"/>
                    <a:pt x="305" y="455"/>
                    <a:pt x="305" y="456"/>
                  </a:cubicBezTo>
                  <a:cubicBezTo>
                    <a:pt x="301" y="456"/>
                    <a:pt x="296" y="456"/>
                    <a:pt x="292" y="456"/>
                  </a:cubicBezTo>
                  <a:cubicBezTo>
                    <a:pt x="292" y="455"/>
                    <a:pt x="292" y="454"/>
                    <a:pt x="292" y="453"/>
                  </a:cubicBezTo>
                  <a:close/>
                  <a:moveTo>
                    <a:pt x="310" y="0"/>
                  </a:moveTo>
                  <a:cubicBezTo>
                    <a:pt x="314" y="0"/>
                    <a:pt x="319" y="0"/>
                    <a:pt x="323" y="0"/>
                  </a:cubicBezTo>
                  <a:cubicBezTo>
                    <a:pt x="323" y="1"/>
                    <a:pt x="323" y="2"/>
                    <a:pt x="323" y="3"/>
                  </a:cubicBezTo>
                  <a:cubicBezTo>
                    <a:pt x="319" y="3"/>
                    <a:pt x="314" y="3"/>
                    <a:pt x="310" y="3"/>
                  </a:cubicBezTo>
                  <a:cubicBezTo>
                    <a:pt x="310" y="2"/>
                    <a:pt x="310" y="1"/>
                    <a:pt x="310" y="0"/>
                  </a:cubicBezTo>
                  <a:close/>
                  <a:moveTo>
                    <a:pt x="310" y="45"/>
                  </a:moveTo>
                  <a:cubicBezTo>
                    <a:pt x="314" y="45"/>
                    <a:pt x="319" y="45"/>
                    <a:pt x="323" y="45"/>
                  </a:cubicBezTo>
                  <a:cubicBezTo>
                    <a:pt x="323" y="46"/>
                    <a:pt x="323" y="47"/>
                    <a:pt x="323" y="48"/>
                  </a:cubicBezTo>
                  <a:cubicBezTo>
                    <a:pt x="319" y="48"/>
                    <a:pt x="314" y="48"/>
                    <a:pt x="310" y="48"/>
                  </a:cubicBezTo>
                  <a:cubicBezTo>
                    <a:pt x="310" y="47"/>
                    <a:pt x="310" y="46"/>
                    <a:pt x="310" y="45"/>
                  </a:cubicBezTo>
                  <a:close/>
                  <a:moveTo>
                    <a:pt x="310" y="91"/>
                  </a:moveTo>
                  <a:cubicBezTo>
                    <a:pt x="314" y="91"/>
                    <a:pt x="319" y="91"/>
                    <a:pt x="323" y="91"/>
                  </a:cubicBezTo>
                  <a:cubicBezTo>
                    <a:pt x="323" y="92"/>
                    <a:pt x="323" y="92"/>
                    <a:pt x="323" y="93"/>
                  </a:cubicBezTo>
                  <a:cubicBezTo>
                    <a:pt x="319" y="93"/>
                    <a:pt x="314" y="93"/>
                    <a:pt x="310" y="93"/>
                  </a:cubicBezTo>
                  <a:cubicBezTo>
                    <a:pt x="310" y="92"/>
                    <a:pt x="310" y="92"/>
                    <a:pt x="310" y="91"/>
                  </a:cubicBezTo>
                  <a:close/>
                  <a:moveTo>
                    <a:pt x="310" y="136"/>
                  </a:moveTo>
                  <a:cubicBezTo>
                    <a:pt x="314" y="136"/>
                    <a:pt x="319" y="136"/>
                    <a:pt x="323" y="136"/>
                  </a:cubicBezTo>
                  <a:cubicBezTo>
                    <a:pt x="323" y="137"/>
                    <a:pt x="323" y="138"/>
                    <a:pt x="323" y="139"/>
                  </a:cubicBezTo>
                  <a:cubicBezTo>
                    <a:pt x="319" y="139"/>
                    <a:pt x="314" y="139"/>
                    <a:pt x="310" y="139"/>
                  </a:cubicBezTo>
                  <a:cubicBezTo>
                    <a:pt x="310" y="138"/>
                    <a:pt x="310" y="137"/>
                    <a:pt x="310" y="136"/>
                  </a:cubicBezTo>
                  <a:close/>
                  <a:moveTo>
                    <a:pt x="310" y="181"/>
                  </a:moveTo>
                  <a:cubicBezTo>
                    <a:pt x="314" y="181"/>
                    <a:pt x="319" y="181"/>
                    <a:pt x="323" y="181"/>
                  </a:cubicBezTo>
                  <a:cubicBezTo>
                    <a:pt x="323" y="182"/>
                    <a:pt x="323" y="183"/>
                    <a:pt x="323" y="184"/>
                  </a:cubicBezTo>
                  <a:cubicBezTo>
                    <a:pt x="319" y="184"/>
                    <a:pt x="314" y="184"/>
                    <a:pt x="310" y="184"/>
                  </a:cubicBezTo>
                  <a:cubicBezTo>
                    <a:pt x="310" y="183"/>
                    <a:pt x="310" y="182"/>
                    <a:pt x="310" y="181"/>
                  </a:cubicBezTo>
                  <a:close/>
                  <a:moveTo>
                    <a:pt x="310" y="227"/>
                  </a:moveTo>
                  <a:cubicBezTo>
                    <a:pt x="314" y="227"/>
                    <a:pt x="319" y="227"/>
                    <a:pt x="323" y="227"/>
                  </a:cubicBezTo>
                  <a:cubicBezTo>
                    <a:pt x="323" y="227"/>
                    <a:pt x="323" y="228"/>
                    <a:pt x="323" y="229"/>
                  </a:cubicBezTo>
                  <a:cubicBezTo>
                    <a:pt x="319" y="229"/>
                    <a:pt x="314" y="229"/>
                    <a:pt x="310" y="229"/>
                  </a:cubicBezTo>
                  <a:cubicBezTo>
                    <a:pt x="310" y="228"/>
                    <a:pt x="310" y="227"/>
                    <a:pt x="310" y="227"/>
                  </a:cubicBezTo>
                  <a:close/>
                  <a:moveTo>
                    <a:pt x="310" y="272"/>
                  </a:moveTo>
                  <a:cubicBezTo>
                    <a:pt x="314" y="272"/>
                    <a:pt x="319" y="272"/>
                    <a:pt x="323" y="272"/>
                  </a:cubicBezTo>
                  <a:cubicBezTo>
                    <a:pt x="323" y="273"/>
                    <a:pt x="323" y="274"/>
                    <a:pt x="323" y="274"/>
                  </a:cubicBezTo>
                  <a:cubicBezTo>
                    <a:pt x="319" y="274"/>
                    <a:pt x="314" y="274"/>
                    <a:pt x="310" y="274"/>
                  </a:cubicBezTo>
                  <a:cubicBezTo>
                    <a:pt x="310" y="274"/>
                    <a:pt x="310" y="273"/>
                    <a:pt x="310" y="272"/>
                  </a:cubicBezTo>
                  <a:close/>
                  <a:moveTo>
                    <a:pt x="310" y="317"/>
                  </a:moveTo>
                  <a:cubicBezTo>
                    <a:pt x="314" y="317"/>
                    <a:pt x="319" y="317"/>
                    <a:pt x="323" y="317"/>
                  </a:cubicBezTo>
                  <a:cubicBezTo>
                    <a:pt x="323" y="318"/>
                    <a:pt x="323" y="319"/>
                    <a:pt x="323" y="320"/>
                  </a:cubicBezTo>
                  <a:cubicBezTo>
                    <a:pt x="319" y="320"/>
                    <a:pt x="314" y="320"/>
                    <a:pt x="310" y="320"/>
                  </a:cubicBezTo>
                  <a:cubicBezTo>
                    <a:pt x="310" y="319"/>
                    <a:pt x="310" y="318"/>
                    <a:pt x="310" y="317"/>
                  </a:cubicBezTo>
                  <a:close/>
                  <a:moveTo>
                    <a:pt x="310" y="365"/>
                  </a:moveTo>
                  <a:cubicBezTo>
                    <a:pt x="310" y="364"/>
                    <a:pt x="310" y="363"/>
                    <a:pt x="310" y="362"/>
                  </a:cubicBezTo>
                  <a:cubicBezTo>
                    <a:pt x="314" y="362"/>
                    <a:pt x="319" y="362"/>
                    <a:pt x="323" y="362"/>
                  </a:cubicBezTo>
                  <a:cubicBezTo>
                    <a:pt x="323" y="363"/>
                    <a:pt x="323" y="364"/>
                    <a:pt x="323" y="365"/>
                  </a:cubicBezTo>
                  <a:cubicBezTo>
                    <a:pt x="319" y="365"/>
                    <a:pt x="314" y="365"/>
                    <a:pt x="310" y="365"/>
                  </a:cubicBezTo>
                  <a:close/>
                  <a:moveTo>
                    <a:pt x="310" y="408"/>
                  </a:moveTo>
                  <a:cubicBezTo>
                    <a:pt x="314" y="408"/>
                    <a:pt x="319" y="408"/>
                    <a:pt x="323" y="408"/>
                  </a:cubicBezTo>
                  <a:cubicBezTo>
                    <a:pt x="323" y="409"/>
                    <a:pt x="323" y="409"/>
                    <a:pt x="323" y="410"/>
                  </a:cubicBezTo>
                  <a:cubicBezTo>
                    <a:pt x="319" y="410"/>
                    <a:pt x="314" y="410"/>
                    <a:pt x="310" y="410"/>
                  </a:cubicBezTo>
                  <a:cubicBezTo>
                    <a:pt x="310" y="409"/>
                    <a:pt x="310" y="409"/>
                    <a:pt x="310" y="408"/>
                  </a:cubicBezTo>
                  <a:close/>
                  <a:moveTo>
                    <a:pt x="310" y="453"/>
                  </a:moveTo>
                  <a:cubicBezTo>
                    <a:pt x="314" y="453"/>
                    <a:pt x="319" y="453"/>
                    <a:pt x="323" y="453"/>
                  </a:cubicBezTo>
                  <a:cubicBezTo>
                    <a:pt x="323" y="454"/>
                    <a:pt x="323" y="455"/>
                    <a:pt x="323" y="456"/>
                  </a:cubicBezTo>
                  <a:cubicBezTo>
                    <a:pt x="319" y="456"/>
                    <a:pt x="314" y="456"/>
                    <a:pt x="310" y="456"/>
                  </a:cubicBezTo>
                  <a:cubicBezTo>
                    <a:pt x="310" y="455"/>
                    <a:pt x="310" y="454"/>
                    <a:pt x="310" y="453"/>
                  </a:cubicBezTo>
                  <a:close/>
                  <a:moveTo>
                    <a:pt x="328" y="0"/>
                  </a:moveTo>
                  <a:cubicBezTo>
                    <a:pt x="333" y="0"/>
                    <a:pt x="337" y="0"/>
                    <a:pt x="341" y="0"/>
                  </a:cubicBezTo>
                  <a:cubicBezTo>
                    <a:pt x="341" y="1"/>
                    <a:pt x="341" y="2"/>
                    <a:pt x="341" y="3"/>
                  </a:cubicBezTo>
                  <a:cubicBezTo>
                    <a:pt x="337" y="3"/>
                    <a:pt x="333" y="3"/>
                    <a:pt x="328" y="3"/>
                  </a:cubicBezTo>
                  <a:cubicBezTo>
                    <a:pt x="328" y="2"/>
                    <a:pt x="328" y="1"/>
                    <a:pt x="328" y="0"/>
                  </a:cubicBezTo>
                  <a:close/>
                  <a:moveTo>
                    <a:pt x="328" y="45"/>
                  </a:moveTo>
                  <a:cubicBezTo>
                    <a:pt x="333" y="45"/>
                    <a:pt x="337" y="45"/>
                    <a:pt x="341" y="45"/>
                  </a:cubicBezTo>
                  <a:cubicBezTo>
                    <a:pt x="341" y="46"/>
                    <a:pt x="341" y="47"/>
                    <a:pt x="341" y="48"/>
                  </a:cubicBezTo>
                  <a:cubicBezTo>
                    <a:pt x="337" y="48"/>
                    <a:pt x="333" y="48"/>
                    <a:pt x="328" y="48"/>
                  </a:cubicBezTo>
                  <a:cubicBezTo>
                    <a:pt x="328" y="47"/>
                    <a:pt x="328" y="46"/>
                    <a:pt x="328" y="45"/>
                  </a:cubicBezTo>
                  <a:close/>
                  <a:moveTo>
                    <a:pt x="328" y="91"/>
                  </a:moveTo>
                  <a:cubicBezTo>
                    <a:pt x="333" y="91"/>
                    <a:pt x="337" y="91"/>
                    <a:pt x="341" y="91"/>
                  </a:cubicBezTo>
                  <a:cubicBezTo>
                    <a:pt x="341" y="92"/>
                    <a:pt x="341" y="92"/>
                    <a:pt x="341" y="93"/>
                  </a:cubicBezTo>
                  <a:cubicBezTo>
                    <a:pt x="337" y="93"/>
                    <a:pt x="333" y="93"/>
                    <a:pt x="328" y="93"/>
                  </a:cubicBezTo>
                  <a:cubicBezTo>
                    <a:pt x="328" y="92"/>
                    <a:pt x="328" y="92"/>
                    <a:pt x="328" y="91"/>
                  </a:cubicBezTo>
                  <a:close/>
                  <a:moveTo>
                    <a:pt x="328" y="136"/>
                  </a:moveTo>
                  <a:cubicBezTo>
                    <a:pt x="333" y="136"/>
                    <a:pt x="337" y="136"/>
                    <a:pt x="341" y="136"/>
                  </a:cubicBezTo>
                  <a:cubicBezTo>
                    <a:pt x="341" y="137"/>
                    <a:pt x="341" y="138"/>
                    <a:pt x="341" y="139"/>
                  </a:cubicBezTo>
                  <a:cubicBezTo>
                    <a:pt x="337" y="139"/>
                    <a:pt x="333" y="139"/>
                    <a:pt x="328" y="139"/>
                  </a:cubicBezTo>
                  <a:cubicBezTo>
                    <a:pt x="328" y="138"/>
                    <a:pt x="328" y="137"/>
                    <a:pt x="328" y="136"/>
                  </a:cubicBezTo>
                  <a:close/>
                  <a:moveTo>
                    <a:pt x="328" y="181"/>
                  </a:moveTo>
                  <a:cubicBezTo>
                    <a:pt x="333" y="181"/>
                    <a:pt x="337" y="181"/>
                    <a:pt x="341" y="181"/>
                  </a:cubicBezTo>
                  <a:cubicBezTo>
                    <a:pt x="341" y="182"/>
                    <a:pt x="341" y="183"/>
                    <a:pt x="341" y="184"/>
                  </a:cubicBezTo>
                  <a:cubicBezTo>
                    <a:pt x="337" y="184"/>
                    <a:pt x="333" y="184"/>
                    <a:pt x="328" y="184"/>
                  </a:cubicBezTo>
                  <a:cubicBezTo>
                    <a:pt x="328" y="183"/>
                    <a:pt x="328" y="182"/>
                    <a:pt x="328" y="181"/>
                  </a:cubicBezTo>
                  <a:close/>
                  <a:moveTo>
                    <a:pt x="328" y="227"/>
                  </a:moveTo>
                  <a:cubicBezTo>
                    <a:pt x="333" y="227"/>
                    <a:pt x="337" y="227"/>
                    <a:pt x="341" y="227"/>
                  </a:cubicBezTo>
                  <a:cubicBezTo>
                    <a:pt x="341" y="227"/>
                    <a:pt x="341" y="228"/>
                    <a:pt x="341" y="229"/>
                  </a:cubicBezTo>
                  <a:cubicBezTo>
                    <a:pt x="337" y="229"/>
                    <a:pt x="333" y="229"/>
                    <a:pt x="328" y="229"/>
                  </a:cubicBezTo>
                  <a:cubicBezTo>
                    <a:pt x="328" y="228"/>
                    <a:pt x="328" y="227"/>
                    <a:pt x="328" y="227"/>
                  </a:cubicBezTo>
                  <a:close/>
                  <a:moveTo>
                    <a:pt x="328" y="272"/>
                  </a:moveTo>
                  <a:cubicBezTo>
                    <a:pt x="333" y="272"/>
                    <a:pt x="337" y="272"/>
                    <a:pt x="341" y="272"/>
                  </a:cubicBezTo>
                  <a:cubicBezTo>
                    <a:pt x="341" y="273"/>
                    <a:pt x="341" y="274"/>
                    <a:pt x="341" y="274"/>
                  </a:cubicBezTo>
                  <a:cubicBezTo>
                    <a:pt x="337" y="274"/>
                    <a:pt x="333" y="274"/>
                    <a:pt x="328" y="274"/>
                  </a:cubicBezTo>
                  <a:cubicBezTo>
                    <a:pt x="328" y="274"/>
                    <a:pt x="328" y="273"/>
                    <a:pt x="328" y="272"/>
                  </a:cubicBezTo>
                  <a:close/>
                  <a:moveTo>
                    <a:pt x="328" y="317"/>
                  </a:moveTo>
                  <a:cubicBezTo>
                    <a:pt x="333" y="317"/>
                    <a:pt x="337" y="317"/>
                    <a:pt x="341" y="317"/>
                  </a:cubicBezTo>
                  <a:cubicBezTo>
                    <a:pt x="341" y="318"/>
                    <a:pt x="341" y="319"/>
                    <a:pt x="341" y="320"/>
                  </a:cubicBezTo>
                  <a:cubicBezTo>
                    <a:pt x="337" y="320"/>
                    <a:pt x="333" y="320"/>
                    <a:pt x="328" y="320"/>
                  </a:cubicBezTo>
                  <a:cubicBezTo>
                    <a:pt x="328" y="319"/>
                    <a:pt x="328" y="318"/>
                    <a:pt x="328" y="317"/>
                  </a:cubicBezTo>
                  <a:close/>
                  <a:moveTo>
                    <a:pt x="328" y="365"/>
                  </a:moveTo>
                  <a:cubicBezTo>
                    <a:pt x="328" y="364"/>
                    <a:pt x="328" y="363"/>
                    <a:pt x="328" y="362"/>
                  </a:cubicBezTo>
                  <a:cubicBezTo>
                    <a:pt x="333" y="362"/>
                    <a:pt x="337" y="362"/>
                    <a:pt x="341" y="362"/>
                  </a:cubicBezTo>
                  <a:cubicBezTo>
                    <a:pt x="341" y="363"/>
                    <a:pt x="341" y="364"/>
                    <a:pt x="341" y="365"/>
                  </a:cubicBezTo>
                  <a:cubicBezTo>
                    <a:pt x="337" y="365"/>
                    <a:pt x="333" y="365"/>
                    <a:pt x="328" y="365"/>
                  </a:cubicBezTo>
                  <a:close/>
                  <a:moveTo>
                    <a:pt x="328" y="408"/>
                  </a:moveTo>
                  <a:cubicBezTo>
                    <a:pt x="333" y="408"/>
                    <a:pt x="337" y="408"/>
                    <a:pt x="341" y="408"/>
                  </a:cubicBezTo>
                  <a:cubicBezTo>
                    <a:pt x="341" y="409"/>
                    <a:pt x="341" y="409"/>
                    <a:pt x="341" y="410"/>
                  </a:cubicBezTo>
                  <a:cubicBezTo>
                    <a:pt x="337" y="410"/>
                    <a:pt x="333" y="410"/>
                    <a:pt x="328" y="410"/>
                  </a:cubicBezTo>
                  <a:cubicBezTo>
                    <a:pt x="328" y="409"/>
                    <a:pt x="328" y="409"/>
                    <a:pt x="328" y="408"/>
                  </a:cubicBezTo>
                  <a:close/>
                  <a:moveTo>
                    <a:pt x="328" y="453"/>
                  </a:moveTo>
                  <a:cubicBezTo>
                    <a:pt x="333" y="453"/>
                    <a:pt x="337" y="453"/>
                    <a:pt x="341" y="453"/>
                  </a:cubicBezTo>
                  <a:cubicBezTo>
                    <a:pt x="341" y="454"/>
                    <a:pt x="341" y="455"/>
                    <a:pt x="341" y="456"/>
                  </a:cubicBezTo>
                  <a:cubicBezTo>
                    <a:pt x="337" y="456"/>
                    <a:pt x="333" y="456"/>
                    <a:pt x="328" y="456"/>
                  </a:cubicBezTo>
                  <a:cubicBezTo>
                    <a:pt x="328" y="455"/>
                    <a:pt x="328" y="454"/>
                    <a:pt x="328" y="453"/>
                  </a:cubicBezTo>
                  <a:close/>
                  <a:moveTo>
                    <a:pt x="347" y="0"/>
                  </a:moveTo>
                  <a:cubicBezTo>
                    <a:pt x="351" y="0"/>
                    <a:pt x="355" y="0"/>
                    <a:pt x="360" y="0"/>
                  </a:cubicBezTo>
                  <a:cubicBezTo>
                    <a:pt x="360" y="1"/>
                    <a:pt x="360" y="2"/>
                    <a:pt x="360" y="3"/>
                  </a:cubicBezTo>
                  <a:cubicBezTo>
                    <a:pt x="355" y="3"/>
                    <a:pt x="351" y="3"/>
                    <a:pt x="347" y="3"/>
                  </a:cubicBezTo>
                  <a:cubicBezTo>
                    <a:pt x="347" y="2"/>
                    <a:pt x="347" y="1"/>
                    <a:pt x="347" y="0"/>
                  </a:cubicBezTo>
                  <a:close/>
                  <a:moveTo>
                    <a:pt x="347" y="45"/>
                  </a:moveTo>
                  <a:cubicBezTo>
                    <a:pt x="351" y="45"/>
                    <a:pt x="355" y="45"/>
                    <a:pt x="360" y="45"/>
                  </a:cubicBezTo>
                  <a:cubicBezTo>
                    <a:pt x="360" y="46"/>
                    <a:pt x="360" y="47"/>
                    <a:pt x="360" y="48"/>
                  </a:cubicBezTo>
                  <a:cubicBezTo>
                    <a:pt x="355" y="48"/>
                    <a:pt x="351" y="48"/>
                    <a:pt x="347" y="48"/>
                  </a:cubicBezTo>
                  <a:cubicBezTo>
                    <a:pt x="347" y="47"/>
                    <a:pt x="347" y="46"/>
                    <a:pt x="347" y="45"/>
                  </a:cubicBezTo>
                  <a:close/>
                  <a:moveTo>
                    <a:pt x="347" y="91"/>
                  </a:moveTo>
                  <a:cubicBezTo>
                    <a:pt x="351" y="91"/>
                    <a:pt x="355" y="91"/>
                    <a:pt x="360" y="91"/>
                  </a:cubicBezTo>
                  <a:cubicBezTo>
                    <a:pt x="360" y="92"/>
                    <a:pt x="360" y="92"/>
                    <a:pt x="360" y="93"/>
                  </a:cubicBezTo>
                  <a:cubicBezTo>
                    <a:pt x="355" y="93"/>
                    <a:pt x="351" y="93"/>
                    <a:pt x="347" y="93"/>
                  </a:cubicBezTo>
                  <a:cubicBezTo>
                    <a:pt x="347" y="92"/>
                    <a:pt x="347" y="92"/>
                    <a:pt x="347" y="91"/>
                  </a:cubicBezTo>
                  <a:close/>
                  <a:moveTo>
                    <a:pt x="347" y="136"/>
                  </a:moveTo>
                  <a:cubicBezTo>
                    <a:pt x="351" y="136"/>
                    <a:pt x="355" y="136"/>
                    <a:pt x="360" y="136"/>
                  </a:cubicBezTo>
                  <a:cubicBezTo>
                    <a:pt x="360" y="137"/>
                    <a:pt x="360" y="138"/>
                    <a:pt x="360" y="139"/>
                  </a:cubicBezTo>
                  <a:cubicBezTo>
                    <a:pt x="355" y="139"/>
                    <a:pt x="351" y="139"/>
                    <a:pt x="347" y="139"/>
                  </a:cubicBezTo>
                  <a:cubicBezTo>
                    <a:pt x="347" y="138"/>
                    <a:pt x="347" y="137"/>
                    <a:pt x="347" y="136"/>
                  </a:cubicBezTo>
                  <a:close/>
                  <a:moveTo>
                    <a:pt x="347" y="181"/>
                  </a:moveTo>
                  <a:cubicBezTo>
                    <a:pt x="351" y="181"/>
                    <a:pt x="355" y="181"/>
                    <a:pt x="360" y="181"/>
                  </a:cubicBezTo>
                  <a:cubicBezTo>
                    <a:pt x="360" y="182"/>
                    <a:pt x="360" y="183"/>
                    <a:pt x="360" y="184"/>
                  </a:cubicBezTo>
                  <a:cubicBezTo>
                    <a:pt x="355" y="184"/>
                    <a:pt x="351" y="184"/>
                    <a:pt x="347" y="184"/>
                  </a:cubicBezTo>
                  <a:cubicBezTo>
                    <a:pt x="347" y="183"/>
                    <a:pt x="347" y="182"/>
                    <a:pt x="347" y="181"/>
                  </a:cubicBezTo>
                  <a:close/>
                  <a:moveTo>
                    <a:pt x="347" y="227"/>
                  </a:moveTo>
                  <a:cubicBezTo>
                    <a:pt x="351" y="227"/>
                    <a:pt x="355" y="227"/>
                    <a:pt x="360" y="227"/>
                  </a:cubicBezTo>
                  <a:cubicBezTo>
                    <a:pt x="360" y="227"/>
                    <a:pt x="360" y="228"/>
                    <a:pt x="360" y="229"/>
                  </a:cubicBezTo>
                  <a:cubicBezTo>
                    <a:pt x="355" y="229"/>
                    <a:pt x="351" y="229"/>
                    <a:pt x="347" y="229"/>
                  </a:cubicBezTo>
                  <a:cubicBezTo>
                    <a:pt x="347" y="228"/>
                    <a:pt x="347" y="227"/>
                    <a:pt x="347" y="227"/>
                  </a:cubicBezTo>
                  <a:close/>
                  <a:moveTo>
                    <a:pt x="347" y="272"/>
                  </a:moveTo>
                  <a:cubicBezTo>
                    <a:pt x="351" y="272"/>
                    <a:pt x="355" y="272"/>
                    <a:pt x="360" y="272"/>
                  </a:cubicBezTo>
                  <a:cubicBezTo>
                    <a:pt x="360" y="273"/>
                    <a:pt x="360" y="274"/>
                    <a:pt x="360" y="274"/>
                  </a:cubicBezTo>
                  <a:cubicBezTo>
                    <a:pt x="355" y="274"/>
                    <a:pt x="351" y="274"/>
                    <a:pt x="347" y="274"/>
                  </a:cubicBezTo>
                  <a:cubicBezTo>
                    <a:pt x="347" y="274"/>
                    <a:pt x="347" y="273"/>
                    <a:pt x="347" y="272"/>
                  </a:cubicBezTo>
                  <a:close/>
                  <a:moveTo>
                    <a:pt x="347" y="317"/>
                  </a:moveTo>
                  <a:cubicBezTo>
                    <a:pt x="351" y="317"/>
                    <a:pt x="355" y="317"/>
                    <a:pt x="360" y="317"/>
                  </a:cubicBezTo>
                  <a:cubicBezTo>
                    <a:pt x="360" y="318"/>
                    <a:pt x="360" y="319"/>
                    <a:pt x="360" y="320"/>
                  </a:cubicBezTo>
                  <a:cubicBezTo>
                    <a:pt x="355" y="320"/>
                    <a:pt x="351" y="320"/>
                    <a:pt x="347" y="320"/>
                  </a:cubicBezTo>
                  <a:cubicBezTo>
                    <a:pt x="347" y="319"/>
                    <a:pt x="347" y="318"/>
                    <a:pt x="347" y="317"/>
                  </a:cubicBezTo>
                  <a:close/>
                  <a:moveTo>
                    <a:pt x="347" y="365"/>
                  </a:moveTo>
                  <a:cubicBezTo>
                    <a:pt x="347" y="364"/>
                    <a:pt x="347" y="363"/>
                    <a:pt x="347" y="362"/>
                  </a:cubicBezTo>
                  <a:cubicBezTo>
                    <a:pt x="351" y="362"/>
                    <a:pt x="355" y="362"/>
                    <a:pt x="360" y="362"/>
                  </a:cubicBezTo>
                  <a:cubicBezTo>
                    <a:pt x="360" y="363"/>
                    <a:pt x="360" y="364"/>
                    <a:pt x="360" y="365"/>
                  </a:cubicBezTo>
                  <a:cubicBezTo>
                    <a:pt x="355" y="365"/>
                    <a:pt x="351" y="365"/>
                    <a:pt x="347" y="365"/>
                  </a:cubicBezTo>
                  <a:close/>
                  <a:moveTo>
                    <a:pt x="347" y="408"/>
                  </a:moveTo>
                  <a:cubicBezTo>
                    <a:pt x="351" y="408"/>
                    <a:pt x="355" y="408"/>
                    <a:pt x="360" y="408"/>
                  </a:cubicBezTo>
                  <a:cubicBezTo>
                    <a:pt x="360" y="409"/>
                    <a:pt x="360" y="409"/>
                    <a:pt x="360" y="410"/>
                  </a:cubicBezTo>
                  <a:cubicBezTo>
                    <a:pt x="355" y="410"/>
                    <a:pt x="351" y="410"/>
                    <a:pt x="347" y="410"/>
                  </a:cubicBezTo>
                  <a:cubicBezTo>
                    <a:pt x="347" y="409"/>
                    <a:pt x="347" y="409"/>
                    <a:pt x="347" y="408"/>
                  </a:cubicBezTo>
                  <a:close/>
                  <a:moveTo>
                    <a:pt x="347" y="453"/>
                  </a:moveTo>
                  <a:cubicBezTo>
                    <a:pt x="351" y="453"/>
                    <a:pt x="355" y="453"/>
                    <a:pt x="360" y="453"/>
                  </a:cubicBezTo>
                  <a:cubicBezTo>
                    <a:pt x="360" y="454"/>
                    <a:pt x="360" y="455"/>
                    <a:pt x="360" y="456"/>
                  </a:cubicBezTo>
                  <a:cubicBezTo>
                    <a:pt x="355" y="456"/>
                    <a:pt x="351" y="456"/>
                    <a:pt x="347" y="456"/>
                  </a:cubicBezTo>
                  <a:cubicBezTo>
                    <a:pt x="347" y="455"/>
                    <a:pt x="347" y="454"/>
                    <a:pt x="347" y="453"/>
                  </a:cubicBezTo>
                  <a:close/>
                  <a:moveTo>
                    <a:pt x="365" y="0"/>
                  </a:moveTo>
                  <a:cubicBezTo>
                    <a:pt x="369" y="0"/>
                    <a:pt x="373" y="0"/>
                    <a:pt x="378" y="0"/>
                  </a:cubicBezTo>
                  <a:cubicBezTo>
                    <a:pt x="378" y="1"/>
                    <a:pt x="378" y="2"/>
                    <a:pt x="378" y="3"/>
                  </a:cubicBezTo>
                  <a:cubicBezTo>
                    <a:pt x="373" y="3"/>
                    <a:pt x="369" y="3"/>
                    <a:pt x="365" y="3"/>
                  </a:cubicBezTo>
                  <a:cubicBezTo>
                    <a:pt x="365" y="2"/>
                    <a:pt x="365" y="1"/>
                    <a:pt x="365" y="0"/>
                  </a:cubicBezTo>
                  <a:close/>
                  <a:moveTo>
                    <a:pt x="365" y="45"/>
                  </a:moveTo>
                  <a:cubicBezTo>
                    <a:pt x="369" y="45"/>
                    <a:pt x="373" y="45"/>
                    <a:pt x="378" y="45"/>
                  </a:cubicBezTo>
                  <a:cubicBezTo>
                    <a:pt x="378" y="46"/>
                    <a:pt x="378" y="47"/>
                    <a:pt x="378" y="48"/>
                  </a:cubicBezTo>
                  <a:cubicBezTo>
                    <a:pt x="373" y="48"/>
                    <a:pt x="369" y="48"/>
                    <a:pt x="365" y="48"/>
                  </a:cubicBezTo>
                  <a:cubicBezTo>
                    <a:pt x="365" y="47"/>
                    <a:pt x="365" y="46"/>
                    <a:pt x="365" y="45"/>
                  </a:cubicBezTo>
                  <a:close/>
                  <a:moveTo>
                    <a:pt x="365" y="91"/>
                  </a:moveTo>
                  <a:cubicBezTo>
                    <a:pt x="369" y="91"/>
                    <a:pt x="373" y="91"/>
                    <a:pt x="378" y="91"/>
                  </a:cubicBezTo>
                  <a:cubicBezTo>
                    <a:pt x="378" y="92"/>
                    <a:pt x="378" y="92"/>
                    <a:pt x="378" y="93"/>
                  </a:cubicBezTo>
                  <a:cubicBezTo>
                    <a:pt x="373" y="93"/>
                    <a:pt x="369" y="93"/>
                    <a:pt x="365" y="93"/>
                  </a:cubicBezTo>
                  <a:cubicBezTo>
                    <a:pt x="365" y="92"/>
                    <a:pt x="365" y="92"/>
                    <a:pt x="365" y="91"/>
                  </a:cubicBezTo>
                  <a:close/>
                  <a:moveTo>
                    <a:pt x="365" y="136"/>
                  </a:moveTo>
                  <a:cubicBezTo>
                    <a:pt x="369" y="136"/>
                    <a:pt x="373" y="136"/>
                    <a:pt x="378" y="136"/>
                  </a:cubicBezTo>
                  <a:cubicBezTo>
                    <a:pt x="378" y="137"/>
                    <a:pt x="378" y="138"/>
                    <a:pt x="378" y="139"/>
                  </a:cubicBezTo>
                  <a:cubicBezTo>
                    <a:pt x="373" y="139"/>
                    <a:pt x="369" y="139"/>
                    <a:pt x="365" y="139"/>
                  </a:cubicBezTo>
                  <a:cubicBezTo>
                    <a:pt x="365" y="138"/>
                    <a:pt x="365" y="137"/>
                    <a:pt x="365" y="136"/>
                  </a:cubicBezTo>
                  <a:close/>
                  <a:moveTo>
                    <a:pt x="365" y="181"/>
                  </a:moveTo>
                  <a:cubicBezTo>
                    <a:pt x="369" y="181"/>
                    <a:pt x="373" y="181"/>
                    <a:pt x="378" y="181"/>
                  </a:cubicBezTo>
                  <a:cubicBezTo>
                    <a:pt x="378" y="182"/>
                    <a:pt x="378" y="183"/>
                    <a:pt x="378" y="184"/>
                  </a:cubicBezTo>
                  <a:cubicBezTo>
                    <a:pt x="373" y="184"/>
                    <a:pt x="369" y="184"/>
                    <a:pt x="365" y="184"/>
                  </a:cubicBezTo>
                  <a:cubicBezTo>
                    <a:pt x="365" y="183"/>
                    <a:pt x="365" y="182"/>
                    <a:pt x="365" y="181"/>
                  </a:cubicBezTo>
                  <a:close/>
                  <a:moveTo>
                    <a:pt x="365" y="227"/>
                  </a:moveTo>
                  <a:cubicBezTo>
                    <a:pt x="369" y="227"/>
                    <a:pt x="373" y="227"/>
                    <a:pt x="378" y="227"/>
                  </a:cubicBezTo>
                  <a:cubicBezTo>
                    <a:pt x="378" y="227"/>
                    <a:pt x="378" y="228"/>
                    <a:pt x="378" y="229"/>
                  </a:cubicBezTo>
                  <a:cubicBezTo>
                    <a:pt x="373" y="229"/>
                    <a:pt x="369" y="229"/>
                    <a:pt x="365" y="229"/>
                  </a:cubicBezTo>
                  <a:cubicBezTo>
                    <a:pt x="365" y="228"/>
                    <a:pt x="365" y="227"/>
                    <a:pt x="365" y="227"/>
                  </a:cubicBezTo>
                  <a:close/>
                  <a:moveTo>
                    <a:pt x="365" y="272"/>
                  </a:moveTo>
                  <a:cubicBezTo>
                    <a:pt x="369" y="272"/>
                    <a:pt x="373" y="272"/>
                    <a:pt x="378" y="272"/>
                  </a:cubicBezTo>
                  <a:cubicBezTo>
                    <a:pt x="378" y="273"/>
                    <a:pt x="378" y="274"/>
                    <a:pt x="378" y="274"/>
                  </a:cubicBezTo>
                  <a:cubicBezTo>
                    <a:pt x="373" y="274"/>
                    <a:pt x="369" y="274"/>
                    <a:pt x="365" y="274"/>
                  </a:cubicBezTo>
                  <a:cubicBezTo>
                    <a:pt x="365" y="274"/>
                    <a:pt x="365" y="273"/>
                    <a:pt x="365" y="272"/>
                  </a:cubicBezTo>
                  <a:close/>
                  <a:moveTo>
                    <a:pt x="365" y="317"/>
                  </a:moveTo>
                  <a:cubicBezTo>
                    <a:pt x="369" y="317"/>
                    <a:pt x="373" y="317"/>
                    <a:pt x="378" y="317"/>
                  </a:cubicBezTo>
                  <a:cubicBezTo>
                    <a:pt x="378" y="318"/>
                    <a:pt x="378" y="319"/>
                    <a:pt x="378" y="320"/>
                  </a:cubicBezTo>
                  <a:cubicBezTo>
                    <a:pt x="373" y="320"/>
                    <a:pt x="369" y="320"/>
                    <a:pt x="365" y="320"/>
                  </a:cubicBezTo>
                  <a:cubicBezTo>
                    <a:pt x="365" y="319"/>
                    <a:pt x="365" y="318"/>
                    <a:pt x="365" y="317"/>
                  </a:cubicBezTo>
                  <a:close/>
                  <a:moveTo>
                    <a:pt x="365" y="365"/>
                  </a:moveTo>
                  <a:cubicBezTo>
                    <a:pt x="365" y="364"/>
                    <a:pt x="365" y="363"/>
                    <a:pt x="365" y="362"/>
                  </a:cubicBezTo>
                  <a:cubicBezTo>
                    <a:pt x="369" y="362"/>
                    <a:pt x="373" y="362"/>
                    <a:pt x="378" y="362"/>
                  </a:cubicBezTo>
                  <a:cubicBezTo>
                    <a:pt x="378" y="363"/>
                    <a:pt x="378" y="364"/>
                    <a:pt x="378" y="365"/>
                  </a:cubicBezTo>
                  <a:cubicBezTo>
                    <a:pt x="373" y="365"/>
                    <a:pt x="369" y="365"/>
                    <a:pt x="365" y="365"/>
                  </a:cubicBezTo>
                  <a:close/>
                  <a:moveTo>
                    <a:pt x="365" y="408"/>
                  </a:moveTo>
                  <a:cubicBezTo>
                    <a:pt x="369" y="408"/>
                    <a:pt x="373" y="408"/>
                    <a:pt x="378" y="408"/>
                  </a:cubicBezTo>
                  <a:cubicBezTo>
                    <a:pt x="378" y="409"/>
                    <a:pt x="378" y="409"/>
                    <a:pt x="378" y="410"/>
                  </a:cubicBezTo>
                  <a:cubicBezTo>
                    <a:pt x="373" y="410"/>
                    <a:pt x="369" y="410"/>
                    <a:pt x="365" y="410"/>
                  </a:cubicBezTo>
                  <a:cubicBezTo>
                    <a:pt x="365" y="409"/>
                    <a:pt x="365" y="409"/>
                    <a:pt x="365" y="408"/>
                  </a:cubicBezTo>
                  <a:close/>
                  <a:moveTo>
                    <a:pt x="365" y="453"/>
                  </a:moveTo>
                  <a:cubicBezTo>
                    <a:pt x="369" y="453"/>
                    <a:pt x="373" y="453"/>
                    <a:pt x="378" y="453"/>
                  </a:cubicBezTo>
                  <a:cubicBezTo>
                    <a:pt x="378" y="454"/>
                    <a:pt x="378" y="455"/>
                    <a:pt x="378" y="456"/>
                  </a:cubicBezTo>
                  <a:cubicBezTo>
                    <a:pt x="373" y="456"/>
                    <a:pt x="369" y="456"/>
                    <a:pt x="365" y="456"/>
                  </a:cubicBezTo>
                  <a:cubicBezTo>
                    <a:pt x="365" y="455"/>
                    <a:pt x="365" y="454"/>
                    <a:pt x="365" y="453"/>
                  </a:cubicBezTo>
                  <a:close/>
                  <a:moveTo>
                    <a:pt x="383" y="0"/>
                  </a:moveTo>
                  <a:cubicBezTo>
                    <a:pt x="387" y="0"/>
                    <a:pt x="392" y="0"/>
                    <a:pt x="396" y="0"/>
                  </a:cubicBezTo>
                  <a:cubicBezTo>
                    <a:pt x="396" y="1"/>
                    <a:pt x="396" y="2"/>
                    <a:pt x="396" y="3"/>
                  </a:cubicBezTo>
                  <a:cubicBezTo>
                    <a:pt x="392" y="3"/>
                    <a:pt x="387" y="3"/>
                    <a:pt x="383" y="3"/>
                  </a:cubicBezTo>
                  <a:cubicBezTo>
                    <a:pt x="383" y="2"/>
                    <a:pt x="383" y="1"/>
                    <a:pt x="383" y="0"/>
                  </a:cubicBezTo>
                  <a:close/>
                  <a:moveTo>
                    <a:pt x="383" y="45"/>
                  </a:moveTo>
                  <a:cubicBezTo>
                    <a:pt x="387" y="45"/>
                    <a:pt x="392" y="45"/>
                    <a:pt x="396" y="45"/>
                  </a:cubicBezTo>
                  <a:cubicBezTo>
                    <a:pt x="396" y="46"/>
                    <a:pt x="396" y="47"/>
                    <a:pt x="396" y="48"/>
                  </a:cubicBezTo>
                  <a:cubicBezTo>
                    <a:pt x="392" y="48"/>
                    <a:pt x="387" y="48"/>
                    <a:pt x="383" y="48"/>
                  </a:cubicBezTo>
                  <a:cubicBezTo>
                    <a:pt x="383" y="47"/>
                    <a:pt x="383" y="46"/>
                    <a:pt x="383" y="45"/>
                  </a:cubicBezTo>
                  <a:close/>
                  <a:moveTo>
                    <a:pt x="383" y="91"/>
                  </a:moveTo>
                  <a:cubicBezTo>
                    <a:pt x="387" y="91"/>
                    <a:pt x="392" y="91"/>
                    <a:pt x="396" y="91"/>
                  </a:cubicBezTo>
                  <a:cubicBezTo>
                    <a:pt x="396" y="92"/>
                    <a:pt x="396" y="92"/>
                    <a:pt x="396" y="93"/>
                  </a:cubicBezTo>
                  <a:cubicBezTo>
                    <a:pt x="392" y="93"/>
                    <a:pt x="387" y="93"/>
                    <a:pt x="383" y="93"/>
                  </a:cubicBezTo>
                  <a:cubicBezTo>
                    <a:pt x="383" y="92"/>
                    <a:pt x="383" y="92"/>
                    <a:pt x="383" y="91"/>
                  </a:cubicBezTo>
                  <a:close/>
                  <a:moveTo>
                    <a:pt x="383" y="136"/>
                  </a:moveTo>
                  <a:cubicBezTo>
                    <a:pt x="387" y="136"/>
                    <a:pt x="392" y="136"/>
                    <a:pt x="396" y="136"/>
                  </a:cubicBezTo>
                  <a:cubicBezTo>
                    <a:pt x="396" y="137"/>
                    <a:pt x="396" y="138"/>
                    <a:pt x="396" y="139"/>
                  </a:cubicBezTo>
                  <a:cubicBezTo>
                    <a:pt x="392" y="139"/>
                    <a:pt x="387" y="139"/>
                    <a:pt x="383" y="139"/>
                  </a:cubicBezTo>
                  <a:cubicBezTo>
                    <a:pt x="383" y="138"/>
                    <a:pt x="383" y="137"/>
                    <a:pt x="383" y="136"/>
                  </a:cubicBezTo>
                  <a:close/>
                  <a:moveTo>
                    <a:pt x="383" y="181"/>
                  </a:moveTo>
                  <a:cubicBezTo>
                    <a:pt x="387" y="181"/>
                    <a:pt x="392" y="181"/>
                    <a:pt x="396" y="181"/>
                  </a:cubicBezTo>
                  <a:cubicBezTo>
                    <a:pt x="396" y="182"/>
                    <a:pt x="396" y="183"/>
                    <a:pt x="396" y="184"/>
                  </a:cubicBezTo>
                  <a:cubicBezTo>
                    <a:pt x="392" y="184"/>
                    <a:pt x="387" y="184"/>
                    <a:pt x="383" y="184"/>
                  </a:cubicBezTo>
                  <a:cubicBezTo>
                    <a:pt x="383" y="183"/>
                    <a:pt x="383" y="182"/>
                    <a:pt x="383" y="181"/>
                  </a:cubicBezTo>
                  <a:close/>
                  <a:moveTo>
                    <a:pt x="383" y="227"/>
                  </a:moveTo>
                  <a:cubicBezTo>
                    <a:pt x="387" y="227"/>
                    <a:pt x="392" y="227"/>
                    <a:pt x="396" y="227"/>
                  </a:cubicBezTo>
                  <a:cubicBezTo>
                    <a:pt x="396" y="227"/>
                    <a:pt x="396" y="228"/>
                    <a:pt x="396" y="229"/>
                  </a:cubicBezTo>
                  <a:cubicBezTo>
                    <a:pt x="392" y="229"/>
                    <a:pt x="387" y="229"/>
                    <a:pt x="383" y="229"/>
                  </a:cubicBezTo>
                  <a:cubicBezTo>
                    <a:pt x="383" y="228"/>
                    <a:pt x="383" y="227"/>
                    <a:pt x="383" y="227"/>
                  </a:cubicBezTo>
                  <a:close/>
                  <a:moveTo>
                    <a:pt x="383" y="272"/>
                  </a:moveTo>
                  <a:cubicBezTo>
                    <a:pt x="387" y="272"/>
                    <a:pt x="392" y="272"/>
                    <a:pt x="396" y="272"/>
                  </a:cubicBezTo>
                  <a:cubicBezTo>
                    <a:pt x="396" y="273"/>
                    <a:pt x="396" y="274"/>
                    <a:pt x="396" y="274"/>
                  </a:cubicBezTo>
                  <a:cubicBezTo>
                    <a:pt x="392" y="274"/>
                    <a:pt x="387" y="274"/>
                    <a:pt x="383" y="274"/>
                  </a:cubicBezTo>
                  <a:cubicBezTo>
                    <a:pt x="383" y="274"/>
                    <a:pt x="383" y="273"/>
                    <a:pt x="383" y="272"/>
                  </a:cubicBezTo>
                  <a:close/>
                  <a:moveTo>
                    <a:pt x="383" y="317"/>
                  </a:moveTo>
                  <a:cubicBezTo>
                    <a:pt x="387" y="317"/>
                    <a:pt x="392" y="317"/>
                    <a:pt x="396" y="317"/>
                  </a:cubicBezTo>
                  <a:cubicBezTo>
                    <a:pt x="396" y="318"/>
                    <a:pt x="396" y="319"/>
                    <a:pt x="396" y="320"/>
                  </a:cubicBezTo>
                  <a:cubicBezTo>
                    <a:pt x="392" y="320"/>
                    <a:pt x="387" y="320"/>
                    <a:pt x="383" y="320"/>
                  </a:cubicBezTo>
                  <a:cubicBezTo>
                    <a:pt x="383" y="319"/>
                    <a:pt x="383" y="318"/>
                    <a:pt x="383" y="317"/>
                  </a:cubicBezTo>
                  <a:close/>
                  <a:moveTo>
                    <a:pt x="383" y="365"/>
                  </a:moveTo>
                  <a:cubicBezTo>
                    <a:pt x="383" y="364"/>
                    <a:pt x="383" y="363"/>
                    <a:pt x="383" y="362"/>
                  </a:cubicBezTo>
                  <a:cubicBezTo>
                    <a:pt x="387" y="362"/>
                    <a:pt x="392" y="362"/>
                    <a:pt x="396" y="362"/>
                  </a:cubicBezTo>
                  <a:cubicBezTo>
                    <a:pt x="396" y="363"/>
                    <a:pt x="396" y="364"/>
                    <a:pt x="396" y="365"/>
                  </a:cubicBezTo>
                  <a:cubicBezTo>
                    <a:pt x="392" y="365"/>
                    <a:pt x="387" y="365"/>
                    <a:pt x="383" y="365"/>
                  </a:cubicBezTo>
                  <a:close/>
                  <a:moveTo>
                    <a:pt x="383" y="408"/>
                  </a:moveTo>
                  <a:cubicBezTo>
                    <a:pt x="387" y="408"/>
                    <a:pt x="392" y="408"/>
                    <a:pt x="396" y="408"/>
                  </a:cubicBezTo>
                  <a:cubicBezTo>
                    <a:pt x="396" y="409"/>
                    <a:pt x="396" y="409"/>
                    <a:pt x="396" y="410"/>
                  </a:cubicBezTo>
                  <a:cubicBezTo>
                    <a:pt x="392" y="410"/>
                    <a:pt x="387" y="410"/>
                    <a:pt x="383" y="410"/>
                  </a:cubicBezTo>
                  <a:cubicBezTo>
                    <a:pt x="383" y="409"/>
                    <a:pt x="383" y="409"/>
                    <a:pt x="383" y="408"/>
                  </a:cubicBezTo>
                  <a:close/>
                  <a:moveTo>
                    <a:pt x="383" y="453"/>
                  </a:moveTo>
                  <a:cubicBezTo>
                    <a:pt x="387" y="453"/>
                    <a:pt x="392" y="453"/>
                    <a:pt x="396" y="453"/>
                  </a:cubicBezTo>
                  <a:cubicBezTo>
                    <a:pt x="396" y="454"/>
                    <a:pt x="396" y="455"/>
                    <a:pt x="396" y="456"/>
                  </a:cubicBezTo>
                  <a:cubicBezTo>
                    <a:pt x="392" y="456"/>
                    <a:pt x="387" y="456"/>
                    <a:pt x="383" y="456"/>
                  </a:cubicBezTo>
                  <a:cubicBezTo>
                    <a:pt x="383" y="455"/>
                    <a:pt x="383" y="454"/>
                    <a:pt x="383" y="453"/>
                  </a:cubicBezTo>
                  <a:close/>
                  <a:moveTo>
                    <a:pt x="401" y="0"/>
                  </a:moveTo>
                  <a:cubicBezTo>
                    <a:pt x="406" y="0"/>
                    <a:pt x="410" y="0"/>
                    <a:pt x="414" y="0"/>
                  </a:cubicBezTo>
                  <a:cubicBezTo>
                    <a:pt x="414" y="1"/>
                    <a:pt x="414" y="2"/>
                    <a:pt x="414" y="3"/>
                  </a:cubicBezTo>
                  <a:cubicBezTo>
                    <a:pt x="410" y="3"/>
                    <a:pt x="406" y="3"/>
                    <a:pt x="401" y="3"/>
                  </a:cubicBezTo>
                  <a:cubicBezTo>
                    <a:pt x="401" y="2"/>
                    <a:pt x="401" y="1"/>
                    <a:pt x="401" y="0"/>
                  </a:cubicBezTo>
                  <a:close/>
                  <a:moveTo>
                    <a:pt x="401" y="45"/>
                  </a:moveTo>
                  <a:cubicBezTo>
                    <a:pt x="406" y="45"/>
                    <a:pt x="410" y="45"/>
                    <a:pt x="414" y="45"/>
                  </a:cubicBezTo>
                  <a:cubicBezTo>
                    <a:pt x="414" y="46"/>
                    <a:pt x="414" y="47"/>
                    <a:pt x="414" y="48"/>
                  </a:cubicBezTo>
                  <a:cubicBezTo>
                    <a:pt x="410" y="48"/>
                    <a:pt x="406" y="48"/>
                    <a:pt x="401" y="48"/>
                  </a:cubicBezTo>
                  <a:cubicBezTo>
                    <a:pt x="401" y="47"/>
                    <a:pt x="401" y="46"/>
                    <a:pt x="401" y="45"/>
                  </a:cubicBezTo>
                  <a:close/>
                  <a:moveTo>
                    <a:pt x="401" y="91"/>
                  </a:moveTo>
                  <a:cubicBezTo>
                    <a:pt x="406" y="91"/>
                    <a:pt x="410" y="91"/>
                    <a:pt x="414" y="91"/>
                  </a:cubicBezTo>
                  <a:cubicBezTo>
                    <a:pt x="414" y="92"/>
                    <a:pt x="414" y="92"/>
                    <a:pt x="414" y="93"/>
                  </a:cubicBezTo>
                  <a:cubicBezTo>
                    <a:pt x="410" y="93"/>
                    <a:pt x="406" y="93"/>
                    <a:pt x="401" y="93"/>
                  </a:cubicBezTo>
                  <a:cubicBezTo>
                    <a:pt x="401" y="92"/>
                    <a:pt x="401" y="92"/>
                    <a:pt x="401" y="91"/>
                  </a:cubicBezTo>
                  <a:close/>
                  <a:moveTo>
                    <a:pt x="401" y="136"/>
                  </a:moveTo>
                  <a:cubicBezTo>
                    <a:pt x="406" y="136"/>
                    <a:pt x="410" y="136"/>
                    <a:pt x="414" y="136"/>
                  </a:cubicBezTo>
                  <a:cubicBezTo>
                    <a:pt x="414" y="137"/>
                    <a:pt x="414" y="138"/>
                    <a:pt x="414" y="139"/>
                  </a:cubicBezTo>
                  <a:cubicBezTo>
                    <a:pt x="410" y="139"/>
                    <a:pt x="406" y="139"/>
                    <a:pt x="401" y="139"/>
                  </a:cubicBezTo>
                  <a:cubicBezTo>
                    <a:pt x="401" y="138"/>
                    <a:pt x="401" y="137"/>
                    <a:pt x="401" y="136"/>
                  </a:cubicBezTo>
                  <a:close/>
                  <a:moveTo>
                    <a:pt x="401" y="181"/>
                  </a:moveTo>
                  <a:cubicBezTo>
                    <a:pt x="406" y="181"/>
                    <a:pt x="410" y="181"/>
                    <a:pt x="414" y="181"/>
                  </a:cubicBezTo>
                  <a:cubicBezTo>
                    <a:pt x="414" y="182"/>
                    <a:pt x="414" y="183"/>
                    <a:pt x="414" y="184"/>
                  </a:cubicBezTo>
                  <a:cubicBezTo>
                    <a:pt x="410" y="184"/>
                    <a:pt x="406" y="184"/>
                    <a:pt x="401" y="184"/>
                  </a:cubicBezTo>
                  <a:cubicBezTo>
                    <a:pt x="401" y="183"/>
                    <a:pt x="401" y="182"/>
                    <a:pt x="401" y="181"/>
                  </a:cubicBezTo>
                  <a:close/>
                  <a:moveTo>
                    <a:pt x="401" y="227"/>
                  </a:moveTo>
                  <a:cubicBezTo>
                    <a:pt x="406" y="227"/>
                    <a:pt x="410" y="227"/>
                    <a:pt x="414" y="227"/>
                  </a:cubicBezTo>
                  <a:cubicBezTo>
                    <a:pt x="414" y="227"/>
                    <a:pt x="414" y="228"/>
                    <a:pt x="414" y="229"/>
                  </a:cubicBezTo>
                  <a:cubicBezTo>
                    <a:pt x="410" y="229"/>
                    <a:pt x="406" y="229"/>
                    <a:pt x="401" y="229"/>
                  </a:cubicBezTo>
                  <a:cubicBezTo>
                    <a:pt x="401" y="228"/>
                    <a:pt x="401" y="227"/>
                    <a:pt x="401" y="227"/>
                  </a:cubicBezTo>
                  <a:close/>
                  <a:moveTo>
                    <a:pt x="401" y="272"/>
                  </a:moveTo>
                  <a:cubicBezTo>
                    <a:pt x="406" y="272"/>
                    <a:pt x="410" y="272"/>
                    <a:pt x="414" y="272"/>
                  </a:cubicBezTo>
                  <a:cubicBezTo>
                    <a:pt x="414" y="273"/>
                    <a:pt x="414" y="274"/>
                    <a:pt x="414" y="274"/>
                  </a:cubicBezTo>
                  <a:cubicBezTo>
                    <a:pt x="410" y="274"/>
                    <a:pt x="406" y="274"/>
                    <a:pt x="401" y="274"/>
                  </a:cubicBezTo>
                  <a:cubicBezTo>
                    <a:pt x="401" y="274"/>
                    <a:pt x="401" y="273"/>
                    <a:pt x="401" y="272"/>
                  </a:cubicBezTo>
                  <a:close/>
                  <a:moveTo>
                    <a:pt x="401" y="317"/>
                  </a:moveTo>
                  <a:cubicBezTo>
                    <a:pt x="406" y="317"/>
                    <a:pt x="410" y="317"/>
                    <a:pt x="414" y="317"/>
                  </a:cubicBezTo>
                  <a:cubicBezTo>
                    <a:pt x="414" y="318"/>
                    <a:pt x="414" y="319"/>
                    <a:pt x="414" y="320"/>
                  </a:cubicBezTo>
                  <a:cubicBezTo>
                    <a:pt x="410" y="320"/>
                    <a:pt x="406" y="320"/>
                    <a:pt x="401" y="320"/>
                  </a:cubicBezTo>
                  <a:cubicBezTo>
                    <a:pt x="401" y="319"/>
                    <a:pt x="401" y="318"/>
                    <a:pt x="401" y="317"/>
                  </a:cubicBezTo>
                  <a:close/>
                  <a:moveTo>
                    <a:pt x="401" y="365"/>
                  </a:moveTo>
                  <a:cubicBezTo>
                    <a:pt x="401" y="364"/>
                    <a:pt x="401" y="363"/>
                    <a:pt x="401" y="362"/>
                  </a:cubicBezTo>
                  <a:cubicBezTo>
                    <a:pt x="406" y="362"/>
                    <a:pt x="410" y="362"/>
                    <a:pt x="414" y="362"/>
                  </a:cubicBezTo>
                  <a:cubicBezTo>
                    <a:pt x="414" y="363"/>
                    <a:pt x="414" y="364"/>
                    <a:pt x="414" y="365"/>
                  </a:cubicBezTo>
                  <a:cubicBezTo>
                    <a:pt x="410" y="365"/>
                    <a:pt x="406" y="365"/>
                    <a:pt x="401" y="365"/>
                  </a:cubicBezTo>
                  <a:close/>
                  <a:moveTo>
                    <a:pt x="401" y="408"/>
                  </a:moveTo>
                  <a:cubicBezTo>
                    <a:pt x="406" y="408"/>
                    <a:pt x="410" y="408"/>
                    <a:pt x="414" y="408"/>
                  </a:cubicBezTo>
                  <a:cubicBezTo>
                    <a:pt x="414" y="409"/>
                    <a:pt x="414" y="409"/>
                    <a:pt x="414" y="410"/>
                  </a:cubicBezTo>
                  <a:cubicBezTo>
                    <a:pt x="410" y="410"/>
                    <a:pt x="406" y="410"/>
                    <a:pt x="401" y="410"/>
                  </a:cubicBezTo>
                  <a:cubicBezTo>
                    <a:pt x="401" y="409"/>
                    <a:pt x="401" y="409"/>
                    <a:pt x="401" y="408"/>
                  </a:cubicBezTo>
                  <a:close/>
                  <a:moveTo>
                    <a:pt x="401" y="453"/>
                  </a:moveTo>
                  <a:cubicBezTo>
                    <a:pt x="406" y="453"/>
                    <a:pt x="410" y="453"/>
                    <a:pt x="414" y="453"/>
                  </a:cubicBezTo>
                  <a:cubicBezTo>
                    <a:pt x="414" y="454"/>
                    <a:pt x="414" y="455"/>
                    <a:pt x="414" y="456"/>
                  </a:cubicBezTo>
                  <a:cubicBezTo>
                    <a:pt x="410" y="456"/>
                    <a:pt x="406" y="456"/>
                    <a:pt x="401" y="456"/>
                  </a:cubicBezTo>
                  <a:cubicBezTo>
                    <a:pt x="401" y="455"/>
                    <a:pt x="401" y="454"/>
                    <a:pt x="401" y="453"/>
                  </a:cubicBezTo>
                  <a:close/>
                  <a:moveTo>
                    <a:pt x="419" y="0"/>
                  </a:moveTo>
                  <a:cubicBezTo>
                    <a:pt x="424" y="0"/>
                    <a:pt x="428" y="0"/>
                    <a:pt x="432" y="0"/>
                  </a:cubicBezTo>
                  <a:cubicBezTo>
                    <a:pt x="432" y="1"/>
                    <a:pt x="432" y="2"/>
                    <a:pt x="432" y="3"/>
                  </a:cubicBezTo>
                  <a:cubicBezTo>
                    <a:pt x="428" y="3"/>
                    <a:pt x="424" y="3"/>
                    <a:pt x="419" y="3"/>
                  </a:cubicBezTo>
                  <a:cubicBezTo>
                    <a:pt x="419" y="2"/>
                    <a:pt x="419" y="1"/>
                    <a:pt x="419" y="0"/>
                  </a:cubicBezTo>
                  <a:close/>
                  <a:moveTo>
                    <a:pt x="419" y="45"/>
                  </a:moveTo>
                  <a:cubicBezTo>
                    <a:pt x="424" y="45"/>
                    <a:pt x="428" y="45"/>
                    <a:pt x="432" y="45"/>
                  </a:cubicBezTo>
                  <a:cubicBezTo>
                    <a:pt x="432" y="46"/>
                    <a:pt x="432" y="47"/>
                    <a:pt x="432" y="48"/>
                  </a:cubicBezTo>
                  <a:cubicBezTo>
                    <a:pt x="428" y="48"/>
                    <a:pt x="424" y="48"/>
                    <a:pt x="419" y="48"/>
                  </a:cubicBezTo>
                  <a:cubicBezTo>
                    <a:pt x="419" y="47"/>
                    <a:pt x="419" y="46"/>
                    <a:pt x="419" y="45"/>
                  </a:cubicBezTo>
                  <a:close/>
                  <a:moveTo>
                    <a:pt x="419" y="91"/>
                  </a:moveTo>
                  <a:cubicBezTo>
                    <a:pt x="424" y="91"/>
                    <a:pt x="428" y="91"/>
                    <a:pt x="432" y="91"/>
                  </a:cubicBezTo>
                  <a:cubicBezTo>
                    <a:pt x="432" y="92"/>
                    <a:pt x="432" y="92"/>
                    <a:pt x="432" y="93"/>
                  </a:cubicBezTo>
                  <a:cubicBezTo>
                    <a:pt x="428" y="93"/>
                    <a:pt x="424" y="93"/>
                    <a:pt x="419" y="93"/>
                  </a:cubicBezTo>
                  <a:cubicBezTo>
                    <a:pt x="419" y="92"/>
                    <a:pt x="419" y="92"/>
                    <a:pt x="419" y="91"/>
                  </a:cubicBezTo>
                  <a:close/>
                  <a:moveTo>
                    <a:pt x="419" y="136"/>
                  </a:moveTo>
                  <a:cubicBezTo>
                    <a:pt x="424" y="136"/>
                    <a:pt x="428" y="136"/>
                    <a:pt x="432" y="136"/>
                  </a:cubicBezTo>
                  <a:cubicBezTo>
                    <a:pt x="432" y="137"/>
                    <a:pt x="432" y="138"/>
                    <a:pt x="432" y="139"/>
                  </a:cubicBezTo>
                  <a:cubicBezTo>
                    <a:pt x="428" y="139"/>
                    <a:pt x="424" y="139"/>
                    <a:pt x="419" y="139"/>
                  </a:cubicBezTo>
                  <a:cubicBezTo>
                    <a:pt x="419" y="138"/>
                    <a:pt x="419" y="137"/>
                    <a:pt x="419" y="136"/>
                  </a:cubicBezTo>
                  <a:close/>
                  <a:moveTo>
                    <a:pt x="419" y="181"/>
                  </a:moveTo>
                  <a:cubicBezTo>
                    <a:pt x="424" y="181"/>
                    <a:pt x="428" y="181"/>
                    <a:pt x="432" y="181"/>
                  </a:cubicBezTo>
                  <a:cubicBezTo>
                    <a:pt x="432" y="182"/>
                    <a:pt x="432" y="183"/>
                    <a:pt x="432" y="184"/>
                  </a:cubicBezTo>
                  <a:cubicBezTo>
                    <a:pt x="428" y="184"/>
                    <a:pt x="424" y="184"/>
                    <a:pt x="419" y="184"/>
                  </a:cubicBezTo>
                  <a:cubicBezTo>
                    <a:pt x="419" y="183"/>
                    <a:pt x="419" y="182"/>
                    <a:pt x="419" y="181"/>
                  </a:cubicBezTo>
                  <a:close/>
                  <a:moveTo>
                    <a:pt x="419" y="227"/>
                  </a:moveTo>
                  <a:cubicBezTo>
                    <a:pt x="424" y="227"/>
                    <a:pt x="428" y="227"/>
                    <a:pt x="432" y="227"/>
                  </a:cubicBezTo>
                  <a:cubicBezTo>
                    <a:pt x="432" y="227"/>
                    <a:pt x="432" y="228"/>
                    <a:pt x="432" y="229"/>
                  </a:cubicBezTo>
                  <a:cubicBezTo>
                    <a:pt x="428" y="229"/>
                    <a:pt x="424" y="229"/>
                    <a:pt x="419" y="229"/>
                  </a:cubicBezTo>
                  <a:cubicBezTo>
                    <a:pt x="419" y="228"/>
                    <a:pt x="419" y="227"/>
                    <a:pt x="419" y="227"/>
                  </a:cubicBezTo>
                  <a:close/>
                  <a:moveTo>
                    <a:pt x="419" y="272"/>
                  </a:moveTo>
                  <a:cubicBezTo>
                    <a:pt x="424" y="272"/>
                    <a:pt x="428" y="272"/>
                    <a:pt x="432" y="272"/>
                  </a:cubicBezTo>
                  <a:cubicBezTo>
                    <a:pt x="432" y="273"/>
                    <a:pt x="432" y="274"/>
                    <a:pt x="432" y="274"/>
                  </a:cubicBezTo>
                  <a:cubicBezTo>
                    <a:pt x="428" y="274"/>
                    <a:pt x="424" y="274"/>
                    <a:pt x="419" y="274"/>
                  </a:cubicBezTo>
                  <a:cubicBezTo>
                    <a:pt x="419" y="274"/>
                    <a:pt x="419" y="273"/>
                    <a:pt x="419" y="272"/>
                  </a:cubicBezTo>
                  <a:close/>
                  <a:moveTo>
                    <a:pt x="419" y="317"/>
                  </a:moveTo>
                  <a:cubicBezTo>
                    <a:pt x="424" y="317"/>
                    <a:pt x="428" y="317"/>
                    <a:pt x="432" y="317"/>
                  </a:cubicBezTo>
                  <a:cubicBezTo>
                    <a:pt x="432" y="318"/>
                    <a:pt x="432" y="319"/>
                    <a:pt x="432" y="320"/>
                  </a:cubicBezTo>
                  <a:cubicBezTo>
                    <a:pt x="428" y="320"/>
                    <a:pt x="424" y="320"/>
                    <a:pt x="419" y="320"/>
                  </a:cubicBezTo>
                  <a:cubicBezTo>
                    <a:pt x="419" y="319"/>
                    <a:pt x="419" y="318"/>
                    <a:pt x="419" y="317"/>
                  </a:cubicBezTo>
                  <a:close/>
                  <a:moveTo>
                    <a:pt x="419" y="365"/>
                  </a:moveTo>
                  <a:cubicBezTo>
                    <a:pt x="419" y="364"/>
                    <a:pt x="419" y="363"/>
                    <a:pt x="419" y="362"/>
                  </a:cubicBezTo>
                  <a:cubicBezTo>
                    <a:pt x="424" y="362"/>
                    <a:pt x="428" y="362"/>
                    <a:pt x="432" y="362"/>
                  </a:cubicBezTo>
                  <a:cubicBezTo>
                    <a:pt x="432" y="363"/>
                    <a:pt x="432" y="364"/>
                    <a:pt x="432" y="365"/>
                  </a:cubicBezTo>
                  <a:cubicBezTo>
                    <a:pt x="428" y="365"/>
                    <a:pt x="424" y="365"/>
                    <a:pt x="419" y="365"/>
                  </a:cubicBezTo>
                  <a:close/>
                  <a:moveTo>
                    <a:pt x="419" y="408"/>
                  </a:moveTo>
                  <a:cubicBezTo>
                    <a:pt x="424" y="408"/>
                    <a:pt x="428" y="408"/>
                    <a:pt x="432" y="408"/>
                  </a:cubicBezTo>
                  <a:cubicBezTo>
                    <a:pt x="432" y="409"/>
                    <a:pt x="432" y="409"/>
                    <a:pt x="432" y="410"/>
                  </a:cubicBezTo>
                  <a:cubicBezTo>
                    <a:pt x="428" y="410"/>
                    <a:pt x="424" y="410"/>
                    <a:pt x="419" y="410"/>
                  </a:cubicBezTo>
                  <a:cubicBezTo>
                    <a:pt x="419" y="409"/>
                    <a:pt x="419" y="409"/>
                    <a:pt x="419" y="408"/>
                  </a:cubicBezTo>
                  <a:close/>
                  <a:moveTo>
                    <a:pt x="419" y="453"/>
                  </a:moveTo>
                  <a:cubicBezTo>
                    <a:pt x="424" y="453"/>
                    <a:pt x="428" y="453"/>
                    <a:pt x="432" y="453"/>
                  </a:cubicBezTo>
                  <a:cubicBezTo>
                    <a:pt x="432" y="454"/>
                    <a:pt x="432" y="455"/>
                    <a:pt x="432" y="456"/>
                  </a:cubicBezTo>
                  <a:cubicBezTo>
                    <a:pt x="428" y="456"/>
                    <a:pt x="424" y="456"/>
                    <a:pt x="419" y="456"/>
                  </a:cubicBezTo>
                  <a:cubicBezTo>
                    <a:pt x="419" y="455"/>
                    <a:pt x="419" y="454"/>
                    <a:pt x="419" y="453"/>
                  </a:cubicBezTo>
                  <a:close/>
                  <a:moveTo>
                    <a:pt x="438" y="0"/>
                  </a:moveTo>
                  <a:cubicBezTo>
                    <a:pt x="442" y="0"/>
                    <a:pt x="446" y="0"/>
                    <a:pt x="451" y="0"/>
                  </a:cubicBezTo>
                  <a:cubicBezTo>
                    <a:pt x="451" y="1"/>
                    <a:pt x="451" y="2"/>
                    <a:pt x="451" y="3"/>
                  </a:cubicBezTo>
                  <a:cubicBezTo>
                    <a:pt x="446" y="3"/>
                    <a:pt x="442" y="3"/>
                    <a:pt x="438" y="3"/>
                  </a:cubicBezTo>
                  <a:cubicBezTo>
                    <a:pt x="438" y="2"/>
                    <a:pt x="438" y="1"/>
                    <a:pt x="438" y="0"/>
                  </a:cubicBezTo>
                  <a:close/>
                  <a:moveTo>
                    <a:pt x="438" y="45"/>
                  </a:moveTo>
                  <a:cubicBezTo>
                    <a:pt x="442" y="45"/>
                    <a:pt x="446" y="45"/>
                    <a:pt x="451" y="45"/>
                  </a:cubicBezTo>
                  <a:cubicBezTo>
                    <a:pt x="451" y="46"/>
                    <a:pt x="451" y="47"/>
                    <a:pt x="451" y="48"/>
                  </a:cubicBezTo>
                  <a:cubicBezTo>
                    <a:pt x="446" y="48"/>
                    <a:pt x="442" y="48"/>
                    <a:pt x="438" y="48"/>
                  </a:cubicBezTo>
                  <a:cubicBezTo>
                    <a:pt x="438" y="47"/>
                    <a:pt x="438" y="46"/>
                    <a:pt x="438" y="45"/>
                  </a:cubicBezTo>
                  <a:close/>
                  <a:moveTo>
                    <a:pt x="438" y="91"/>
                  </a:moveTo>
                  <a:cubicBezTo>
                    <a:pt x="442" y="91"/>
                    <a:pt x="446" y="91"/>
                    <a:pt x="451" y="91"/>
                  </a:cubicBezTo>
                  <a:cubicBezTo>
                    <a:pt x="451" y="92"/>
                    <a:pt x="451" y="92"/>
                    <a:pt x="451" y="93"/>
                  </a:cubicBezTo>
                  <a:cubicBezTo>
                    <a:pt x="446" y="93"/>
                    <a:pt x="442" y="93"/>
                    <a:pt x="438" y="93"/>
                  </a:cubicBezTo>
                  <a:cubicBezTo>
                    <a:pt x="438" y="92"/>
                    <a:pt x="438" y="92"/>
                    <a:pt x="438" y="91"/>
                  </a:cubicBezTo>
                  <a:close/>
                  <a:moveTo>
                    <a:pt x="438" y="136"/>
                  </a:moveTo>
                  <a:cubicBezTo>
                    <a:pt x="442" y="136"/>
                    <a:pt x="446" y="136"/>
                    <a:pt x="451" y="136"/>
                  </a:cubicBezTo>
                  <a:cubicBezTo>
                    <a:pt x="451" y="137"/>
                    <a:pt x="451" y="138"/>
                    <a:pt x="451" y="139"/>
                  </a:cubicBezTo>
                  <a:cubicBezTo>
                    <a:pt x="446" y="139"/>
                    <a:pt x="442" y="139"/>
                    <a:pt x="438" y="139"/>
                  </a:cubicBezTo>
                  <a:cubicBezTo>
                    <a:pt x="438" y="138"/>
                    <a:pt x="438" y="137"/>
                    <a:pt x="438" y="136"/>
                  </a:cubicBezTo>
                  <a:close/>
                  <a:moveTo>
                    <a:pt x="438" y="181"/>
                  </a:moveTo>
                  <a:cubicBezTo>
                    <a:pt x="442" y="181"/>
                    <a:pt x="446" y="181"/>
                    <a:pt x="451" y="181"/>
                  </a:cubicBezTo>
                  <a:cubicBezTo>
                    <a:pt x="451" y="182"/>
                    <a:pt x="451" y="183"/>
                    <a:pt x="451" y="184"/>
                  </a:cubicBezTo>
                  <a:cubicBezTo>
                    <a:pt x="446" y="184"/>
                    <a:pt x="442" y="184"/>
                    <a:pt x="438" y="184"/>
                  </a:cubicBezTo>
                  <a:cubicBezTo>
                    <a:pt x="438" y="183"/>
                    <a:pt x="438" y="182"/>
                    <a:pt x="438" y="181"/>
                  </a:cubicBezTo>
                  <a:close/>
                  <a:moveTo>
                    <a:pt x="438" y="227"/>
                  </a:moveTo>
                  <a:cubicBezTo>
                    <a:pt x="442" y="227"/>
                    <a:pt x="446" y="227"/>
                    <a:pt x="451" y="227"/>
                  </a:cubicBezTo>
                  <a:cubicBezTo>
                    <a:pt x="451" y="227"/>
                    <a:pt x="451" y="228"/>
                    <a:pt x="451" y="229"/>
                  </a:cubicBezTo>
                  <a:cubicBezTo>
                    <a:pt x="446" y="229"/>
                    <a:pt x="442" y="229"/>
                    <a:pt x="438" y="229"/>
                  </a:cubicBezTo>
                  <a:cubicBezTo>
                    <a:pt x="438" y="228"/>
                    <a:pt x="438" y="227"/>
                    <a:pt x="438" y="227"/>
                  </a:cubicBezTo>
                  <a:close/>
                  <a:moveTo>
                    <a:pt x="438" y="272"/>
                  </a:moveTo>
                  <a:cubicBezTo>
                    <a:pt x="442" y="272"/>
                    <a:pt x="446" y="272"/>
                    <a:pt x="451" y="272"/>
                  </a:cubicBezTo>
                  <a:cubicBezTo>
                    <a:pt x="451" y="273"/>
                    <a:pt x="451" y="274"/>
                    <a:pt x="451" y="274"/>
                  </a:cubicBezTo>
                  <a:cubicBezTo>
                    <a:pt x="446" y="274"/>
                    <a:pt x="442" y="274"/>
                    <a:pt x="438" y="274"/>
                  </a:cubicBezTo>
                  <a:cubicBezTo>
                    <a:pt x="438" y="274"/>
                    <a:pt x="438" y="273"/>
                    <a:pt x="438" y="272"/>
                  </a:cubicBezTo>
                  <a:close/>
                  <a:moveTo>
                    <a:pt x="438" y="317"/>
                  </a:moveTo>
                  <a:cubicBezTo>
                    <a:pt x="442" y="317"/>
                    <a:pt x="446" y="317"/>
                    <a:pt x="451" y="317"/>
                  </a:cubicBezTo>
                  <a:cubicBezTo>
                    <a:pt x="451" y="318"/>
                    <a:pt x="451" y="319"/>
                    <a:pt x="451" y="320"/>
                  </a:cubicBezTo>
                  <a:cubicBezTo>
                    <a:pt x="446" y="320"/>
                    <a:pt x="442" y="320"/>
                    <a:pt x="438" y="320"/>
                  </a:cubicBezTo>
                  <a:cubicBezTo>
                    <a:pt x="438" y="319"/>
                    <a:pt x="438" y="318"/>
                    <a:pt x="438" y="317"/>
                  </a:cubicBezTo>
                  <a:close/>
                  <a:moveTo>
                    <a:pt x="438" y="365"/>
                  </a:moveTo>
                  <a:cubicBezTo>
                    <a:pt x="438" y="364"/>
                    <a:pt x="438" y="363"/>
                    <a:pt x="438" y="362"/>
                  </a:cubicBezTo>
                  <a:cubicBezTo>
                    <a:pt x="442" y="362"/>
                    <a:pt x="446" y="362"/>
                    <a:pt x="451" y="362"/>
                  </a:cubicBezTo>
                  <a:cubicBezTo>
                    <a:pt x="451" y="363"/>
                    <a:pt x="451" y="364"/>
                    <a:pt x="451" y="365"/>
                  </a:cubicBezTo>
                  <a:cubicBezTo>
                    <a:pt x="446" y="365"/>
                    <a:pt x="442" y="365"/>
                    <a:pt x="438" y="365"/>
                  </a:cubicBezTo>
                  <a:close/>
                  <a:moveTo>
                    <a:pt x="438" y="408"/>
                  </a:moveTo>
                  <a:cubicBezTo>
                    <a:pt x="442" y="408"/>
                    <a:pt x="446" y="408"/>
                    <a:pt x="451" y="408"/>
                  </a:cubicBezTo>
                  <a:cubicBezTo>
                    <a:pt x="451" y="409"/>
                    <a:pt x="451" y="409"/>
                    <a:pt x="451" y="410"/>
                  </a:cubicBezTo>
                  <a:cubicBezTo>
                    <a:pt x="446" y="410"/>
                    <a:pt x="442" y="410"/>
                    <a:pt x="438" y="410"/>
                  </a:cubicBezTo>
                  <a:cubicBezTo>
                    <a:pt x="438" y="409"/>
                    <a:pt x="438" y="409"/>
                    <a:pt x="438" y="408"/>
                  </a:cubicBezTo>
                  <a:close/>
                  <a:moveTo>
                    <a:pt x="438" y="453"/>
                  </a:moveTo>
                  <a:cubicBezTo>
                    <a:pt x="442" y="453"/>
                    <a:pt x="446" y="453"/>
                    <a:pt x="451" y="453"/>
                  </a:cubicBezTo>
                  <a:cubicBezTo>
                    <a:pt x="451" y="454"/>
                    <a:pt x="451" y="455"/>
                    <a:pt x="451" y="456"/>
                  </a:cubicBezTo>
                  <a:cubicBezTo>
                    <a:pt x="446" y="456"/>
                    <a:pt x="442" y="456"/>
                    <a:pt x="438" y="456"/>
                  </a:cubicBezTo>
                  <a:cubicBezTo>
                    <a:pt x="438" y="455"/>
                    <a:pt x="438" y="454"/>
                    <a:pt x="438" y="453"/>
                  </a:cubicBezTo>
                  <a:close/>
                  <a:moveTo>
                    <a:pt x="456" y="0"/>
                  </a:moveTo>
                  <a:cubicBezTo>
                    <a:pt x="460" y="0"/>
                    <a:pt x="465" y="0"/>
                    <a:pt x="469" y="0"/>
                  </a:cubicBezTo>
                  <a:cubicBezTo>
                    <a:pt x="469" y="1"/>
                    <a:pt x="469" y="2"/>
                    <a:pt x="469" y="3"/>
                  </a:cubicBezTo>
                  <a:cubicBezTo>
                    <a:pt x="465" y="3"/>
                    <a:pt x="460" y="3"/>
                    <a:pt x="456" y="3"/>
                  </a:cubicBezTo>
                  <a:cubicBezTo>
                    <a:pt x="456" y="2"/>
                    <a:pt x="456" y="1"/>
                    <a:pt x="456" y="0"/>
                  </a:cubicBezTo>
                  <a:close/>
                  <a:moveTo>
                    <a:pt x="456" y="45"/>
                  </a:moveTo>
                  <a:cubicBezTo>
                    <a:pt x="460" y="45"/>
                    <a:pt x="465" y="45"/>
                    <a:pt x="469" y="45"/>
                  </a:cubicBezTo>
                  <a:cubicBezTo>
                    <a:pt x="469" y="46"/>
                    <a:pt x="469" y="47"/>
                    <a:pt x="469" y="48"/>
                  </a:cubicBezTo>
                  <a:cubicBezTo>
                    <a:pt x="465" y="48"/>
                    <a:pt x="460" y="48"/>
                    <a:pt x="456" y="48"/>
                  </a:cubicBezTo>
                  <a:cubicBezTo>
                    <a:pt x="456" y="47"/>
                    <a:pt x="456" y="46"/>
                    <a:pt x="456" y="45"/>
                  </a:cubicBezTo>
                  <a:close/>
                  <a:moveTo>
                    <a:pt x="456" y="91"/>
                  </a:moveTo>
                  <a:cubicBezTo>
                    <a:pt x="460" y="91"/>
                    <a:pt x="465" y="91"/>
                    <a:pt x="469" y="91"/>
                  </a:cubicBezTo>
                  <a:cubicBezTo>
                    <a:pt x="469" y="92"/>
                    <a:pt x="469" y="92"/>
                    <a:pt x="469" y="93"/>
                  </a:cubicBezTo>
                  <a:cubicBezTo>
                    <a:pt x="465" y="93"/>
                    <a:pt x="460" y="93"/>
                    <a:pt x="456" y="93"/>
                  </a:cubicBezTo>
                  <a:cubicBezTo>
                    <a:pt x="456" y="92"/>
                    <a:pt x="456" y="92"/>
                    <a:pt x="456" y="91"/>
                  </a:cubicBezTo>
                  <a:close/>
                  <a:moveTo>
                    <a:pt x="456" y="136"/>
                  </a:moveTo>
                  <a:cubicBezTo>
                    <a:pt x="460" y="136"/>
                    <a:pt x="465" y="136"/>
                    <a:pt x="469" y="136"/>
                  </a:cubicBezTo>
                  <a:cubicBezTo>
                    <a:pt x="469" y="137"/>
                    <a:pt x="469" y="138"/>
                    <a:pt x="469" y="139"/>
                  </a:cubicBezTo>
                  <a:cubicBezTo>
                    <a:pt x="465" y="139"/>
                    <a:pt x="460" y="139"/>
                    <a:pt x="456" y="139"/>
                  </a:cubicBezTo>
                  <a:cubicBezTo>
                    <a:pt x="456" y="138"/>
                    <a:pt x="456" y="137"/>
                    <a:pt x="456" y="136"/>
                  </a:cubicBezTo>
                  <a:close/>
                  <a:moveTo>
                    <a:pt x="456" y="181"/>
                  </a:moveTo>
                  <a:cubicBezTo>
                    <a:pt x="460" y="181"/>
                    <a:pt x="465" y="181"/>
                    <a:pt x="469" y="181"/>
                  </a:cubicBezTo>
                  <a:cubicBezTo>
                    <a:pt x="469" y="182"/>
                    <a:pt x="469" y="183"/>
                    <a:pt x="469" y="184"/>
                  </a:cubicBezTo>
                  <a:cubicBezTo>
                    <a:pt x="465" y="184"/>
                    <a:pt x="460" y="184"/>
                    <a:pt x="456" y="184"/>
                  </a:cubicBezTo>
                  <a:cubicBezTo>
                    <a:pt x="456" y="183"/>
                    <a:pt x="456" y="182"/>
                    <a:pt x="456" y="181"/>
                  </a:cubicBezTo>
                  <a:close/>
                  <a:moveTo>
                    <a:pt x="456" y="227"/>
                  </a:moveTo>
                  <a:cubicBezTo>
                    <a:pt x="460" y="227"/>
                    <a:pt x="465" y="227"/>
                    <a:pt x="469" y="227"/>
                  </a:cubicBezTo>
                  <a:cubicBezTo>
                    <a:pt x="469" y="227"/>
                    <a:pt x="469" y="228"/>
                    <a:pt x="469" y="229"/>
                  </a:cubicBezTo>
                  <a:cubicBezTo>
                    <a:pt x="465" y="229"/>
                    <a:pt x="460" y="229"/>
                    <a:pt x="456" y="229"/>
                  </a:cubicBezTo>
                  <a:cubicBezTo>
                    <a:pt x="456" y="228"/>
                    <a:pt x="456" y="227"/>
                    <a:pt x="456" y="227"/>
                  </a:cubicBezTo>
                  <a:close/>
                  <a:moveTo>
                    <a:pt x="456" y="272"/>
                  </a:moveTo>
                  <a:cubicBezTo>
                    <a:pt x="460" y="272"/>
                    <a:pt x="465" y="272"/>
                    <a:pt x="469" y="272"/>
                  </a:cubicBezTo>
                  <a:cubicBezTo>
                    <a:pt x="469" y="273"/>
                    <a:pt x="469" y="274"/>
                    <a:pt x="469" y="274"/>
                  </a:cubicBezTo>
                  <a:cubicBezTo>
                    <a:pt x="465" y="274"/>
                    <a:pt x="460" y="274"/>
                    <a:pt x="456" y="274"/>
                  </a:cubicBezTo>
                  <a:cubicBezTo>
                    <a:pt x="456" y="274"/>
                    <a:pt x="456" y="273"/>
                    <a:pt x="456" y="272"/>
                  </a:cubicBezTo>
                  <a:close/>
                  <a:moveTo>
                    <a:pt x="456" y="317"/>
                  </a:moveTo>
                  <a:cubicBezTo>
                    <a:pt x="460" y="317"/>
                    <a:pt x="465" y="317"/>
                    <a:pt x="469" y="317"/>
                  </a:cubicBezTo>
                  <a:cubicBezTo>
                    <a:pt x="469" y="318"/>
                    <a:pt x="469" y="319"/>
                    <a:pt x="469" y="320"/>
                  </a:cubicBezTo>
                  <a:cubicBezTo>
                    <a:pt x="465" y="320"/>
                    <a:pt x="460" y="320"/>
                    <a:pt x="456" y="320"/>
                  </a:cubicBezTo>
                  <a:cubicBezTo>
                    <a:pt x="456" y="319"/>
                    <a:pt x="456" y="318"/>
                    <a:pt x="456" y="317"/>
                  </a:cubicBezTo>
                  <a:close/>
                  <a:moveTo>
                    <a:pt x="456" y="365"/>
                  </a:moveTo>
                  <a:cubicBezTo>
                    <a:pt x="456" y="364"/>
                    <a:pt x="456" y="363"/>
                    <a:pt x="456" y="362"/>
                  </a:cubicBezTo>
                  <a:cubicBezTo>
                    <a:pt x="460" y="362"/>
                    <a:pt x="465" y="362"/>
                    <a:pt x="469" y="362"/>
                  </a:cubicBezTo>
                  <a:cubicBezTo>
                    <a:pt x="469" y="363"/>
                    <a:pt x="469" y="364"/>
                    <a:pt x="469" y="365"/>
                  </a:cubicBezTo>
                  <a:cubicBezTo>
                    <a:pt x="465" y="365"/>
                    <a:pt x="460" y="365"/>
                    <a:pt x="456" y="365"/>
                  </a:cubicBezTo>
                  <a:close/>
                  <a:moveTo>
                    <a:pt x="456" y="408"/>
                  </a:moveTo>
                  <a:cubicBezTo>
                    <a:pt x="460" y="408"/>
                    <a:pt x="465" y="408"/>
                    <a:pt x="469" y="408"/>
                  </a:cubicBezTo>
                  <a:cubicBezTo>
                    <a:pt x="469" y="409"/>
                    <a:pt x="469" y="409"/>
                    <a:pt x="469" y="410"/>
                  </a:cubicBezTo>
                  <a:cubicBezTo>
                    <a:pt x="465" y="410"/>
                    <a:pt x="460" y="410"/>
                    <a:pt x="456" y="410"/>
                  </a:cubicBezTo>
                  <a:cubicBezTo>
                    <a:pt x="456" y="409"/>
                    <a:pt x="456" y="409"/>
                    <a:pt x="456" y="408"/>
                  </a:cubicBezTo>
                  <a:close/>
                  <a:moveTo>
                    <a:pt x="456" y="453"/>
                  </a:moveTo>
                  <a:cubicBezTo>
                    <a:pt x="460" y="453"/>
                    <a:pt x="465" y="453"/>
                    <a:pt x="469" y="453"/>
                  </a:cubicBezTo>
                  <a:cubicBezTo>
                    <a:pt x="469" y="454"/>
                    <a:pt x="469" y="455"/>
                    <a:pt x="469" y="456"/>
                  </a:cubicBezTo>
                  <a:cubicBezTo>
                    <a:pt x="465" y="456"/>
                    <a:pt x="460" y="456"/>
                    <a:pt x="456" y="456"/>
                  </a:cubicBezTo>
                  <a:cubicBezTo>
                    <a:pt x="456" y="455"/>
                    <a:pt x="456" y="454"/>
                    <a:pt x="456" y="453"/>
                  </a:cubicBezTo>
                  <a:close/>
                  <a:moveTo>
                    <a:pt x="474" y="0"/>
                  </a:moveTo>
                  <a:cubicBezTo>
                    <a:pt x="478" y="0"/>
                    <a:pt x="483" y="0"/>
                    <a:pt x="487" y="0"/>
                  </a:cubicBezTo>
                  <a:cubicBezTo>
                    <a:pt x="487" y="1"/>
                    <a:pt x="487" y="2"/>
                    <a:pt x="487" y="3"/>
                  </a:cubicBezTo>
                  <a:cubicBezTo>
                    <a:pt x="483" y="3"/>
                    <a:pt x="478" y="3"/>
                    <a:pt x="474" y="3"/>
                  </a:cubicBezTo>
                  <a:cubicBezTo>
                    <a:pt x="474" y="2"/>
                    <a:pt x="474" y="1"/>
                    <a:pt x="474" y="0"/>
                  </a:cubicBezTo>
                  <a:close/>
                  <a:moveTo>
                    <a:pt x="474" y="45"/>
                  </a:moveTo>
                  <a:cubicBezTo>
                    <a:pt x="478" y="45"/>
                    <a:pt x="483" y="45"/>
                    <a:pt x="487" y="45"/>
                  </a:cubicBezTo>
                  <a:cubicBezTo>
                    <a:pt x="487" y="46"/>
                    <a:pt x="487" y="47"/>
                    <a:pt x="487" y="48"/>
                  </a:cubicBezTo>
                  <a:cubicBezTo>
                    <a:pt x="483" y="48"/>
                    <a:pt x="478" y="48"/>
                    <a:pt x="474" y="48"/>
                  </a:cubicBezTo>
                  <a:cubicBezTo>
                    <a:pt x="474" y="47"/>
                    <a:pt x="474" y="46"/>
                    <a:pt x="474" y="45"/>
                  </a:cubicBezTo>
                  <a:close/>
                  <a:moveTo>
                    <a:pt x="474" y="91"/>
                  </a:moveTo>
                  <a:cubicBezTo>
                    <a:pt x="478" y="91"/>
                    <a:pt x="483" y="91"/>
                    <a:pt x="487" y="91"/>
                  </a:cubicBezTo>
                  <a:cubicBezTo>
                    <a:pt x="487" y="92"/>
                    <a:pt x="487" y="92"/>
                    <a:pt x="487" y="93"/>
                  </a:cubicBezTo>
                  <a:cubicBezTo>
                    <a:pt x="483" y="93"/>
                    <a:pt x="478" y="93"/>
                    <a:pt x="474" y="93"/>
                  </a:cubicBezTo>
                  <a:cubicBezTo>
                    <a:pt x="474" y="92"/>
                    <a:pt x="474" y="92"/>
                    <a:pt x="474" y="91"/>
                  </a:cubicBezTo>
                  <a:close/>
                  <a:moveTo>
                    <a:pt x="474" y="136"/>
                  </a:moveTo>
                  <a:cubicBezTo>
                    <a:pt x="478" y="136"/>
                    <a:pt x="483" y="136"/>
                    <a:pt x="487" y="136"/>
                  </a:cubicBezTo>
                  <a:cubicBezTo>
                    <a:pt x="487" y="137"/>
                    <a:pt x="487" y="138"/>
                    <a:pt x="487" y="139"/>
                  </a:cubicBezTo>
                  <a:cubicBezTo>
                    <a:pt x="483" y="139"/>
                    <a:pt x="478" y="139"/>
                    <a:pt x="474" y="139"/>
                  </a:cubicBezTo>
                  <a:cubicBezTo>
                    <a:pt x="474" y="138"/>
                    <a:pt x="474" y="137"/>
                    <a:pt x="474" y="136"/>
                  </a:cubicBezTo>
                  <a:close/>
                  <a:moveTo>
                    <a:pt x="474" y="181"/>
                  </a:moveTo>
                  <a:cubicBezTo>
                    <a:pt x="478" y="181"/>
                    <a:pt x="483" y="181"/>
                    <a:pt x="487" y="181"/>
                  </a:cubicBezTo>
                  <a:cubicBezTo>
                    <a:pt x="487" y="182"/>
                    <a:pt x="487" y="183"/>
                    <a:pt x="487" y="184"/>
                  </a:cubicBezTo>
                  <a:cubicBezTo>
                    <a:pt x="483" y="184"/>
                    <a:pt x="478" y="184"/>
                    <a:pt x="474" y="184"/>
                  </a:cubicBezTo>
                  <a:cubicBezTo>
                    <a:pt x="474" y="183"/>
                    <a:pt x="474" y="182"/>
                    <a:pt x="474" y="181"/>
                  </a:cubicBezTo>
                  <a:close/>
                  <a:moveTo>
                    <a:pt x="474" y="227"/>
                  </a:moveTo>
                  <a:cubicBezTo>
                    <a:pt x="478" y="227"/>
                    <a:pt x="483" y="227"/>
                    <a:pt x="487" y="227"/>
                  </a:cubicBezTo>
                  <a:cubicBezTo>
                    <a:pt x="487" y="227"/>
                    <a:pt x="487" y="228"/>
                    <a:pt x="487" y="229"/>
                  </a:cubicBezTo>
                  <a:cubicBezTo>
                    <a:pt x="483" y="229"/>
                    <a:pt x="478" y="229"/>
                    <a:pt x="474" y="229"/>
                  </a:cubicBezTo>
                  <a:cubicBezTo>
                    <a:pt x="474" y="228"/>
                    <a:pt x="474" y="227"/>
                    <a:pt x="474" y="227"/>
                  </a:cubicBezTo>
                  <a:close/>
                  <a:moveTo>
                    <a:pt x="474" y="272"/>
                  </a:moveTo>
                  <a:cubicBezTo>
                    <a:pt x="478" y="272"/>
                    <a:pt x="483" y="272"/>
                    <a:pt x="487" y="272"/>
                  </a:cubicBezTo>
                  <a:cubicBezTo>
                    <a:pt x="487" y="273"/>
                    <a:pt x="487" y="274"/>
                    <a:pt x="487" y="274"/>
                  </a:cubicBezTo>
                  <a:cubicBezTo>
                    <a:pt x="483" y="274"/>
                    <a:pt x="478" y="274"/>
                    <a:pt x="474" y="274"/>
                  </a:cubicBezTo>
                  <a:cubicBezTo>
                    <a:pt x="474" y="274"/>
                    <a:pt x="474" y="273"/>
                    <a:pt x="474" y="272"/>
                  </a:cubicBezTo>
                  <a:close/>
                  <a:moveTo>
                    <a:pt x="474" y="317"/>
                  </a:moveTo>
                  <a:cubicBezTo>
                    <a:pt x="478" y="317"/>
                    <a:pt x="483" y="317"/>
                    <a:pt x="487" y="317"/>
                  </a:cubicBezTo>
                  <a:cubicBezTo>
                    <a:pt x="487" y="318"/>
                    <a:pt x="487" y="319"/>
                    <a:pt x="487" y="320"/>
                  </a:cubicBezTo>
                  <a:cubicBezTo>
                    <a:pt x="483" y="320"/>
                    <a:pt x="478" y="320"/>
                    <a:pt x="474" y="320"/>
                  </a:cubicBezTo>
                  <a:cubicBezTo>
                    <a:pt x="474" y="319"/>
                    <a:pt x="474" y="318"/>
                    <a:pt x="474" y="317"/>
                  </a:cubicBezTo>
                  <a:close/>
                  <a:moveTo>
                    <a:pt x="474" y="365"/>
                  </a:moveTo>
                  <a:cubicBezTo>
                    <a:pt x="474" y="364"/>
                    <a:pt x="474" y="363"/>
                    <a:pt x="474" y="362"/>
                  </a:cubicBezTo>
                  <a:cubicBezTo>
                    <a:pt x="478" y="362"/>
                    <a:pt x="483" y="362"/>
                    <a:pt x="487" y="362"/>
                  </a:cubicBezTo>
                  <a:cubicBezTo>
                    <a:pt x="487" y="363"/>
                    <a:pt x="487" y="364"/>
                    <a:pt x="487" y="365"/>
                  </a:cubicBezTo>
                  <a:cubicBezTo>
                    <a:pt x="483" y="365"/>
                    <a:pt x="478" y="365"/>
                    <a:pt x="474" y="365"/>
                  </a:cubicBezTo>
                  <a:close/>
                  <a:moveTo>
                    <a:pt x="474" y="408"/>
                  </a:moveTo>
                  <a:cubicBezTo>
                    <a:pt x="478" y="408"/>
                    <a:pt x="483" y="408"/>
                    <a:pt x="487" y="408"/>
                  </a:cubicBezTo>
                  <a:cubicBezTo>
                    <a:pt x="487" y="409"/>
                    <a:pt x="487" y="409"/>
                    <a:pt x="487" y="410"/>
                  </a:cubicBezTo>
                  <a:cubicBezTo>
                    <a:pt x="483" y="410"/>
                    <a:pt x="478" y="410"/>
                    <a:pt x="474" y="410"/>
                  </a:cubicBezTo>
                  <a:cubicBezTo>
                    <a:pt x="474" y="409"/>
                    <a:pt x="474" y="409"/>
                    <a:pt x="474" y="408"/>
                  </a:cubicBezTo>
                  <a:close/>
                  <a:moveTo>
                    <a:pt x="474" y="453"/>
                  </a:moveTo>
                  <a:cubicBezTo>
                    <a:pt x="478" y="453"/>
                    <a:pt x="483" y="453"/>
                    <a:pt x="487" y="453"/>
                  </a:cubicBezTo>
                  <a:cubicBezTo>
                    <a:pt x="487" y="454"/>
                    <a:pt x="487" y="455"/>
                    <a:pt x="487" y="456"/>
                  </a:cubicBezTo>
                  <a:cubicBezTo>
                    <a:pt x="483" y="456"/>
                    <a:pt x="478" y="456"/>
                    <a:pt x="474" y="456"/>
                  </a:cubicBezTo>
                  <a:cubicBezTo>
                    <a:pt x="474" y="455"/>
                    <a:pt x="474" y="454"/>
                    <a:pt x="474" y="453"/>
                  </a:cubicBezTo>
                  <a:close/>
                  <a:moveTo>
                    <a:pt x="492" y="0"/>
                  </a:moveTo>
                  <a:cubicBezTo>
                    <a:pt x="497" y="0"/>
                    <a:pt x="501" y="0"/>
                    <a:pt x="505" y="0"/>
                  </a:cubicBezTo>
                  <a:cubicBezTo>
                    <a:pt x="505" y="1"/>
                    <a:pt x="505" y="2"/>
                    <a:pt x="505" y="3"/>
                  </a:cubicBezTo>
                  <a:cubicBezTo>
                    <a:pt x="501" y="3"/>
                    <a:pt x="497" y="3"/>
                    <a:pt x="492" y="3"/>
                  </a:cubicBezTo>
                  <a:cubicBezTo>
                    <a:pt x="492" y="2"/>
                    <a:pt x="492" y="1"/>
                    <a:pt x="492" y="0"/>
                  </a:cubicBezTo>
                  <a:close/>
                  <a:moveTo>
                    <a:pt x="492" y="45"/>
                  </a:moveTo>
                  <a:cubicBezTo>
                    <a:pt x="497" y="45"/>
                    <a:pt x="501" y="45"/>
                    <a:pt x="505" y="45"/>
                  </a:cubicBezTo>
                  <a:cubicBezTo>
                    <a:pt x="505" y="46"/>
                    <a:pt x="505" y="47"/>
                    <a:pt x="505" y="48"/>
                  </a:cubicBezTo>
                  <a:cubicBezTo>
                    <a:pt x="501" y="48"/>
                    <a:pt x="497" y="48"/>
                    <a:pt x="492" y="48"/>
                  </a:cubicBezTo>
                  <a:cubicBezTo>
                    <a:pt x="492" y="47"/>
                    <a:pt x="492" y="46"/>
                    <a:pt x="492" y="45"/>
                  </a:cubicBezTo>
                  <a:close/>
                  <a:moveTo>
                    <a:pt x="492" y="91"/>
                  </a:moveTo>
                  <a:cubicBezTo>
                    <a:pt x="497" y="91"/>
                    <a:pt x="501" y="91"/>
                    <a:pt x="505" y="91"/>
                  </a:cubicBezTo>
                  <a:cubicBezTo>
                    <a:pt x="505" y="92"/>
                    <a:pt x="505" y="92"/>
                    <a:pt x="505" y="93"/>
                  </a:cubicBezTo>
                  <a:cubicBezTo>
                    <a:pt x="501" y="93"/>
                    <a:pt x="497" y="93"/>
                    <a:pt x="492" y="93"/>
                  </a:cubicBezTo>
                  <a:cubicBezTo>
                    <a:pt x="492" y="92"/>
                    <a:pt x="492" y="92"/>
                    <a:pt x="492" y="91"/>
                  </a:cubicBezTo>
                  <a:close/>
                  <a:moveTo>
                    <a:pt x="492" y="136"/>
                  </a:moveTo>
                  <a:cubicBezTo>
                    <a:pt x="497" y="136"/>
                    <a:pt x="501" y="136"/>
                    <a:pt x="505" y="136"/>
                  </a:cubicBezTo>
                  <a:cubicBezTo>
                    <a:pt x="505" y="137"/>
                    <a:pt x="505" y="138"/>
                    <a:pt x="505" y="139"/>
                  </a:cubicBezTo>
                  <a:cubicBezTo>
                    <a:pt x="501" y="139"/>
                    <a:pt x="497" y="139"/>
                    <a:pt x="492" y="139"/>
                  </a:cubicBezTo>
                  <a:cubicBezTo>
                    <a:pt x="492" y="138"/>
                    <a:pt x="492" y="137"/>
                    <a:pt x="492" y="136"/>
                  </a:cubicBezTo>
                  <a:close/>
                  <a:moveTo>
                    <a:pt x="492" y="181"/>
                  </a:moveTo>
                  <a:cubicBezTo>
                    <a:pt x="497" y="181"/>
                    <a:pt x="501" y="181"/>
                    <a:pt x="505" y="181"/>
                  </a:cubicBezTo>
                  <a:cubicBezTo>
                    <a:pt x="505" y="182"/>
                    <a:pt x="505" y="183"/>
                    <a:pt x="505" y="184"/>
                  </a:cubicBezTo>
                  <a:cubicBezTo>
                    <a:pt x="501" y="184"/>
                    <a:pt x="497" y="184"/>
                    <a:pt x="492" y="184"/>
                  </a:cubicBezTo>
                  <a:cubicBezTo>
                    <a:pt x="492" y="183"/>
                    <a:pt x="492" y="182"/>
                    <a:pt x="492" y="181"/>
                  </a:cubicBezTo>
                  <a:close/>
                  <a:moveTo>
                    <a:pt x="492" y="227"/>
                  </a:moveTo>
                  <a:cubicBezTo>
                    <a:pt x="497" y="227"/>
                    <a:pt x="501" y="227"/>
                    <a:pt x="505" y="227"/>
                  </a:cubicBezTo>
                  <a:cubicBezTo>
                    <a:pt x="505" y="227"/>
                    <a:pt x="505" y="228"/>
                    <a:pt x="505" y="229"/>
                  </a:cubicBezTo>
                  <a:cubicBezTo>
                    <a:pt x="501" y="229"/>
                    <a:pt x="497" y="229"/>
                    <a:pt x="492" y="229"/>
                  </a:cubicBezTo>
                  <a:cubicBezTo>
                    <a:pt x="492" y="228"/>
                    <a:pt x="492" y="227"/>
                    <a:pt x="492" y="227"/>
                  </a:cubicBezTo>
                  <a:close/>
                  <a:moveTo>
                    <a:pt x="492" y="272"/>
                  </a:moveTo>
                  <a:cubicBezTo>
                    <a:pt x="497" y="272"/>
                    <a:pt x="501" y="272"/>
                    <a:pt x="505" y="272"/>
                  </a:cubicBezTo>
                  <a:cubicBezTo>
                    <a:pt x="505" y="273"/>
                    <a:pt x="505" y="274"/>
                    <a:pt x="505" y="274"/>
                  </a:cubicBezTo>
                  <a:cubicBezTo>
                    <a:pt x="501" y="274"/>
                    <a:pt x="497" y="274"/>
                    <a:pt x="492" y="274"/>
                  </a:cubicBezTo>
                  <a:cubicBezTo>
                    <a:pt x="492" y="274"/>
                    <a:pt x="492" y="273"/>
                    <a:pt x="492" y="272"/>
                  </a:cubicBezTo>
                  <a:close/>
                  <a:moveTo>
                    <a:pt x="492" y="317"/>
                  </a:moveTo>
                  <a:cubicBezTo>
                    <a:pt x="497" y="317"/>
                    <a:pt x="501" y="317"/>
                    <a:pt x="505" y="317"/>
                  </a:cubicBezTo>
                  <a:cubicBezTo>
                    <a:pt x="505" y="318"/>
                    <a:pt x="505" y="319"/>
                    <a:pt x="505" y="320"/>
                  </a:cubicBezTo>
                  <a:cubicBezTo>
                    <a:pt x="501" y="320"/>
                    <a:pt x="497" y="320"/>
                    <a:pt x="492" y="320"/>
                  </a:cubicBezTo>
                  <a:cubicBezTo>
                    <a:pt x="492" y="319"/>
                    <a:pt x="492" y="318"/>
                    <a:pt x="492" y="317"/>
                  </a:cubicBezTo>
                  <a:close/>
                  <a:moveTo>
                    <a:pt x="492" y="365"/>
                  </a:moveTo>
                  <a:cubicBezTo>
                    <a:pt x="492" y="364"/>
                    <a:pt x="492" y="363"/>
                    <a:pt x="492" y="362"/>
                  </a:cubicBezTo>
                  <a:cubicBezTo>
                    <a:pt x="497" y="362"/>
                    <a:pt x="501" y="362"/>
                    <a:pt x="505" y="362"/>
                  </a:cubicBezTo>
                  <a:cubicBezTo>
                    <a:pt x="505" y="363"/>
                    <a:pt x="505" y="364"/>
                    <a:pt x="505" y="365"/>
                  </a:cubicBezTo>
                  <a:cubicBezTo>
                    <a:pt x="501" y="365"/>
                    <a:pt x="497" y="365"/>
                    <a:pt x="492" y="365"/>
                  </a:cubicBezTo>
                  <a:close/>
                  <a:moveTo>
                    <a:pt x="492" y="408"/>
                  </a:moveTo>
                  <a:cubicBezTo>
                    <a:pt x="497" y="408"/>
                    <a:pt x="501" y="408"/>
                    <a:pt x="505" y="408"/>
                  </a:cubicBezTo>
                  <a:cubicBezTo>
                    <a:pt x="505" y="409"/>
                    <a:pt x="505" y="409"/>
                    <a:pt x="505" y="410"/>
                  </a:cubicBezTo>
                  <a:cubicBezTo>
                    <a:pt x="501" y="410"/>
                    <a:pt x="497" y="410"/>
                    <a:pt x="492" y="410"/>
                  </a:cubicBezTo>
                  <a:cubicBezTo>
                    <a:pt x="492" y="409"/>
                    <a:pt x="492" y="409"/>
                    <a:pt x="492" y="408"/>
                  </a:cubicBezTo>
                  <a:close/>
                  <a:moveTo>
                    <a:pt x="492" y="453"/>
                  </a:moveTo>
                  <a:cubicBezTo>
                    <a:pt x="497" y="453"/>
                    <a:pt x="501" y="453"/>
                    <a:pt x="505" y="453"/>
                  </a:cubicBezTo>
                  <a:cubicBezTo>
                    <a:pt x="505" y="454"/>
                    <a:pt x="505" y="455"/>
                    <a:pt x="505" y="456"/>
                  </a:cubicBezTo>
                  <a:cubicBezTo>
                    <a:pt x="501" y="456"/>
                    <a:pt x="497" y="456"/>
                    <a:pt x="492" y="456"/>
                  </a:cubicBezTo>
                  <a:cubicBezTo>
                    <a:pt x="492" y="455"/>
                    <a:pt x="492" y="454"/>
                    <a:pt x="492" y="453"/>
                  </a:cubicBezTo>
                  <a:close/>
                  <a:moveTo>
                    <a:pt x="511" y="0"/>
                  </a:moveTo>
                  <a:cubicBezTo>
                    <a:pt x="515" y="0"/>
                    <a:pt x="519" y="0"/>
                    <a:pt x="523" y="0"/>
                  </a:cubicBezTo>
                  <a:cubicBezTo>
                    <a:pt x="523" y="1"/>
                    <a:pt x="523" y="2"/>
                    <a:pt x="523" y="3"/>
                  </a:cubicBezTo>
                  <a:cubicBezTo>
                    <a:pt x="519" y="3"/>
                    <a:pt x="515" y="3"/>
                    <a:pt x="511" y="3"/>
                  </a:cubicBezTo>
                  <a:cubicBezTo>
                    <a:pt x="511" y="2"/>
                    <a:pt x="511" y="1"/>
                    <a:pt x="511" y="0"/>
                  </a:cubicBezTo>
                  <a:close/>
                  <a:moveTo>
                    <a:pt x="511" y="45"/>
                  </a:moveTo>
                  <a:cubicBezTo>
                    <a:pt x="515" y="45"/>
                    <a:pt x="519" y="45"/>
                    <a:pt x="523" y="45"/>
                  </a:cubicBezTo>
                  <a:cubicBezTo>
                    <a:pt x="523" y="46"/>
                    <a:pt x="523" y="47"/>
                    <a:pt x="523" y="48"/>
                  </a:cubicBezTo>
                  <a:cubicBezTo>
                    <a:pt x="519" y="48"/>
                    <a:pt x="515" y="48"/>
                    <a:pt x="511" y="48"/>
                  </a:cubicBezTo>
                  <a:cubicBezTo>
                    <a:pt x="511" y="47"/>
                    <a:pt x="511" y="46"/>
                    <a:pt x="511" y="45"/>
                  </a:cubicBezTo>
                  <a:close/>
                  <a:moveTo>
                    <a:pt x="511" y="91"/>
                  </a:moveTo>
                  <a:cubicBezTo>
                    <a:pt x="515" y="91"/>
                    <a:pt x="519" y="91"/>
                    <a:pt x="523" y="91"/>
                  </a:cubicBezTo>
                  <a:cubicBezTo>
                    <a:pt x="523" y="92"/>
                    <a:pt x="523" y="92"/>
                    <a:pt x="523" y="93"/>
                  </a:cubicBezTo>
                  <a:cubicBezTo>
                    <a:pt x="519" y="93"/>
                    <a:pt x="515" y="93"/>
                    <a:pt x="511" y="93"/>
                  </a:cubicBezTo>
                  <a:cubicBezTo>
                    <a:pt x="511" y="92"/>
                    <a:pt x="511" y="92"/>
                    <a:pt x="511" y="91"/>
                  </a:cubicBezTo>
                  <a:close/>
                  <a:moveTo>
                    <a:pt x="511" y="136"/>
                  </a:moveTo>
                  <a:cubicBezTo>
                    <a:pt x="515" y="136"/>
                    <a:pt x="519" y="136"/>
                    <a:pt x="523" y="136"/>
                  </a:cubicBezTo>
                  <a:cubicBezTo>
                    <a:pt x="523" y="137"/>
                    <a:pt x="523" y="138"/>
                    <a:pt x="523" y="139"/>
                  </a:cubicBezTo>
                  <a:cubicBezTo>
                    <a:pt x="519" y="139"/>
                    <a:pt x="515" y="139"/>
                    <a:pt x="511" y="139"/>
                  </a:cubicBezTo>
                  <a:cubicBezTo>
                    <a:pt x="511" y="138"/>
                    <a:pt x="511" y="137"/>
                    <a:pt x="511" y="136"/>
                  </a:cubicBezTo>
                  <a:close/>
                  <a:moveTo>
                    <a:pt x="511" y="181"/>
                  </a:moveTo>
                  <a:cubicBezTo>
                    <a:pt x="515" y="181"/>
                    <a:pt x="519" y="181"/>
                    <a:pt x="523" y="181"/>
                  </a:cubicBezTo>
                  <a:cubicBezTo>
                    <a:pt x="523" y="182"/>
                    <a:pt x="523" y="183"/>
                    <a:pt x="523" y="184"/>
                  </a:cubicBezTo>
                  <a:cubicBezTo>
                    <a:pt x="519" y="184"/>
                    <a:pt x="515" y="184"/>
                    <a:pt x="511" y="184"/>
                  </a:cubicBezTo>
                  <a:cubicBezTo>
                    <a:pt x="511" y="183"/>
                    <a:pt x="511" y="182"/>
                    <a:pt x="511" y="181"/>
                  </a:cubicBezTo>
                  <a:close/>
                  <a:moveTo>
                    <a:pt x="511" y="227"/>
                  </a:moveTo>
                  <a:cubicBezTo>
                    <a:pt x="515" y="227"/>
                    <a:pt x="519" y="227"/>
                    <a:pt x="523" y="227"/>
                  </a:cubicBezTo>
                  <a:cubicBezTo>
                    <a:pt x="523" y="227"/>
                    <a:pt x="523" y="228"/>
                    <a:pt x="523" y="229"/>
                  </a:cubicBezTo>
                  <a:cubicBezTo>
                    <a:pt x="519" y="229"/>
                    <a:pt x="515" y="229"/>
                    <a:pt x="511" y="229"/>
                  </a:cubicBezTo>
                  <a:cubicBezTo>
                    <a:pt x="511" y="228"/>
                    <a:pt x="511" y="227"/>
                    <a:pt x="511" y="227"/>
                  </a:cubicBezTo>
                  <a:close/>
                  <a:moveTo>
                    <a:pt x="511" y="272"/>
                  </a:moveTo>
                  <a:cubicBezTo>
                    <a:pt x="515" y="272"/>
                    <a:pt x="519" y="272"/>
                    <a:pt x="523" y="272"/>
                  </a:cubicBezTo>
                  <a:cubicBezTo>
                    <a:pt x="523" y="273"/>
                    <a:pt x="523" y="274"/>
                    <a:pt x="523" y="274"/>
                  </a:cubicBezTo>
                  <a:cubicBezTo>
                    <a:pt x="519" y="274"/>
                    <a:pt x="515" y="274"/>
                    <a:pt x="511" y="274"/>
                  </a:cubicBezTo>
                  <a:cubicBezTo>
                    <a:pt x="511" y="274"/>
                    <a:pt x="511" y="273"/>
                    <a:pt x="511" y="272"/>
                  </a:cubicBezTo>
                  <a:close/>
                  <a:moveTo>
                    <a:pt x="511" y="317"/>
                  </a:moveTo>
                  <a:cubicBezTo>
                    <a:pt x="515" y="317"/>
                    <a:pt x="519" y="317"/>
                    <a:pt x="523" y="317"/>
                  </a:cubicBezTo>
                  <a:cubicBezTo>
                    <a:pt x="523" y="318"/>
                    <a:pt x="523" y="319"/>
                    <a:pt x="523" y="320"/>
                  </a:cubicBezTo>
                  <a:cubicBezTo>
                    <a:pt x="519" y="320"/>
                    <a:pt x="515" y="320"/>
                    <a:pt x="511" y="320"/>
                  </a:cubicBezTo>
                  <a:cubicBezTo>
                    <a:pt x="511" y="319"/>
                    <a:pt x="511" y="318"/>
                    <a:pt x="511" y="317"/>
                  </a:cubicBezTo>
                  <a:close/>
                  <a:moveTo>
                    <a:pt x="511" y="365"/>
                  </a:moveTo>
                  <a:cubicBezTo>
                    <a:pt x="511" y="364"/>
                    <a:pt x="511" y="363"/>
                    <a:pt x="511" y="362"/>
                  </a:cubicBezTo>
                  <a:cubicBezTo>
                    <a:pt x="515" y="362"/>
                    <a:pt x="519" y="362"/>
                    <a:pt x="523" y="362"/>
                  </a:cubicBezTo>
                  <a:cubicBezTo>
                    <a:pt x="523" y="363"/>
                    <a:pt x="523" y="364"/>
                    <a:pt x="523" y="365"/>
                  </a:cubicBezTo>
                  <a:cubicBezTo>
                    <a:pt x="519" y="365"/>
                    <a:pt x="515" y="365"/>
                    <a:pt x="511" y="365"/>
                  </a:cubicBezTo>
                  <a:close/>
                  <a:moveTo>
                    <a:pt x="511" y="408"/>
                  </a:moveTo>
                  <a:cubicBezTo>
                    <a:pt x="515" y="408"/>
                    <a:pt x="519" y="408"/>
                    <a:pt x="523" y="408"/>
                  </a:cubicBezTo>
                  <a:cubicBezTo>
                    <a:pt x="523" y="409"/>
                    <a:pt x="523" y="409"/>
                    <a:pt x="523" y="410"/>
                  </a:cubicBezTo>
                  <a:cubicBezTo>
                    <a:pt x="519" y="410"/>
                    <a:pt x="515" y="410"/>
                    <a:pt x="511" y="410"/>
                  </a:cubicBezTo>
                  <a:cubicBezTo>
                    <a:pt x="511" y="409"/>
                    <a:pt x="511" y="409"/>
                    <a:pt x="511" y="408"/>
                  </a:cubicBezTo>
                  <a:close/>
                  <a:moveTo>
                    <a:pt x="511" y="453"/>
                  </a:moveTo>
                  <a:cubicBezTo>
                    <a:pt x="515" y="453"/>
                    <a:pt x="519" y="453"/>
                    <a:pt x="523" y="453"/>
                  </a:cubicBezTo>
                  <a:cubicBezTo>
                    <a:pt x="523" y="454"/>
                    <a:pt x="523" y="455"/>
                    <a:pt x="523" y="456"/>
                  </a:cubicBezTo>
                  <a:cubicBezTo>
                    <a:pt x="519" y="456"/>
                    <a:pt x="515" y="456"/>
                    <a:pt x="511" y="456"/>
                  </a:cubicBezTo>
                  <a:cubicBezTo>
                    <a:pt x="511" y="455"/>
                    <a:pt x="511" y="454"/>
                    <a:pt x="511" y="453"/>
                  </a:cubicBezTo>
                  <a:close/>
                  <a:moveTo>
                    <a:pt x="529" y="0"/>
                  </a:moveTo>
                  <a:cubicBezTo>
                    <a:pt x="533" y="0"/>
                    <a:pt x="537" y="0"/>
                    <a:pt x="542" y="0"/>
                  </a:cubicBezTo>
                  <a:cubicBezTo>
                    <a:pt x="542" y="1"/>
                    <a:pt x="542" y="2"/>
                    <a:pt x="542" y="3"/>
                  </a:cubicBezTo>
                  <a:cubicBezTo>
                    <a:pt x="537" y="3"/>
                    <a:pt x="533" y="3"/>
                    <a:pt x="529" y="3"/>
                  </a:cubicBezTo>
                  <a:cubicBezTo>
                    <a:pt x="529" y="2"/>
                    <a:pt x="529" y="1"/>
                    <a:pt x="529" y="0"/>
                  </a:cubicBezTo>
                  <a:close/>
                  <a:moveTo>
                    <a:pt x="529" y="45"/>
                  </a:moveTo>
                  <a:cubicBezTo>
                    <a:pt x="533" y="45"/>
                    <a:pt x="537" y="45"/>
                    <a:pt x="542" y="45"/>
                  </a:cubicBezTo>
                  <a:cubicBezTo>
                    <a:pt x="542" y="46"/>
                    <a:pt x="542" y="47"/>
                    <a:pt x="542" y="48"/>
                  </a:cubicBezTo>
                  <a:cubicBezTo>
                    <a:pt x="537" y="48"/>
                    <a:pt x="533" y="48"/>
                    <a:pt x="529" y="48"/>
                  </a:cubicBezTo>
                  <a:cubicBezTo>
                    <a:pt x="529" y="47"/>
                    <a:pt x="529" y="46"/>
                    <a:pt x="529" y="45"/>
                  </a:cubicBezTo>
                  <a:close/>
                  <a:moveTo>
                    <a:pt x="529" y="91"/>
                  </a:moveTo>
                  <a:cubicBezTo>
                    <a:pt x="533" y="91"/>
                    <a:pt x="537" y="91"/>
                    <a:pt x="542" y="91"/>
                  </a:cubicBezTo>
                  <a:cubicBezTo>
                    <a:pt x="542" y="92"/>
                    <a:pt x="542" y="92"/>
                    <a:pt x="542" y="93"/>
                  </a:cubicBezTo>
                  <a:cubicBezTo>
                    <a:pt x="537" y="93"/>
                    <a:pt x="533" y="93"/>
                    <a:pt x="529" y="93"/>
                  </a:cubicBezTo>
                  <a:cubicBezTo>
                    <a:pt x="529" y="92"/>
                    <a:pt x="529" y="92"/>
                    <a:pt x="529" y="91"/>
                  </a:cubicBezTo>
                  <a:close/>
                  <a:moveTo>
                    <a:pt x="529" y="136"/>
                  </a:moveTo>
                  <a:cubicBezTo>
                    <a:pt x="533" y="136"/>
                    <a:pt x="537" y="136"/>
                    <a:pt x="542" y="136"/>
                  </a:cubicBezTo>
                  <a:cubicBezTo>
                    <a:pt x="542" y="137"/>
                    <a:pt x="542" y="138"/>
                    <a:pt x="542" y="139"/>
                  </a:cubicBezTo>
                  <a:cubicBezTo>
                    <a:pt x="537" y="139"/>
                    <a:pt x="533" y="139"/>
                    <a:pt x="529" y="139"/>
                  </a:cubicBezTo>
                  <a:cubicBezTo>
                    <a:pt x="529" y="138"/>
                    <a:pt x="529" y="137"/>
                    <a:pt x="529" y="136"/>
                  </a:cubicBezTo>
                  <a:close/>
                  <a:moveTo>
                    <a:pt x="529" y="181"/>
                  </a:moveTo>
                  <a:cubicBezTo>
                    <a:pt x="533" y="181"/>
                    <a:pt x="537" y="181"/>
                    <a:pt x="542" y="181"/>
                  </a:cubicBezTo>
                  <a:cubicBezTo>
                    <a:pt x="542" y="182"/>
                    <a:pt x="542" y="183"/>
                    <a:pt x="542" y="184"/>
                  </a:cubicBezTo>
                  <a:cubicBezTo>
                    <a:pt x="537" y="184"/>
                    <a:pt x="533" y="184"/>
                    <a:pt x="529" y="184"/>
                  </a:cubicBezTo>
                  <a:cubicBezTo>
                    <a:pt x="529" y="183"/>
                    <a:pt x="529" y="182"/>
                    <a:pt x="529" y="181"/>
                  </a:cubicBezTo>
                  <a:close/>
                  <a:moveTo>
                    <a:pt x="529" y="227"/>
                  </a:moveTo>
                  <a:cubicBezTo>
                    <a:pt x="533" y="227"/>
                    <a:pt x="537" y="227"/>
                    <a:pt x="542" y="227"/>
                  </a:cubicBezTo>
                  <a:cubicBezTo>
                    <a:pt x="542" y="227"/>
                    <a:pt x="542" y="228"/>
                    <a:pt x="542" y="229"/>
                  </a:cubicBezTo>
                  <a:cubicBezTo>
                    <a:pt x="537" y="229"/>
                    <a:pt x="533" y="229"/>
                    <a:pt x="529" y="229"/>
                  </a:cubicBezTo>
                  <a:cubicBezTo>
                    <a:pt x="529" y="228"/>
                    <a:pt x="529" y="227"/>
                    <a:pt x="529" y="227"/>
                  </a:cubicBezTo>
                  <a:close/>
                  <a:moveTo>
                    <a:pt x="529" y="272"/>
                  </a:moveTo>
                  <a:cubicBezTo>
                    <a:pt x="533" y="272"/>
                    <a:pt x="537" y="272"/>
                    <a:pt x="542" y="272"/>
                  </a:cubicBezTo>
                  <a:cubicBezTo>
                    <a:pt x="542" y="273"/>
                    <a:pt x="542" y="274"/>
                    <a:pt x="542" y="274"/>
                  </a:cubicBezTo>
                  <a:cubicBezTo>
                    <a:pt x="537" y="274"/>
                    <a:pt x="533" y="274"/>
                    <a:pt x="529" y="274"/>
                  </a:cubicBezTo>
                  <a:cubicBezTo>
                    <a:pt x="529" y="274"/>
                    <a:pt x="529" y="273"/>
                    <a:pt x="529" y="272"/>
                  </a:cubicBezTo>
                  <a:close/>
                  <a:moveTo>
                    <a:pt x="529" y="317"/>
                  </a:moveTo>
                  <a:cubicBezTo>
                    <a:pt x="533" y="317"/>
                    <a:pt x="537" y="317"/>
                    <a:pt x="542" y="317"/>
                  </a:cubicBezTo>
                  <a:cubicBezTo>
                    <a:pt x="542" y="318"/>
                    <a:pt x="542" y="319"/>
                    <a:pt x="542" y="320"/>
                  </a:cubicBezTo>
                  <a:cubicBezTo>
                    <a:pt x="537" y="320"/>
                    <a:pt x="533" y="320"/>
                    <a:pt x="529" y="320"/>
                  </a:cubicBezTo>
                  <a:cubicBezTo>
                    <a:pt x="529" y="319"/>
                    <a:pt x="529" y="318"/>
                    <a:pt x="529" y="317"/>
                  </a:cubicBezTo>
                  <a:close/>
                  <a:moveTo>
                    <a:pt x="529" y="365"/>
                  </a:moveTo>
                  <a:cubicBezTo>
                    <a:pt x="529" y="364"/>
                    <a:pt x="529" y="363"/>
                    <a:pt x="529" y="362"/>
                  </a:cubicBezTo>
                  <a:cubicBezTo>
                    <a:pt x="533" y="362"/>
                    <a:pt x="537" y="362"/>
                    <a:pt x="542" y="362"/>
                  </a:cubicBezTo>
                  <a:cubicBezTo>
                    <a:pt x="542" y="363"/>
                    <a:pt x="542" y="364"/>
                    <a:pt x="542" y="365"/>
                  </a:cubicBezTo>
                  <a:cubicBezTo>
                    <a:pt x="537" y="365"/>
                    <a:pt x="533" y="365"/>
                    <a:pt x="529" y="365"/>
                  </a:cubicBezTo>
                  <a:close/>
                  <a:moveTo>
                    <a:pt x="529" y="408"/>
                  </a:moveTo>
                  <a:cubicBezTo>
                    <a:pt x="533" y="408"/>
                    <a:pt x="537" y="408"/>
                    <a:pt x="542" y="408"/>
                  </a:cubicBezTo>
                  <a:cubicBezTo>
                    <a:pt x="542" y="409"/>
                    <a:pt x="542" y="409"/>
                    <a:pt x="542" y="410"/>
                  </a:cubicBezTo>
                  <a:cubicBezTo>
                    <a:pt x="537" y="410"/>
                    <a:pt x="533" y="410"/>
                    <a:pt x="529" y="410"/>
                  </a:cubicBezTo>
                  <a:cubicBezTo>
                    <a:pt x="529" y="409"/>
                    <a:pt x="529" y="409"/>
                    <a:pt x="529" y="408"/>
                  </a:cubicBezTo>
                  <a:close/>
                  <a:moveTo>
                    <a:pt x="529" y="453"/>
                  </a:moveTo>
                  <a:cubicBezTo>
                    <a:pt x="533" y="453"/>
                    <a:pt x="537" y="453"/>
                    <a:pt x="542" y="453"/>
                  </a:cubicBezTo>
                  <a:cubicBezTo>
                    <a:pt x="542" y="454"/>
                    <a:pt x="542" y="455"/>
                    <a:pt x="542" y="456"/>
                  </a:cubicBezTo>
                  <a:cubicBezTo>
                    <a:pt x="537" y="456"/>
                    <a:pt x="533" y="456"/>
                    <a:pt x="529" y="456"/>
                  </a:cubicBezTo>
                  <a:cubicBezTo>
                    <a:pt x="529" y="455"/>
                    <a:pt x="529" y="454"/>
                    <a:pt x="529" y="453"/>
                  </a:cubicBezTo>
                  <a:close/>
                  <a:moveTo>
                    <a:pt x="547" y="0"/>
                  </a:moveTo>
                  <a:cubicBezTo>
                    <a:pt x="551" y="0"/>
                    <a:pt x="556" y="0"/>
                    <a:pt x="560" y="0"/>
                  </a:cubicBezTo>
                  <a:cubicBezTo>
                    <a:pt x="560" y="1"/>
                    <a:pt x="560" y="2"/>
                    <a:pt x="560" y="3"/>
                  </a:cubicBezTo>
                  <a:cubicBezTo>
                    <a:pt x="556" y="3"/>
                    <a:pt x="551" y="3"/>
                    <a:pt x="547" y="3"/>
                  </a:cubicBezTo>
                  <a:cubicBezTo>
                    <a:pt x="547" y="2"/>
                    <a:pt x="547" y="1"/>
                    <a:pt x="547" y="0"/>
                  </a:cubicBezTo>
                  <a:close/>
                  <a:moveTo>
                    <a:pt x="547" y="45"/>
                  </a:moveTo>
                  <a:cubicBezTo>
                    <a:pt x="551" y="45"/>
                    <a:pt x="556" y="45"/>
                    <a:pt x="560" y="45"/>
                  </a:cubicBezTo>
                  <a:cubicBezTo>
                    <a:pt x="560" y="46"/>
                    <a:pt x="560" y="47"/>
                    <a:pt x="560" y="48"/>
                  </a:cubicBezTo>
                  <a:cubicBezTo>
                    <a:pt x="556" y="48"/>
                    <a:pt x="551" y="48"/>
                    <a:pt x="547" y="48"/>
                  </a:cubicBezTo>
                  <a:cubicBezTo>
                    <a:pt x="547" y="47"/>
                    <a:pt x="547" y="46"/>
                    <a:pt x="547" y="45"/>
                  </a:cubicBezTo>
                  <a:close/>
                  <a:moveTo>
                    <a:pt x="547" y="91"/>
                  </a:moveTo>
                  <a:cubicBezTo>
                    <a:pt x="551" y="91"/>
                    <a:pt x="556" y="91"/>
                    <a:pt x="560" y="91"/>
                  </a:cubicBezTo>
                  <a:cubicBezTo>
                    <a:pt x="560" y="92"/>
                    <a:pt x="560" y="92"/>
                    <a:pt x="560" y="93"/>
                  </a:cubicBezTo>
                  <a:cubicBezTo>
                    <a:pt x="556" y="93"/>
                    <a:pt x="551" y="93"/>
                    <a:pt x="547" y="93"/>
                  </a:cubicBezTo>
                  <a:cubicBezTo>
                    <a:pt x="547" y="92"/>
                    <a:pt x="547" y="92"/>
                    <a:pt x="547" y="91"/>
                  </a:cubicBezTo>
                  <a:close/>
                  <a:moveTo>
                    <a:pt x="547" y="136"/>
                  </a:moveTo>
                  <a:cubicBezTo>
                    <a:pt x="551" y="136"/>
                    <a:pt x="556" y="136"/>
                    <a:pt x="560" y="136"/>
                  </a:cubicBezTo>
                  <a:cubicBezTo>
                    <a:pt x="560" y="137"/>
                    <a:pt x="560" y="138"/>
                    <a:pt x="560" y="139"/>
                  </a:cubicBezTo>
                  <a:cubicBezTo>
                    <a:pt x="556" y="139"/>
                    <a:pt x="551" y="139"/>
                    <a:pt x="547" y="139"/>
                  </a:cubicBezTo>
                  <a:cubicBezTo>
                    <a:pt x="547" y="138"/>
                    <a:pt x="547" y="137"/>
                    <a:pt x="547" y="136"/>
                  </a:cubicBezTo>
                  <a:close/>
                  <a:moveTo>
                    <a:pt x="547" y="181"/>
                  </a:moveTo>
                  <a:cubicBezTo>
                    <a:pt x="551" y="181"/>
                    <a:pt x="556" y="181"/>
                    <a:pt x="560" y="181"/>
                  </a:cubicBezTo>
                  <a:cubicBezTo>
                    <a:pt x="560" y="182"/>
                    <a:pt x="560" y="183"/>
                    <a:pt x="560" y="184"/>
                  </a:cubicBezTo>
                  <a:cubicBezTo>
                    <a:pt x="556" y="184"/>
                    <a:pt x="551" y="184"/>
                    <a:pt x="547" y="184"/>
                  </a:cubicBezTo>
                  <a:cubicBezTo>
                    <a:pt x="547" y="183"/>
                    <a:pt x="547" y="182"/>
                    <a:pt x="547" y="181"/>
                  </a:cubicBezTo>
                  <a:close/>
                  <a:moveTo>
                    <a:pt x="547" y="227"/>
                  </a:moveTo>
                  <a:cubicBezTo>
                    <a:pt x="551" y="227"/>
                    <a:pt x="556" y="227"/>
                    <a:pt x="560" y="227"/>
                  </a:cubicBezTo>
                  <a:cubicBezTo>
                    <a:pt x="560" y="227"/>
                    <a:pt x="560" y="228"/>
                    <a:pt x="560" y="229"/>
                  </a:cubicBezTo>
                  <a:cubicBezTo>
                    <a:pt x="556" y="229"/>
                    <a:pt x="551" y="229"/>
                    <a:pt x="547" y="229"/>
                  </a:cubicBezTo>
                  <a:cubicBezTo>
                    <a:pt x="547" y="228"/>
                    <a:pt x="547" y="227"/>
                    <a:pt x="547" y="227"/>
                  </a:cubicBezTo>
                  <a:close/>
                  <a:moveTo>
                    <a:pt x="547" y="272"/>
                  </a:moveTo>
                  <a:cubicBezTo>
                    <a:pt x="551" y="272"/>
                    <a:pt x="556" y="272"/>
                    <a:pt x="560" y="272"/>
                  </a:cubicBezTo>
                  <a:cubicBezTo>
                    <a:pt x="560" y="273"/>
                    <a:pt x="560" y="274"/>
                    <a:pt x="560" y="274"/>
                  </a:cubicBezTo>
                  <a:cubicBezTo>
                    <a:pt x="556" y="274"/>
                    <a:pt x="551" y="274"/>
                    <a:pt x="547" y="274"/>
                  </a:cubicBezTo>
                  <a:cubicBezTo>
                    <a:pt x="547" y="274"/>
                    <a:pt x="547" y="273"/>
                    <a:pt x="547" y="272"/>
                  </a:cubicBezTo>
                  <a:close/>
                  <a:moveTo>
                    <a:pt x="547" y="317"/>
                  </a:moveTo>
                  <a:cubicBezTo>
                    <a:pt x="551" y="317"/>
                    <a:pt x="556" y="317"/>
                    <a:pt x="560" y="317"/>
                  </a:cubicBezTo>
                  <a:cubicBezTo>
                    <a:pt x="560" y="318"/>
                    <a:pt x="560" y="319"/>
                    <a:pt x="560" y="320"/>
                  </a:cubicBezTo>
                  <a:cubicBezTo>
                    <a:pt x="556" y="320"/>
                    <a:pt x="551" y="320"/>
                    <a:pt x="547" y="320"/>
                  </a:cubicBezTo>
                  <a:cubicBezTo>
                    <a:pt x="547" y="319"/>
                    <a:pt x="547" y="318"/>
                    <a:pt x="547" y="317"/>
                  </a:cubicBezTo>
                  <a:close/>
                  <a:moveTo>
                    <a:pt x="547" y="365"/>
                  </a:moveTo>
                  <a:cubicBezTo>
                    <a:pt x="547" y="364"/>
                    <a:pt x="547" y="363"/>
                    <a:pt x="547" y="362"/>
                  </a:cubicBezTo>
                  <a:cubicBezTo>
                    <a:pt x="551" y="362"/>
                    <a:pt x="556" y="362"/>
                    <a:pt x="560" y="362"/>
                  </a:cubicBezTo>
                  <a:cubicBezTo>
                    <a:pt x="560" y="363"/>
                    <a:pt x="560" y="364"/>
                    <a:pt x="560" y="365"/>
                  </a:cubicBezTo>
                  <a:cubicBezTo>
                    <a:pt x="556" y="365"/>
                    <a:pt x="551" y="365"/>
                    <a:pt x="547" y="365"/>
                  </a:cubicBezTo>
                  <a:close/>
                  <a:moveTo>
                    <a:pt x="547" y="408"/>
                  </a:moveTo>
                  <a:cubicBezTo>
                    <a:pt x="551" y="408"/>
                    <a:pt x="556" y="408"/>
                    <a:pt x="560" y="408"/>
                  </a:cubicBezTo>
                  <a:cubicBezTo>
                    <a:pt x="560" y="409"/>
                    <a:pt x="560" y="409"/>
                    <a:pt x="560" y="410"/>
                  </a:cubicBezTo>
                  <a:cubicBezTo>
                    <a:pt x="556" y="410"/>
                    <a:pt x="551" y="410"/>
                    <a:pt x="547" y="410"/>
                  </a:cubicBezTo>
                  <a:cubicBezTo>
                    <a:pt x="547" y="409"/>
                    <a:pt x="547" y="409"/>
                    <a:pt x="547" y="408"/>
                  </a:cubicBezTo>
                  <a:close/>
                  <a:moveTo>
                    <a:pt x="547" y="453"/>
                  </a:moveTo>
                  <a:cubicBezTo>
                    <a:pt x="551" y="453"/>
                    <a:pt x="556" y="453"/>
                    <a:pt x="560" y="453"/>
                  </a:cubicBezTo>
                  <a:cubicBezTo>
                    <a:pt x="560" y="454"/>
                    <a:pt x="560" y="455"/>
                    <a:pt x="560" y="456"/>
                  </a:cubicBezTo>
                  <a:cubicBezTo>
                    <a:pt x="556" y="456"/>
                    <a:pt x="551" y="456"/>
                    <a:pt x="547" y="456"/>
                  </a:cubicBezTo>
                  <a:cubicBezTo>
                    <a:pt x="547" y="455"/>
                    <a:pt x="547" y="454"/>
                    <a:pt x="547" y="453"/>
                  </a:cubicBezTo>
                  <a:close/>
                  <a:moveTo>
                    <a:pt x="565" y="0"/>
                  </a:moveTo>
                  <a:cubicBezTo>
                    <a:pt x="569" y="0"/>
                    <a:pt x="574" y="0"/>
                    <a:pt x="578" y="0"/>
                  </a:cubicBezTo>
                  <a:cubicBezTo>
                    <a:pt x="578" y="1"/>
                    <a:pt x="578" y="2"/>
                    <a:pt x="578" y="3"/>
                  </a:cubicBezTo>
                  <a:cubicBezTo>
                    <a:pt x="574" y="3"/>
                    <a:pt x="569" y="3"/>
                    <a:pt x="565" y="3"/>
                  </a:cubicBezTo>
                  <a:cubicBezTo>
                    <a:pt x="565" y="2"/>
                    <a:pt x="565" y="1"/>
                    <a:pt x="565" y="0"/>
                  </a:cubicBezTo>
                  <a:close/>
                  <a:moveTo>
                    <a:pt x="565" y="45"/>
                  </a:moveTo>
                  <a:cubicBezTo>
                    <a:pt x="569" y="45"/>
                    <a:pt x="574" y="45"/>
                    <a:pt x="578" y="45"/>
                  </a:cubicBezTo>
                  <a:cubicBezTo>
                    <a:pt x="578" y="46"/>
                    <a:pt x="578" y="47"/>
                    <a:pt x="578" y="48"/>
                  </a:cubicBezTo>
                  <a:cubicBezTo>
                    <a:pt x="574" y="48"/>
                    <a:pt x="569" y="48"/>
                    <a:pt x="565" y="48"/>
                  </a:cubicBezTo>
                  <a:cubicBezTo>
                    <a:pt x="565" y="47"/>
                    <a:pt x="565" y="46"/>
                    <a:pt x="565" y="45"/>
                  </a:cubicBezTo>
                  <a:close/>
                  <a:moveTo>
                    <a:pt x="565" y="91"/>
                  </a:moveTo>
                  <a:cubicBezTo>
                    <a:pt x="569" y="91"/>
                    <a:pt x="574" y="91"/>
                    <a:pt x="578" y="91"/>
                  </a:cubicBezTo>
                  <a:cubicBezTo>
                    <a:pt x="578" y="92"/>
                    <a:pt x="578" y="92"/>
                    <a:pt x="578" y="93"/>
                  </a:cubicBezTo>
                  <a:cubicBezTo>
                    <a:pt x="574" y="93"/>
                    <a:pt x="569" y="93"/>
                    <a:pt x="565" y="93"/>
                  </a:cubicBezTo>
                  <a:cubicBezTo>
                    <a:pt x="565" y="92"/>
                    <a:pt x="565" y="92"/>
                    <a:pt x="565" y="91"/>
                  </a:cubicBezTo>
                  <a:close/>
                  <a:moveTo>
                    <a:pt x="565" y="136"/>
                  </a:moveTo>
                  <a:cubicBezTo>
                    <a:pt x="569" y="136"/>
                    <a:pt x="574" y="136"/>
                    <a:pt x="578" y="136"/>
                  </a:cubicBezTo>
                  <a:cubicBezTo>
                    <a:pt x="578" y="137"/>
                    <a:pt x="578" y="138"/>
                    <a:pt x="578" y="139"/>
                  </a:cubicBezTo>
                  <a:cubicBezTo>
                    <a:pt x="574" y="139"/>
                    <a:pt x="569" y="139"/>
                    <a:pt x="565" y="139"/>
                  </a:cubicBezTo>
                  <a:cubicBezTo>
                    <a:pt x="565" y="138"/>
                    <a:pt x="565" y="137"/>
                    <a:pt x="565" y="136"/>
                  </a:cubicBezTo>
                  <a:close/>
                  <a:moveTo>
                    <a:pt x="565" y="181"/>
                  </a:moveTo>
                  <a:cubicBezTo>
                    <a:pt x="569" y="181"/>
                    <a:pt x="574" y="181"/>
                    <a:pt x="578" y="181"/>
                  </a:cubicBezTo>
                  <a:cubicBezTo>
                    <a:pt x="578" y="182"/>
                    <a:pt x="578" y="183"/>
                    <a:pt x="578" y="184"/>
                  </a:cubicBezTo>
                  <a:cubicBezTo>
                    <a:pt x="574" y="184"/>
                    <a:pt x="569" y="184"/>
                    <a:pt x="565" y="184"/>
                  </a:cubicBezTo>
                  <a:cubicBezTo>
                    <a:pt x="565" y="183"/>
                    <a:pt x="565" y="182"/>
                    <a:pt x="565" y="181"/>
                  </a:cubicBezTo>
                  <a:close/>
                  <a:moveTo>
                    <a:pt x="565" y="227"/>
                  </a:moveTo>
                  <a:cubicBezTo>
                    <a:pt x="569" y="227"/>
                    <a:pt x="574" y="227"/>
                    <a:pt x="578" y="227"/>
                  </a:cubicBezTo>
                  <a:cubicBezTo>
                    <a:pt x="578" y="227"/>
                    <a:pt x="578" y="228"/>
                    <a:pt x="578" y="229"/>
                  </a:cubicBezTo>
                  <a:cubicBezTo>
                    <a:pt x="574" y="229"/>
                    <a:pt x="569" y="229"/>
                    <a:pt x="565" y="229"/>
                  </a:cubicBezTo>
                  <a:cubicBezTo>
                    <a:pt x="565" y="228"/>
                    <a:pt x="565" y="227"/>
                    <a:pt x="565" y="227"/>
                  </a:cubicBezTo>
                  <a:close/>
                  <a:moveTo>
                    <a:pt x="565" y="272"/>
                  </a:moveTo>
                  <a:cubicBezTo>
                    <a:pt x="569" y="272"/>
                    <a:pt x="574" y="272"/>
                    <a:pt x="578" y="272"/>
                  </a:cubicBezTo>
                  <a:cubicBezTo>
                    <a:pt x="578" y="273"/>
                    <a:pt x="578" y="274"/>
                    <a:pt x="578" y="274"/>
                  </a:cubicBezTo>
                  <a:cubicBezTo>
                    <a:pt x="574" y="274"/>
                    <a:pt x="569" y="274"/>
                    <a:pt x="565" y="274"/>
                  </a:cubicBezTo>
                  <a:cubicBezTo>
                    <a:pt x="565" y="274"/>
                    <a:pt x="565" y="273"/>
                    <a:pt x="565" y="272"/>
                  </a:cubicBezTo>
                  <a:close/>
                  <a:moveTo>
                    <a:pt x="565" y="317"/>
                  </a:moveTo>
                  <a:cubicBezTo>
                    <a:pt x="569" y="317"/>
                    <a:pt x="574" y="317"/>
                    <a:pt x="578" y="317"/>
                  </a:cubicBezTo>
                  <a:cubicBezTo>
                    <a:pt x="578" y="318"/>
                    <a:pt x="578" y="319"/>
                    <a:pt x="578" y="320"/>
                  </a:cubicBezTo>
                  <a:cubicBezTo>
                    <a:pt x="574" y="320"/>
                    <a:pt x="569" y="320"/>
                    <a:pt x="565" y="320"/>
                  </a:cubicBezTo>
                  <a:cubicBezTo>
                    <a:pt x="565" y="319"/>
                    <a:pt x="565" y="318"/>
                    <a:pt x="565" y="317"/>
                  </a:cubicBezTo>
                  <a:close/>
                  <a:moveTo>
                    <a:pt x="565" y="365"/>
                  </a:moveTo>
                  <a:cubicBezTo>
                    <a:pt x="565" y="364"/>
                    <a:pt x="565" y="363"/>
                    <a:pt x="565" y="362"/>
                  </a:cubicBezTo>
                  <a:cubicBezTo>
                    <a:pt x="569" y="362"/>
                    <a:pt x="574" y="362"/>
                    <a:pt x="578" y="362"/>
                  </a:cubicBezTo>
                  <a:cubicBezTo>
                    <a:pt x="578" y="363"/>
                    <a:pt x="578" y="364"/>
                    <a:pt x="578" y="365"/>
                  </a:cubicBezTo>
                  <a:cubicBezTo>
                    <a:pt x="574" y="365"/>
                    <a:pt x="569" y="365"/>
                    <a:pt x="565" y="365"/>
                  </a:cubicBezTo>
                  <a:close/>
                  <a:moveTo>
                    <a:pt x="565" y="408"/>
                  </a:moveTo>
                  <a:cubicBezTo>
                    <a:pt x="569" y="408"/>
                    <a:pt x="574" y="408"/>
                    <a:pt x="578" y="408"/>
                  </a:cubicBezTo>
                  <a:cubicBezTo>
                    <a:pt x="578" y="409"/>
                    <a:pt x="578" y="409"/>
                    <a:pt x="578" y="410"/>
                  </a:cubicBezTo>
                  <a:cubicBezTo>
                    <a:pt x="574" y="410"/>
                    <a:pt x="569" y="410"/>
                    <a:pt x="565" y="410"/>
                  </a:cubicBezTo>
                  <a:cubicBezTo>
                    <a:pt x="565" y="409"/>
                    <a:pt x="565" y="409"/>
                    <a:pt x="565" y="408"/>
                  </a:cubicBezTo>
                  <a:close/>
                  <a:moveTo>
                    <a:pt x="565" y="453"/>
                  </a:moveTo>
                  <a:cubicBezTo>
                    <a:pt x="569" y="453"/>
                    <a:pt x="574" y="453"/>
                    <a:pt x="578" y="453"/>
                  </a:cubicBezTo>
                  <a:cubicBezTo>
                    <a:pt x="578" y="454"/>
                    <a:pt x="578" y="455"/>
                    <a:pt x="578" y="456"/>
                  </a:cubicBezTo>
                  <a:cubicBezTo>
                    <a:pt x="574" y="456"/>
                    <a:pt x="569" y="456"/>
                    <a:pt x="565" y="456"/>
                  </a:cubicBezTo>
                  <a:cubicBezTo>
                    <a:pt x="565" y="455"/>
                    <a:pt x="565" y="454"/>
                    <a:pt x="565" y="453"/>
                  </a:cubicBezTo>
                  <a:close/>
                  <a:moveTo>
                    <a:pt x="583" y="0"/>
                  </a:moveTo>
                  <a:cubicBezTo>
                    <a:pt x="588" y="0"/>
                    <a:pt x="592" y="0"/>
                    <a:pt x="596" y="0"/>
                  </a:cubicBezTo>
                  <a:cubicBezTo>
                    <a:pt x="596" y="1"/>
                    <a:pt x="596" y="2"/>
                    <a:pt x="596" y="3"/>
                  </a:cubicBezTo>
                  <a:cubicBezTo>
                    <a:pt x="592" y="3"/>
                    <a:pt x="588" y="3"/>
                    <a:pt x="583" y="3"/>
                  </a:cubicBezTo>
                  <a:cubicBezTo>
                    <a:pt x="583" y="2"/>
                    <a:pt x="583" y="1"/>
                    <a:pt x="583" y="0"/>
                  </a:cubicBezTo>
                  <a:close/>
                  <a:moveTo>
                    <a:pt x="583" y="45"/>
                  </a:moveTo>
                  <a:cubicBezTo>
                    <a:pt x="588" y="45"/>
                    <a:pt x="592" y="45"/>
                    <a:pt x="596" y="45"/>
                  </a:cubicBezTo>
                  <a:cubicBezTo>
                    <a:pt x="596" y="46"/>
                    <a:pt x="596" y="47"/>
                    <a:pt x="596" y="48"/>
                  </a:cubicBezTo>
                  <a:cubicBezTo>
                    <a:pt x="592" y="48"/>
                    <a:pt x="588" y="48"/>
                    <a:pt x="583" y="48"/>
                  </a:cubicBezTo>
                  <a:cubicBezTo>
                    <a:pt x="583" y="47"/>
                    <a:pt x="583" y="46"/>
                    <a:pt x="583" y="45"/>
                  </a:cubicBezTo>
                  <a:close/>
                  <a:moveTo>
                    <a:pt x="583" y="91"/>
                  </a:moveTo>
                  <a:cubicBezTo>
                    <a:pt x="588" y="91"/>
                    <a:pt x="592" y="91"/>
                    <a:pt x="596" y="91"/>
                  </a:cubicBezTo>
                  <a:cubicBezTo>
                    <a:pt x="596" y="92"/>
                    <a:pt x="596" y="92"/>
                    <a:pt x="596" y="93"/>
                  </a:cubicBezTo>
                  <a:cubicBezTo>
                    <a:pt x="592" y="93"/>
                    <a:pt x="588" y="93"/>
                    <a:pt x="583" y="93"/>
                  </a:cubicBezTo>
                  <a:cubicBezTo>
                    <a:pt x="583" y="92"/>
                    <a:pt x="583" y="92"/>
                    <a:pt x="583" y="91"/>
                  </a:cubicBezTo>
                  <a:close/>
                  <a:moveTo>
                    <a:pt x="583" y="136"/>
                  </a:moveTo>
                  <a:cubicBezTo>
                    <a:pt x="588" y="136"/>
                    <a:pt x="592" y="136"/>
                    <a:pt x="596" y="136"/>
                  </a:cubicBezTo>
                  <a:cubicBezTo>
                    <a:pt x="596" y="137"/>
                    <a:pt x="596" y="138"/>
                    <a:pt x="596" y="139"/>
                  </a:cubicBezTo>
                  <a:cubicBezTo>
                    <a:pt x="592" y="139"/>
                    <a:pt x="588" y="139"/>
                    <a:pt x="583" y="139"/>
                  </a:cubicBezTo>
                  <a:cubicBezTo>
                    <a:pt x="583" y="138"/>
                    <a:pt x="583" y="137"/>
                    <a:pt x="583" y="136"/>
                  </a:cubicBezTo>
                  <a:close/>
                  <a:moveTo>
                    <a:pt x="583" y="181"/>
                  </a:moveTo>
                  <a:cubicBezTo>
                    <a:pt x="588" y="181"/>
                    <a:pt x="592" y="181"/>
                    <a:pt x="596" y="181"/>
                  </a:cubicBezTo>
                  <a:cubicBezTo>
                    <a:pt x="596" y="182"/>
                    <a:pt x="596" y="183"/>
                    <a:pt x="596" y="184"/>
                  </a:cubicBezTo>
                  <a:cubicBezTo>
                    <a:pt x="592" y="184"/>
                    <a:pt x="588" y="184"/>
                    <a:pt x="583" y="184"/>
                  </a:cubicBezTo>
                  <a:cubicBezTo>
                    <a:pt x="583" y="183"/>
                    <a:pt x="583" y="182"/>
                    <a:pt x="583" y="181"/>
                  </a:cubicBezTo>
                  <a:close/>
                  <a:moveTo>
                    <a:pt x="583" y="227"/>
                  </a:moveTo>
                  <a:cubicBezTo>
                    <a:pt x="588" y="227"/>
                    <a:pt x="592" y="227"/>
                    <a:pt x="596" y="227"/>
                  </a:cubicBezTo>
                  <a:cubicBezTo>
                    <a:pt x="596" y="227"/>
                    <a:pt x="596" y="228"/>
                    <a:pt x="596" y="229"/>
                  </a:cubicBezTo>
                  <a:cubicBezTo>
                    <a:pt x="592" y="229"/>
                    <a:pt x="588" y="229"/>
                    <a:pt x="583" y="229"/>
                  </a:cubicBezTo>
                  <a:cubicBezTo>
                    <a:pt x="583" y="228"/>
                    <a:pt x="583" y="227"/>
                    <a:pt x="583" y="227"/>
                  </a:cubicBezTo>
                  <a:close/>
                  <a:moveTo>
                    <a:pt x="583" y="272"/>
                  </a:moveTo>
                  <a:cubicBezTo>
                    <a:pt x="588" y="272"/>
                    <a:pt x="592" y="272"/>
                    <a:pt x="596" y="272"/>
                  </a:cubicBezTo>
                  <a:cubicBezTo>
                    <a:pt x="596" y="273"/>
                    <a:pt x="596" y="274"/>
                    <a:pt x="596" y="274"/>
                  </a:cubicBezTo>
                  <a:cubicBezTo>
                    <a:pt x="592" y="274"/>
                    <a:pt x="588" y="274"/>
                    <a:pt x="583" y="274"/>
                  </a:cubicBezTo>
                  <a:cubicBezTo>
                    <a:pt x="583" y="274"/>
                    <a:pt x="583" y="273"/>
                    <a:pt x="583" y="272"/>
                  </a:cubicBezTo>
                  <a:close/>
                  <a:moveTo>
                    <a:pt x="583" y="317"/>
                  </a:moveTo>
                  <a:cubicBezTo>
                    <a:pt x="588" y="317"/>
                    <a:pt x="592" y="317"/>
                    <a:pt x="596" y="317"/>
                  </a:cubicBezTo>
                  <a:cubicBezTo>
                    <a:pt x="596" y="318"/>
                    <a:pt x="596" y="319"/>
                    <a:pt x="596" y="320"/>
                  </a:cubicBezTo>
                  <a:cubicBezTo>
                    <a:pt x="592" y="320"/>
                    <a:pt x="588" y="320"/>
                    <a:pt x="583" y="320"/>
                  </a:cubicBezTo>
                  <a:cubicBezTo>
                    <a:pt x="583" y="319"/>
                    <a:pt x="583" y="318"/>
                    <a:pt x="583" y="317"/>
                  </a:cubicBezTo>
                  <a:close/>
                  <a:moveTo>
                    <a:pt x="583" y="365"/>
                  </a:moveTo>
                  <a:cubicBezTo>
                    <a:pt x="583" y="364"/>
                    <a:pt x="583" y="363"/>
                    <a:pt x="583" y="362"/>
                  </a:cubicBezTo>
                  <a:cubicBezTo>
                    <a:pt x="588" y="362"/>
                    <a:pt x="592" y="362"/>
                    <a:pt x="596" y="362"/>
                  </a:cubicBezTo>
                  <a:cubicBezTo>
                    <a:pt x="596" y="363"/>
                    <a:pt x="596" y="364"/>
                    <a:pt x="596" y="365"/>
                  </a:cubicBezTo>
                  <a:cubicBezTo>
                    <a:pt x="592" y="365"/>
                    <a:pt x="588" y="365"/>
                    <a:pt x="583" y="365"/>
                  </a:cubicBezTo>
                  <a:close/>
                  <a:moveTo>
                    <a:pt x="583" y="408"/>
                  </a:moveTo>
                  <a:cubicBezTo>
                    <a:pt x="588" y="408"/>
                    <a:pt x="592" y="408"/>
                    <a:pt x="596" y="408"/>
                  </a:cubicBezTo>
                  <a:cubicBezTo>
                    <a:pt x="596" y="409"/>
                    <a:pt x="596" y="409"/>
                    <a:pt x="596" y="410"/>
                  </a:cubicBezTo>
                  <a:cubicBezTo>
                    <a:pt x="592" y="410"/>
                    <a:pt x="588" y="410"/>
                    <a:pt x="583" y="410"/>
                  </a:cubicBezTo>
                  <a:cubicBezTo>
                    <a:pt x="583" y="409"/>
                    <a:pt x="583" y="409"/>
                    <a:pt x="583" y="408"/>
                  </a:cubicBezTo>
                  <a:close/>
                  <a:moveTo>
                    <a:pt x="583" y="453"/>
                  </a:moveTo>
                  <a:cubicBezTo>
                    <a:pt x="588" y="453"/>
                    <a:pt x="592" y="453"/>
                    <a:pt x="596" y="453"/>
                  </a:cubicBezTo>
                  <a:cubicBezTo>
                    <a:pt x="596" y="454"/>
                    <a:pt x="596" y="455"/>
                    <a:pt x="596" y="456"/>
                  </a:cubicBezTo>
                  <a:cubicBezTo>
                    <a:pt x="592" y="456"/>
                    <a:pt x="588" y="456"/>
                    <a:pt x="583" y="456"/>
                  </a:cubicBezTo>
                  <a:cubicBezTo>
                    <a:pt x="583" y="455"/>
                    <a:pt x="583" y="454"/>
                    <a:pt x="583" y="453"/>
                  </a:cubicBezTo>
                  <a:close/>
                  <a:moveTo>
                    <a:pt x="602" y="0"/>
                  </a:moveTo>
                  <a:cubicBezTo>
                    <a:pt x="606" y="0"/>
                    <a:pt x="610" y="0"/>
                    <a:pt x="615" y="0"/>
                  </a:cubicBezTo>
                  <a:cubicBezTo>
                    <a:pt x="615" y="1"/>
                    <a:pt x="615" y="2"/>
                    <a:pt x="615" y="3"/>
                  </a:cubicBezTo>
                  <a:cubicBezTo>
                    <a:pt x="610" y="3"/>
                    <a:pt x="606" y="3"/>
                    <a:pt x="602" y="3"/>
                  </a:cubicBezTo>
                  <a:cubicBezTo>
                    <a:pt x="602" y="2"/>
                    <a:pt x="602" y="1"/>
                    <a:pt x="602" y="0"/>
                  </a:cubicBezTo>
                  <a:close/>
                  <a:moveTo>
                    <a:pt x="602" y="45"/>
                  </a:moveTo>
                  <a:cubicBezTo>
                    <a:pt x="606" y="45"/>
                    <a:pt x="610" y="45"/>
                    <a:pt x="615" y="45"/>
                  </a:cubicBezTo>
                  <a:cubicBezTo>
                    <a:pt x="615" y="46"/>
                    <a:pt x="615" y="47"/>
                    <a:pt x="615" y="48"/>
                  </a:cubicBezTo>
                  <a:cubicBezTo>
                    <a:pt x="610" y="48"/>
                    <a:pt x="606" y="48"/>
                    <a:pt x="602" y="48"/>
                  </a:cubicBezTo>
                  <a:cubicBezTo>
                    <a:pt x="602" y="47"/>
                    <a:pt x="602" y="46"/>
                    <a:pt x="602" y="45"/>
                  </a:cubicBezTo>
                  <a:close/>
                  <a:moveTo>
                    <a:pt x="602" y="91"/>
                  </a:moveTo>
                  <a:cubicBezTo>
                    <a:pt x="606" y="91"/>
                    <a:pt x="610" y="91"/>
                    <a:pt x="615" y="91"/>
                  </a:cubicBezTo>
                  <a:cubicBezTo>
                    <a:pt x="615" y="92"/>
                    <a:pt x="615" y="92"/>
                    <a:pt x="615" y="93"/>
                  </a:cubicBezTo>
                  <a:cubicBezTo>
                    <a:pt x="610" y="93"/>
                    <a:pt x="606" y="93"/>
                    <a:pt x="602" y="93"/>
                  </a:cubicBezTo>
                  <a:cubicBezTo>
                    <a:pt x="602" y="92"/>
                    <a:pt x="602" y="92"/>
                    <a:pt x="602" y="91"/>
                  </a:cubicBezTo>
                  <a:close/>
                  <a:moveTo>
                    <a:pt x="602" y="136"/>
                  </a:moveTo>
                  <a:cubicBezTo>
                    <a:pt x="606" y="136"/>
                    <a:pt x="610" y="136"/>
                    <a:pt x="615" y="136"/>
                  </a:cubicBezTo>
                  <a:cubicBezTo>
                    <a:pt x="615" y="137"/>
                    <a:pt x="615" y="138"/>
                    <a:pt x="615" y="139"/>
                  </a:cubicBezTo>
                  <a:cubicBezTo>
                    <a:pt x="610" y="139"/>
                    <a:pt x="606" y="139"/>
                    <a:pt x="602" y="139"/>
                  </a:cubicBezTo>
                  <a:cubicBezTo>
                    <a:pt x="602" y="138"/>
                    <a:pt x="602" y="137"/>
                    <a:pt x="602" y="136"/>
                  </a:cubicBezTo>
                  <a:close/>
                  <a:moveTo>
                    <a:pt x="602" y="181"/>
                  </a:moveTo>
                  <a:cubicBezTo>
                    <a:pt x="606" y="181"/>
                    <a:pt x="610" y="181"/>
                    <a:pt x="615" y="181"/>
                  </a:cubicBezTo>
                  <a:cubicBezTo>
                    <a:pt x="615" y="182"/>
                    <a:pt x="615" y="183"/>
                    <a:pt x="615" y="184"/>
                  </a:cubicBezTo>
                  <a:cubicBezTo>
                    <a:pt x="610" y="184"/>
                    <a:pt x="606" y="184"/>
                    <a:pt x="602" y="184"/>
                  </a:cubicBezTo>
                  <a:cubicBezTo>
                    <a:pt x="602" y="183"/>
                    <a:pt x="602" y="182"/>
                    <a:pt x="602" y="181"/>
                  </a:cubicBezTo>
                  <a:close/>
                  <a:moveTo>
                    <a:pt x="602" y="227"/>
                  </a:moveTo>
                  <a:cubicBezTo>
                    <a:pt x="606" y="227"/>
                    <a:pt x="610" y="227"/>
                    <a:pt x="615" y="227"/>
                  </a:cubicBezTo>
                  <a:cubicBezTo>
                    <a:pt x="615" y="227"/>
                    <a:pt x="615" y="228"/>
                    <a:pt x="615" y="229"/>
                  </a:cubicBezTo>
                  <a:cubicBezTo>
                    <a:pt x="610" y="229"/>
                    <a:pt x="606" y="229"/>
                    <a:pt x="602" y="229"/>
                  </a:cubicBezTo>
                  <a:cubicBezTo>
                    <a:pt x="602" y="228"/>
                    <a:pt x="602" y="227"/>
                    <a:pt x="602" y="227"/>
                  </a:cubicBezTo>
                  <a:close/>
                  <a:moveTo>
                    <a:pt x="602" y="272"/>
                  </a:moveTo>
                  <a:cubicBezTo>
                    <a:pt x="606" y="272"/>
                    <a:pt x="610" y="272"/>
                    <a:pt x="615" y="272"/>
                  </a:cubicBezTo>
                  <a:cubicBezTo>
                    <a:pt x="615" y="273"/>
                    <a:pt x="615" y="274"/>
                    <a:pt x="615" y="274"/>
                  </a:cubicBezTo>
                  <a:cubicBezTo>
                    <a:pt x="610" y="274"/>
                    <a:pt x="606" y="274"/>
                    <a:pt x="602" y="274"/>
                  </a:cubicBezTo>
                  <a:cubicBezTo>
                    <a:pt x="602" y="274"/>
                    <a:pt x="602" y="273"/>
                    <a:pt x="602" y="272"/>
                  </a:cubicBezTo>
                  <a:close/>
                  <a:moveTo>
                    <a:pt x="602" y="317"/>
                  </a:moveTo>
                  <a:cubicBezTo>
                    <a:pt x="606" y="317"/>
                    <a:pt x="610" y="317"/>
                    <a:pt x="615" y="317"/>
                  </a:cubicBezTo>
                  <a:cubicBezTo>
                    <a:pt x="615" y="318"/>
                    <a:pt x="615" y="319"/>
                    <a:pt x="615" y="320"/>
                  </a:cubicBezTo>
                  <a:cubicBezTo>
                    <a:pt x="610" y="320"/>
                    <a:pt x="606" y="320"/>
                    <a:pt x="602" y="320"/>
                  </a:cubicBezTo>
                  <a:cubicBezTo>
                    <a:pt x="602" y="319"/>
                    <a:pt x="602" y="318"/>
                    <a:pt x="602" y="317"/>
                  </a:cubicBezTo>
                  <a:close/>
                  <a:moveTo>
                    <a:pt x="602" y="365"/>
                  </a:moveTo>
                  <a:cubicBezTo>
                    <a:pt x="602" y="364"/>
                    <a:pt x="602" y="363"/>
                    <a:pt x="602" y="362"/>
                  </a:cubicBezTo>
                  <a:cubicBezTo>
                    <a:pt x="606" y="362"/>
                    <a:pt x="610" y="362"/>
                    <a:pt x="615" y="362"/>
                  </a:cubicBezTo>
                  <a:cubicBezTo>
                    <a:pt x="615" y="363"/>
                    <a:pt x="615" y="364"/>
                    <a:pt x="615" y="365"/>
                  </a:cubicBezTo>
                  <a:cubicBezTo>
                    <a:pt x="610" y="365"/>
                    <a:pt x="606" y="365"/>
                    <a:pt x="602" y="365"/>
                  </a:cubicBezTo>
                  <a:close/>
                  <a:moveTo>
                    <a:pt x="602" y="408"/>
                  </a:moveTo>
                  <a:cubicBezTo>
                    <a:pt x="606" y="408"/>
                    <a:pt x="610" y="408"/>
                    <a:pt x="615" y="408"/>
                  </a:cubicBezTo>
                  <a:cubicBezTo>
                    <a:pt x="615" y="409"/>
                    <a:pt x="615" y="409"/>
                    <a:pt x="615" y="410"/>
                  </a:cubicBezTo>
                  <a:cubicBezTo>
                    <a:pt x="610" y="410"/>
                    <a:pt x="606" y="410"/>
                    <a:pt x="602" y="410"/>
                  </a:cubicBezTo>
                  <a:cubicBezTo>
                    <a:pt x="602" y="409"/>
                    <a:pt x="602" y="409"/>
                    <a:pt x="602" y="408"/>
                  </a:cubicBezTo>
                  <a:close/>
                  <a:moveTo>
                    <a:pt x="602" y="453"/>
                  </a:moveTo>
                  <a:cubicBezTo>
                    <a:pt x="606" y="453"/>
                    <a:pt x="610" y="453"/>
                    <a:pt x="615" y="453"/>
                  </a:cubicBezTo>
                  <a:cubicBezTo>
                    <a:pt x="615" y="454"/>
                    <a:pt x="615" y="455"/>
                    <a:pt x="615" y="456"/>
                  </a:cubicBezTo>
                  <a:cubicBezTo>
                    <a:pt x="610" y="456"/>
                    <a:pt x="606" y="456"/>
                    <a:pt x="602" y="456"/>
                  </a:cubicBezTo>
                  <a:cubicBezTo>
                    <a:pt x="602" y="455"/>
                    <a:pt x="602" y="454"/>
                    <a:pt x="602" y="453"/>
                  </a:cubicBezTo>
                  <a:close/>
                  <a:moveTo>
                    <a:pt x="620" y="0"/>
                  </a:moveTo>
                  <a:cubicBezTo>
                    <a:pt x="624" y="0"/>
                    <a:pt x="628" y="0"/>
                    <a:pt x="633" y="0"/>
                  </a:cubicBezTo>
                  <a:cubicBezTo>
                    <a:pt x="633" y="1"/>
                    <a:pt x="633" y="2"/>
                    <a:pt x="633" y="3"/>
                  </a:cubicBezTo>
                  <a:cubicBezTo>
                    <a:pt x="628" y="3"/>
                    <a:pt x="624" y="3"/>
                    <a:pt x="620" y="3"/>
                  </a:cubicBezTo>
                  <a:cubicBezTo>
                    <a:pt x="620" y="2"/>
                    <a:pt x="620" y="1"/>
                    <a:pt x="620" y="0"/>
                  </a:cubicBezTo>
                  <a:close/>
                  <a:moveTo>
                    <a:pt x="620" y="45"/>
                  </a:moveTo>
                  <a:cubicBezTo>
                    <a:pt x="624" y="45"/>
                    <a:pt x="628" y="45"/>
                    <a:pt x="633" y="45"/>
                  </a:cubicBezTo>
                  <a:cubicBezTo>
                    <a:pt x="633" y="46"/>
                    <a:pt x="633" y="47"/>
                    <a:pt x="633" y="48"/>
                  </a:cubicBezTo>
                  <a:cubicBezTo>
                    <a:pt x="628" y="48"/>
                    <a:pt x="624" y="48"/>
                    <a:pt x="620" y="48"/>
                  </a:cubicBezTo>
                  <a:cubicBezTo>
                    <a:pt x="620" y="47"/>
                    <a:pt x="620" y="46"/>
                    <a:pt x="620" y="45"/>
                  </a:cubicBezTo>
                  <a:close/>
                  <a:moveTo>
                    <a:pt x="620" y="91"/>
                  </a:moveTo>
                  <a:cubicBezTo>
                    <a:pt x="624" y="91"/>
                    <a:pt x="628" y="91"/>
                    <a:pt x="633" y="91"/>
                  </a:cubicBezTo>
                  <a:cubicBezTo>
                    <a:pt x="633" y="92"/>
                    <a:pt x="633" y="92"/>
                    <a:pt x="633" y="93"/>
                  </a:cubicBezTo>
                  <a:cubicBezTo>
                    <a:pt x="628" y="93"/>
                    <a:pt x="624" y="93"/>
                    <a:pt x="620" y="93"/>
                  </a:cubicBezTo>
                  <a:cubicBezTo>
                    <a:pt x="620" y="92"/>
                    <a:pt x="620" y="92"/>
                    <a:pt x="620" y="91"/>
                  </a:cubicBezTo>
                  <a:close/>
                  <a:moveTo>
                    <a:pt x="620" y="136"/>
                  </a:moveTo>
                  <a:cubicBezTo>
                    <a:pt x="624" y="136"/>
                    <a:pt x="628" y="136"/>
                    <a:pt x="633" y="136"/>
                  </a:cubicBezTo>
                  <a:cubicBezTo>
                    <a:pt x="633" y="137"/>
                    <a:pt x="633" y="138"/>
                    <a:pt x="633" y="139"/>
                  </a:cubicBezTo>
                  <a:cubicBezTo>
                    <a:pt x="628" y="139"/>
                    <a:pt x="624" y="139"/>
                    <a:pt x="620" y="139"/>
                  </a:cubicBezTo>
                  <a:cubicBezTo>
                    <a:pt x="620" y="138"/>
                    <a:pt x="620" y="137"/>
                    <a:pt x="620" y="136"/>
                  </a:cubicBezTo>
                  <a:close/>
                  <a:moveTo>
                    <a:pt x="620" y="181"/>
                  </a:moveTo>
                  <a:cubicBezTo>
                    <a:pt x="624" y="181"/>
                    <a:pt x="628" y="181"/>
                    <a:pt x="633" y="181"/>
                  </a:cubicBezTo>
                  <a:cubicBezTo>
                    <a:pt x="633" y="182"/>
                    <a:pt x="633" y="183"/>
                    <a:pt x="633" y="184"/>
                  </a:cubicBezTo>
                  <a:cubicBezTo>
                    <a:pt x="628" y="184"/>
                    <a:pt x="624" y="184"/>
                    <a:pt x="620" y="184"/>
                  </a:cubicBezTo>
                  <a:cubicBezTo>
                    <a:pt x="620" y="183"/>
                    <a:pt x="620" y="182"/>
                    <a:pt x="620" y="181"/>
                  </a:cubicBezTo>
                  <a:close/>
                  <a:moveTo>
                    <a:pt x="620" y="227"/>
                  </a:moveTo>
                  <a:cubicBezTo>
                    <a:pt x="624" y="227"/>
                    <a:pt x="628" y="227"/>
                    <a:pt x="633" y="227"/>
                  </a:cubicBezTo>
                  <a:cubicBezTo>
                    <a:pt x="633" y="227"/>
                    <a:pt x="633" y="228"/>
                    <a:pt x="633" y="229"/>
                  </a:cubicBezTo>
                  <a:cubicBezTo>
                    <a:pt x="628" y="229"/>
                    <a:pt x="624" y="229"/>
                    <a:pt x="620" y="229"/>
                  </a:cubicBezTo>
                  <a:cubicBezTo>
                    <a:pt x="620" y="228"/>
                    <a:pt x="620" y="227"/>
                    <a:pt x="620" y="227"/>
                  </a:cubicBezTo>
                  <a:close/>
                  <a:moveTo>
                    <a:pt x="620" y="272"/>
                  </a:moveTo>
                  <a:cubicBezTo>
                    <a:pt x="624" y="272"/>
                    <a:pt x="628" y="272"/>
                    <a:pt x="633" y="272"/>
                  </a:cubicBezTo>
                  <a:cubicBezTo>
                    <a:pt x="633" y="273"/>
                    <a:pt x="633" y="274"/>
                    <a:pt x="633" y="274"/>
                  </a:cubicBezTo>
                  <a:cubicBezTo>
                    <a:pt x="628" y="274"/>
                    <a:pt x="624" y="274"/>
                    <a:pt x="620" y="274"/>
                  </a:cubicBezTo>
                  <a:cubicBezTo>
                    <a:pt x="620" y="274"/>
                    <a:pt x="620" y="273"/>
                    <a:pt x="620" y="272"/>
                  </a:cubicBezTo>
                  <a:close/>
                  <a:moveTo>
                    <a:pt x="620" y="317"/>
                  </a:moveTo>
                  <a:cubicBezTo>
                    <a:pt x="624" y="317"/>
                    <a:pt x="628" y="317"/>
                    <a:pt x="633" y="317"/>
                  </a:cubicBezTo>
                  <a:cubicBezTo>
                    <a:pt x="633" y="318"/>
                    <a:pt x="633" y="319"/>
                    <a:pt x="633" y="320"/>
                  </a:cubicBezTo>
                  <a:cubicBezTo>
                    <a:pt x="628" y="320"/>
                    <a:pt x="624" y="320"/>
                    <a:pt x="620" y="320"/>
                  </a:cubicBezTo>
                  <a:cubicBezTo>
                    <a:pt x="620" y="319"/>
                    <a:pt x="620" y="318"/>
                    <a:pt x="620" y="317"/>
                  </a:cubicBezTo>
                  <a:close/>
                  <a:moveTo>
                    <a:pt x="620" y="365"/>
                  </a:moveTo>
                  <a:cubicBezTo>
                    <a:pt x="620" y="364"/>
                    <a:pt x="620" y="363"/>
                    <a:pt x="620" y="362"/>
                  </a:cubicBezTo>
                  <a:cubicBezTo>
                    <a:pt x="624" y="362"/>
                    <a:pt x="628" y="362"/>
                    <a:pt x="633" y="362"/>
                  </a:cubicBezTo>
                  <a:cubicBezTo>
                    <a:pt x="633" y="363"/>
                    <a:pt x="633" y="364"/>
                    <a:pt x="633" y="365"/>
                  </a:cubicBezTo>
                  <a:cubicBezTo>
                    <a:pt x="628" y="365"/>
                    <a:pt x="624" y="365"/>
                    <a:pt x="620" y="365"/>
                  </a:cubicBezTo>
                  <a:close/>
                  <a:moveTo>
                    <a:pt x="620" y="408"/>
                  </a:moveTo>
                  <a:cubicBezTo>
                    <a:pt x="624" y="408"/>
                    <a:pt x="628" y="408"/>
                    <a:pt x="633" y="408"/>
                  </a:cubicBezTo>
                  <a:cubicBezTo>
                    <a:pt x="633" y="409"/>
                    <a:pt x="633" y="409"/>
                    <a:pt x="633" y="410"/>
                  </a:cubicBezTo>
                  <a:cubicBezTo>
                    <a:pt x="628" y="410"/>
                    <a:pt x="624" y="410"/>
                    <a:pt x="620" y="410"/>
                  </a:cubicBezTo>
                  <a:cubicBezTo>
                    <a:pt x="620" y="409"/>
                    <a:pt x="620" y="409"/>
                    <a:pt x="620" y="408"/>
                  </a:cubicBezTo>
                  <a:close/>
                  <a:moveTo>
                    <a:pt x="620" y="453"/>
                  </a:moveTo>
                  <a:cubicBezTo>
                    <a:pt x="624" y="453"/>
                    <a:pt x="628" y="453"/>
                    <a:pt x="633" y="453"/>
                  </a:cubicBezTo>
                  <a:cubicBezTo>
                    <a:pt x="633" y="454"/>
                    <a:pt x="633" y="455"/>
                    <a:pt x="633" y="456"/>
                  </a:cubicBezTo>
                  <a:cubicBezTo>
                    <a:pt x="628" y="456"/>
                    <a:pt x="624" y="456"/>
                    <a:pt x="620" y="456"/>
                  </a:cubicBezTo>
                  <a:cubicBezTo>
                    <a:pt x="620" y="455"/>
                    <a:pt x="620" y="454"/>
                    <a:pt x="620" y="453"/>
                  </a:cubicBezTo>
                  <a:close/>
                  <a:moveTo>
                    <a:pt x="638" y="0"/>
                  </a:moveTo>
                  <a:cubicBezTo>
                    <a:pt x="642" y="0"/>
                    <a:pt x="647" y="0"/>
                    <a:pt x="651" y="0"/>
                  </a:cubicBezTo>
                  <a:cubicBezTo>
                    <a:pt x="651" y="1"/>
                    <a:pt x="651" y="2"/>
                    <a:pt x="651" y="3"/>
                  </a:cubicBezTo>
                  <a:cubicBezTo>
                    <a:pt x="647" y="3"/>
                    <a:pt x="642" y="3"/>
                    <a:pt x="638" y="3"/>
                  </a:cubicBezTo>
                  <a:cubicBezTo>
                    <a:pt x="638" y="2"/>
                    <a:pt x="638" y="1"/>
                    <a:pt x="638" y="0"/>
                  </a:cubicBezTo>
                  <a:close/>
                  <a:moveTo>
                    <a:pt x="638" y="45"/>
                  </a:moveTo>
                  <a:cubicBezTo>
                    <a:pt x="642" y="45"/>
                    <a:pt x="647" y="45"/>
                    <a:pt x="651" y="45"/>
                  </a:cubicBezTo>
                  <a:cubicBezTo>
                    <a:pt x="651" y="46"/>
                    <a:pt x="651" y="47"/>
                    <a:pt x="651" y="48"/>
                  </a:cubicBezTo>
                  <a:cubicBezTo>
                    <a:pt x="647" y="48"/>
                    <a:pt x="642" y="48"/>
                    <a:pt x="638" y="48"/>
                  </a:cubicBezTo>
                  <a:cubicBezTo>
                    <a:pt x="638" y="47"/>
                    <a:pt x="638" y="46"/>
                    <a:pt x="638" y="45"/>
                  </a:cubicBezTo>
                  <a:close/>
                  <a:moveTo>
                    <a:pt x="638" y="91"/>
                  </a:moveTo>
                  <a:cubicBezTo>
                    <a:pt x="642" y="91"/>
                    <a:pt x="647" y="91"/>
                    <a:pt x="651" y="91"/>
                  </a:cubicBezTo>
                  <a:cubicBezTo>
                    <a:pt x="651" y="92"/>
                    <a:pt x="651" y="92"/>
                    <a:pt x="651" y="93"/>
                  </a:cubicBezTo>
                  <a:cubicBezTo>
                    <a:pt x="647" y="93"/>
                    <a:pt x="642" y="93"/>
                    <a:pt x="638" y="93"/>
                  </a:cubicBezTo>
                  <a:cubicBezTo>
                    <a:pt x="638" y="92"/>
                    <a:pt x="638" y="92"/>
                    <a:pt x="638" y="91"/>
                  </a:cubicBezTo>
                  <a:close/>
                  <a:moveTo>
                    <a:pt x="638" y="136"/>
                  </a:moveTo>
                  <a:cubicBezTo>
                    <a:pt x="642" y="136"/>
                    <a:pt x="647" y="136"/>
                    <a:pt x="651" y="136"/>
                  </a:cubicBezTo>
                  <a:cubicBezTo>
                    <a:pt x="651" y="137"/>
                    <a:pt x="651" y="138"/>
                    <a:pt x="651" y="139"/>
                  </a:cubicBezTo>
                  <a:cubicBezTo>
                    <a:pt x="647" y="139"/>
                    <a:pt x="642" y="139"/>
                    <a:pt x="638" y="139"/>
                  </a:cubicBezTo>
                  <a:cubicBezTo>
                    <a:pt x="638" y="138"/>
                    <a:pt x="638" y="137"/>
                    <a:pt x="638" y="136"/>
                  </a:cubicBezTo>
                  <a:close/>
                  <a:moveTo>
                    <a:pt x="638" y="181"/>
                  </a:moveTo>
                  <a:cubicBezTo>
                    <a:pt x="642" y="181"/>
                    <a:pt x="647" y="181"/>
                    <a:pt x="651" y="181"/>
                  </a:cubicBezTo>
                  <a:cubicBezTo>
                    <a:pt x="651" y="182"/>
                    <a:pt x="651" y="183"/>
                    <a:pt x="651" y="184"/>
                  </a:cubicBezTo>
                  <a:cubicBezTo>
                    <a:pt x="647" y="184"/>
                    <a:pt x="642" y="184"/>
                    <a:pt x="638" y="184"/>
                  </a:cubicBezTo>
                  <a:cubicBezTo>
                    <a:pt x="638" y="183"/>
                    <a:pt x="638" y="182"/>
                    <a:pt x="638" y="181"/>
                  </a:cubicBezTo>
                  <a:close/>
                  <a:moveTo>
                    <a:pt x="638" y="227"/>
                  </a:moveTo>
                  <a:cubicBezTo>
                    <a:pt x="642" y="227"/>
                    <a:pt x="647" y="227"/>
                    <a:pt x="651" y="227"/>
                  </a:cubicBezTo>
                  <a:cubicBezTo>
                    <a:pt x="651" y="227"/>
                    <a:pt x="651" y="228"/>
                    <a:pt x="651" y="229"/>
                  </a:cubicBezTo>
                  <a:cubicBezTo>
                    <a:pt x="647" y="229"/>
                    <a:pt x="642" y="229"/>
                    <a:pt x="638" y="229"/>
                  </a:cubicBezTo>
                  <a:cubicBezTo>
                    <a:pt x="638" y="228"/>
                    <a:pt x="638" y="227"/>
                    <a:pt x="638" y="227"/>
                  </a:cubicBezTo>
                  <a:close/>
                  <a:moveTo>
                    <a:pt x="638" y="272"/>
                  </a:moveTo>
                  <a:cubicBezTo>
                    <a:pt x="642" y="272"/>
                    <a:pt x="647" y="272"/>
                    <a:pt x="651" y="272"/>
                  </a:cubicBezTo>
                  <a:cubicBezTo>
                    <a:pt x="651" y="273"/>
                    <a:pt x="651" y="274"/>
                    <a:pt x="651" y="274"/>
                  </a:cubicBezTo>
                  <a:cubicBezTo>
                    <a:pt x="647" y="274"/>
                    <a:pt x="642" y="274"/>
                    <a:pt x="638" y="274"/>
                  </a:cubicBezTo>
                  <a:cubicBezTo>
                    <a:pt x="638" y="274"/>
                    <a:pt x="638" y="273"/>
                    <a:pt x="638" y="272"/>
                  </a:cubicBezTo>
                  <a:close/>
                  <a:moveTo>
                    <a:pt x="638" y="317"/>
                  </a:moveTo>
                  <a:cubicBezTo>
                    <a:pt x="642" y="317"/>
                    <a:pt x="647" y="317"/>
                    <a:pt x="651" y="317"/>
                  </a:cubicBezTo>
                  <a:cubicBezTo>
                    <a:pt x="651" y="318"/>
                    <a:pt x="651" y="319"/>
                    <a:pt x="651" y="320"/>
                  </a:cubicBezTo>
                  <a:cubicBezTo>
                    <a:pt x="647" y="320"/>
                    <a:pt x="642" y="320"/>
                    <a:pt x="638" y="320"/>
                  </a:cubicBezTo>
                  <a:cubicBezTo>
                    <a:pt x="638" y="319"/>
                    <a:pt x="638" y="318"/>
                    <a:pt x="638" y="317"/>
                  </a:cubicBezTo>
                  <a:close/>
                  <a:moveTo>
                    <a:pt x="638" y="365"/>
                  </a:moveTo>
                  <a:cubicBezTo>
                    <a:pt x="638" y="364"/>
                    <a:pt x="638" y="363"/>
                    <a:pt x="638" y="362"/>
                  </a:cubicBezTo>
                  <a:cubicBezTo>
                    <a:pt x="642" y="362"/>
                    <a:pt x="647" y="362"/>
                    <a:pt x="651" y="362"/>
                  </a:cubicBezTo>
                  <a:cubicBezTo>
                    <a:pt x="651" y="363"/>
                    <a:pt x="651" y="364"/>
                    <a:pt x="651" y="365"/>
                  </a:cubicBezTo>
                  <a:cubicBezTo>
                    <a:pt x="647" y="365"/>
                    <a:pt x="642" y="365"/>
                    <a:pt x="638" y="365"/>
                  </a:cubicBezTo>
                  <a:close/>
                  <a:moveTo>
                    <a:pt x="638" y="408"/>
                  </a:moveTo>
                  <a:cubicBezTo>
                    <a:pt x="642" y="408"/>
                    <a:pt x="647" y="408"/>
                    <a:pt x="651" y="408"/>
                  </a:cubicBezTo>
                  <a:cubicBezTo>
                    <a:pt x="651" y="409"/>
                    <a:pt x="651" y="409"/>
                    <a:pt x="651" y="410"/>
                  </a:cubicBezTo>
                  <a:cubicBezTo>
                    <a:pt x="647" y="410"/>
                    <a:pt x="642" y="410"/>
                    <a:pt x="638" y="410"/>
                  </a:cubicBezTo>
                  <a:cubicBezTo>
                    <a:pt x="638" y="409"/>
                    <a:pt x="638" y="409"/>
                    <a:pt x="638" y="408"/>
                  </a:cubicBezTo>
                  <a:close/>
                  <a:moveTo>
                    <a:pt x="638" y="453"/>
                  </a:moveTo>
                  <a:cubicBezTo>
                    <a:pt x="642" y="453"/>
                    <a:pt x="647" y="453"/>
                    <a:pt x="651" y="453"/>
                  </a:cubicBezTo>
                  <a:cubicBezTo>
                    <a:pt x="651" y="454"/>
                    <a:pt x="651" y="455"/>
                    <a:pt x="651" y="456"/>
                  </a:cubicBezTo>
                  <a:cubicBezTo>
                    <a:pt x="647" y="456"/>
                    <a:pt x="642" y="456"/>
                    <a:pt x="638" y="456"/>
                  </a:cubicBezTo>
                  <a:cubicBezTo>
                    <a:pt x="638" y="455"/>
                    <a:pt x="638" y="454"/>
                    <a:pt x="638" y="453"/>
                  </a:cubicBezTo>
                  <a:close/>
                  <a:moveTo>
                    <a:pt x="656" y="0"/>
                  </a:moveTo>
                  <a:cubicBezTo>
                    <a:pt x="661" y="0"/>
                    <a:pt x="665" y="0"/>
                    <a:pt x="669" y="0"/>
                  </a:cubicBezTo>
                  <a:cubicBezTo>
                    <a:pt x="669" y="1"/>
                    <a:pt x="669" y="2"/>
                    <a:pt x="669" y="3"/>
                  </a:cubicBezTo>
                  <a:cubicBezTo>
                    <a:pt x="665" y="3"/>
                    <a:pt x="661" y="3"/>
                    <a:pt x="656" y="3"/>
                  </a:cubicBezTo>
                  <a:cubicBezTo>
                    <a:pt x="656" y="2"/>
                    <a:pt x="656" y="1"/>
                    <a:pt x="656" y="0"/>
                  </a:cubicBezTo>
                  <a:close/>
                  <a:moveTo>
                    <a:pt x="656" y="45"/>
                  </a:moveTo>
                  <a:cubicBezTo>
                    <a:pt x="661" y="45"/>
                    <a:pt x="665" y="45"/>
                    <a:pt x="669" y="45"/>
                  </a:cubicBezTo>
                  <a:cubicBezTo>
                    <a:pt x="669" y="46"/>
                    <a:pt x="669" y="47"/>
                    <a:pt x="669" y="48"/>
                  </a:cubicBezTo>
                  <a:cubicBezTo>
                    <a:pt x="665" y="48"/>
                    <a:pt x="661" y="48"/>
                    <a:pt x="656" y="48"/>
                  </a:cubicBezTo>
                  <a:cubicBezTo>
                    <a:pt x="656" y="47"/>
                    <a:pt x="656" y="46"/>
                    <a:pt x="656" y="45"/>
                  </a:cubicBezTo>
                  <a:close/>
                  <a:moveTo>
                    <a:pt x="656" y="91"/>
                  </a:moveTo>
                  <a:cubicBezTo>
                    <a:pt x="661" y="91"/>
                    <a:pt x="665" y="91"/>
                    <a:pt x="669" y="91"/>
                  </a:cubicBezTo>
                  <a:cubicBezTo>
                    <a:pt x="669" y="92"/>
                    <a:pt x="669" y="92"/>
                    <a:pt x="669" y="93"/>
                  </a:cubicBezTo>
                  <a:cubicBezTo>
                    <a:pt x="665" y="93"/>
                    <a:pt x="661" y="93"/>
                    <a:pt x="656" y="93"/>
                  </a:cubicBezTo>
                  <a:cubicBezTo>
                    <a:pt x="656" y="92"/>
                    <a:pt x="656" y="92"/>
                    <a:pt x="656" y="91"/>
                  </a:cubicBezTo>
                  <a:close/>
                  <a:moveTo>
                    <a:pt x="656" y="136"/>
                  </a:moveTo>
                  <a:cubicBezTo>
                    <a:pt x="661" y="136"/>
                    <a:pt x="665" y="136"/>
                    <a:pt x="669" y="136"/>
                  </a:cubicBezTo>
                  <a:cubicBezTo>
                    <a:pt x="669" y="137"/>
                    <a:pt x="669" y="138"/>
                    <a:pt x="669" y="139"/>
                  </a:cubicBezTo>
                  <a:cubicBezTo>
                    <a:pt x="665" y="139"/>
                    <a:pt x="661" y="139"/>
                    <a:pt x="656" y="139"/>
                  </a:cubicBezTo>
                  <a:cubicBezTo>
                    <a:pt x="656" y="138"/>
                    <a:pt x="656" y="137"/>
                    <a:pt x="656" y="136"/>
                  </a:cubicBezTo>
                  <a:close/>
                  <a:moveTo>
                    <a:pt x="656" y="181"/>
                  </a:moveTo>
                  <a:cubicBezTo>
                    <a:pt x="661" y="181"/>
                    <a:pt x="665" y="181"/>
                    <a:pt x="669" y="181"/>
                  </a:cubicBezTo>
                  <a:cubicBezTo>
                    <a:pt x="669" y="182"/>
                    <a:pt x="669" y="183"/>
                    <a:pt x="669" y="184"/>
                  </a:cubicBezTo>
                  <a:cubicBezTo>
                    <a:pt x="665" y="184"/>
                    <a:pt x="661" y="184"/>
                    <a:pt x="656" y="184"/>
                  </a:cubicBezTo>
                  <a:cubicBezTo>
                    <a:pt x="656" y="183"/>
                    <a:pt x="656" y="182"/>
                    <a:pt x="656" y="181"/>
                  </a:cubicBezTo>
                  <a:close/>
                  <a:moveTo>
                    <a:pt x="656" y="227"/>
                  </a:moveTo>
                  <a:cubicBezTo>
                    <a:pt x="661" y="227"/>
                    <a:pt x="665" y="227"/>
                    <a:pt x="669" y="227"/>
                  </a:cubicBezTo>
                  <a:cubicBezTo>
                    <a:pt x="669" y="227"/>
                    <a:pt x="669" y="228"/>
                    <a:pt x="669" y="229"/>
                  </a:cubicBezTo>
                  <a:cubicBezTo>
                    <a:pt x="665" y="229"/>
                    <a:pt x="661" y="229"/>
                    <a:pt x="656" y="229"/>
                  </a:cubicBezTo>
                  <a:cubicBezTo>
                    <a:pt x="656" y="228"/>
                    <a:pt x="656" y="227"/>
                    <a:pt x="656" y="227"/>
                  </a:cubicBezTo>
                  <a:close/>
                  <a:moveTo>
                    <a:pt x="656" y="272"/>
                  </a:moveTo>
                  <a:cubicBezTo>
                    <a:pt x="661" y="272"/>
                    <a:pt x="665" y="272"/>
                    <a:pt x="669" y="272"/>
                  </a:cubicBezTo>
                  <a:cubicBezTo>
                    <a:pt x="669" y="273"/>
                    <a:pt x="669" y="274"/>
                    <a:pt x="669" y="274"/>
                  </a:cubicBezTo>
                  <a:cubicBezTo>
                    <a:pt x="665" y="274"/>
                    <a:pt x="661" y="274"/>
                    <a:pt x="656" y="274"/>
                  </a:cubicBezTo>
                  <a:cubicBezTo>
                    <a:pt x="656" y="274"/>
                    <a:pt x="656" y="273"/>
                    <a:pt x="656" y="272"/>
                  </a:cubicBezTo>
                  <a:close/>
                  <a:moveTo>
                    <a:pt x="656" y="317"/>
                  </a:moveTo>
                  <a:cubicBezTo>
                    <a:pt x="661" y="317"/>
                    <a:pt x="665" y="317"/>
                    <a:pt x="669" y="317"/>
                  </a:cubicBezTo>
                  <a:cubicBezTo>
                    <a:pt x="669" y="318"/>
                    <a:pt x="669" y="319"/>
                    <a:pt x="669" y="320"/>
                  </a:cubicBezTo>
                  <a:cubicBezTo>
                    <a:pt x="665" y="320"/>
                    <a:pt x="661" y="320"/>
                    <a:pt x="656" y="320"/>
                  </a:cubicBezTo>
                  <a:cubicBezTo>
                    <a:pt x="656" y="319"/>
                    <a:pt x="656" y="318"/>
                    <a:pt x="656" y="317"/>
                  </a:cubicBezTo>
                  <a:close/>
                  <a:moveTo>
                    <a:pt x="656" y="365"/>
                  </a:moveTo>
                  <a:cubicBezTo>
                    <a:pt x="656" y="364"/>
                    <a:pt x="656" y="363"/>
                    <a:pt x="656" y="362"/>
                  </a:cubicBezTo>
                  <a:cubicBezTo>
                    <a:pt x="661" y="362"/>
                    <a:pt x="665" y="362"/>
                    <a:pt x="669" y="362"/>
                  </a:cubicBezTo>
                  <a:cubicBezTo>
                    <a:pt x="669" y="363"/>
                    <a:pt x="669" y="364"/>
                    <a:pt x="669" y="365"/>
                  </a:cubicBezTo>
                  <a:cubicBezTo>
                    <a:pt x="665" y="365"/>
                    <a:pt x="661" y="365"/>
                    <a:pt x="656" y="365"/>
                  </a:cubicBezTo>
                  <a:close/>
                  <a:moveTo>
                    <a:pt x="656" y="408"/>
                  </a:moveTo>
                  <a:cubicBezTo>
                    <a:pt x="661" y="408"/>
                    <a:pt x="665" y="408"/>
                    <a:pt x="669" y="408"/>
                  </a:cubicBezTo>
                  <a:cubicBezTo>
                    <a:pt x="669" y="409"/>
                    <a:pt x="669" y="409"/>
                    <a:pt x="669" y="410"/>
                  </a:cubicBezTo>
                  <a:cubicBezTo>
                    <a:pt x="665" y="410"/>
                    <a:pt x="661" y="410"/>
                    <a:pt x="656" y="410"/>
                  </a:cubicBezTo>
                  <a:cubicBezTo>
                    <a:pt x="656" y="409"/>
                    <a:pt x="656" y="409"/>
                    <a:pt x="656" y="408"/>
                  </a:cubicBezTo>
                  <a:close/>
                  <a:moveTo>
                    <a:pt x="656" y="453"/>
                  </a:moveTo>
                  <a:cubicBezTo>
                    <a:pt x="661" y="453"/>
                    <a:pt x="665" y="453"/>
                    <a:pt x="669" y="453"/>
                  </a:cubicBezTo>
                  <a:cubicBezTo>
                    <a:pt x="669" y="454"/>
                    <a:pt x="669" y="455"/>
                    <a:pt x="669" y="456"/>
                  </a:cubicBezTo>
                  <a:cubicBezTo>
                    <a:pt x="665" y="456"/>
                    <a:pt x="661" y="456"/>
                    <a:pt x="656" y="456"/>
                  </a:cubicBezTo>
                  <a:cubicBezTo>
                    <a:pt x="656" y="455"/>
                    <a:pt x="656" y="454"/>
                    <a:pt x="656" y="453"/>
                  </a:cubicBezTo>
                  <a:close/>
                  <a:moveTo>
                    <a:pt x="674" y="0"/>
                  </a:moveTo>
                  <a:cubicBezTo>
                    <a:pt x="679" y="0"/>
                    <a:pt x="683" y="0"/>
                    <a:pt x="687" y="0"/>
                  </a:cubicBezTo>
                  <a:cubicBezTo>
                    <a:pt x="687" y="1"/>
                    <a:pt x="687" y="2"/>
                    <a:pt x="687" y="3"/>
                  </a:cubicBezTo>
                  <a:cubicBezTo>
                    <a:pt x="683" y="3"/>
                    <a:pt x="679" y="3"/>
                    <a:pt x="674" y="3"/>
                  </a:cubicBezTo>
                  <a:cubicBezTo>
                    <a:pt x="674" y="2"/>
                    <a:pt x="674" y="1"/>
                    <a:pt x="674" y="0"/>
                  </a:cubicBezTo>
                  <a:close/>
                  <a:moveTo>
                    <a:pt x="674" y="45"/>
                  </a:moveTo>
                  <a:cubicBezTo>
                    <a:pt x="679" y="45"/>
                    <a:pt x="683" y="45"/>
                    <a:pt x="687" y="45"/>
                  </a:cubicBezTo>
                  <a:cubicBezTo>
                    <a:pt x="687" y="46"/>
                    <a:pt x="687" y="47"/>
                    <a:pt x="687" y="48"/>
                  </a:cubicBezTo>
                  <a:cubicBezTo>
                    <a:pt x="683" y="48"/>
                    <a:pt x="679" y="48"/>
                    <a:pt x="674" y="48"/>
                  </a:cubicBezTo>
                  <a:cubicBezTo>
                    <a:pt x="674" y="47"/>
                    <a:pt x="674" y="46"/>
                    <a:pt x="674" y="45"/>
                  </a:cubicBezTo>
                  <a:close/>
                  <a:moveTo>
                    <a:pt x="674" y="91"/>
                  </a:moveTo>
                  <a:cubicBezTo>
                    <a:pt x="679" y="91"/>
                    <a:pt x="683" y="91"/>
                    <a:pt x="687" y="91"/>
                  </a:cubicBezTo>
                  <a:cubicBezTo>
                    <a:pt x="687" y="92"/>
                    <a:pt x="687" y="92"/>
                    <a:pt x="687" y="93"/>
                  </a:cubicBezTo>
                  <a:cubicBezTo>
                    <a:pt x="683" y="93"/>
                    <a:pt x="679" y="93"/>
                    <a:pt x="674" y="93"/>
                  </a:cubicBezTo>
                  <a:cubicBezTo>
                    <a:pt x="674" y="92"/>
                    <a:pt x="674" y="92"/>
                    <a:pt x="674" y="91"/>
                  </a:cubicBezTo>
                  <a:close/>
                  <a:moveTo>
                    <a:pt x="674" y="136"/>
                  </a:moveTo>
                  <a:cubicBezTo>
                    <a:pt x="679" y="136"/>
                    <a:pt x="683" y="136"/>
                    <a:pt x="687" y="136"/>
                  </a:cubicBezTo>
                  <a:cubicBezTo>
                    <a:pt x="687" y="137"/>
                    <a:pt x="687" y="138"/>
                    <a:pt x="687" y="139"/>
                  </a:cubicBezTo>
                  <a:cubicBezTo>
                    <a:pt x="683" y="139"/>
                    <a:pt x="679" y="139"/>
                    <a:pt x="674" y="139"/>
                  </a:cubicBezTo>
                  <a:cubicBezTo>
                    <a:pt x="674" y="138"/>
                    <a:pt x="674" y="137"/>
                    <a:pt x="674" y="136"/>
                  </a:cubicBezTo>
                  <a:close/>
                  <a:moveTo>
                    <a:pt x="674" y="181"/>
                  </a:moveTo>
                  <a:cubicBezTo>
                    <a:pt x="679" y="181"/>
                    <a:pt x="683" y="181"/>
                    <a:pt x="687" y="181"/>
                  </a:cubicBezTo>
                  <a:cubicBezTo>
                    <a:pt x="687" y="182"/>
                    <a:pt x="687" y="183"/>
                    <a:pt x="687" y="184"/>
                  </a:cubicBezTo>
                  <a:cubicBezTo>
                    <a:pt x="683" y="184"/>
                    <a:pt x="679" y="184"/>
                    <a:pt x="674" y="184"/>
                  </a:cubicBezTo>
                  <a:cubicBezTo>
                    <a:pt x="674" y="183"/>
                    <a:pt x="674" y="182"/>
                    <a:pt x="674" y="181"/>
                  </a:cubicBezTo>
                  <a:close/>
                  <a:moveTo>
                    <a:pt x="674" y="227"/>
                  </a:moveTo>
                  <a:cubicBezTo>
                    <a:pt x="679" y="227"/>
                    <a:pt x="683" y="227"/>
                    <a:pt x="687" y="227"/>
                  </a:cubicBezTo>
                  <a:cubicBezTo>
                    <a:pt x="687" y="227"/>
                    <a:pt x="687" y="228"/>
                    <a:pt x="687" y="229"/>
                  </a:cubicBezTo>
                  <a:cubicBezTo>
                    <a:pt x="683" y="229"/>
                    <a:pt x="679" y="229"/>
                    <a:pt x="674" y="229"/>
                  </a:cubicBezTo>
                  <a:cubicBezTo>
                    <a:pt x="674" y="228"/>
                    <a:pt x="674" y="227"/>
                    <a:pt x="674" y="227"/>
                  </a:cubicBezTo>
                  <a:close/>
                  <a:moveTo>
                    <a:pt x="674" y="272"/>
                  </a:moveTo>
                  <a:cubicBezTo>
                    <a:pt x="679" y="272"/>
                    <a:pt x="683" y="272"/>
                    <a:pt x="687" y="272"/>
                  </a:cubicBezTo>
                  <a:cubicBezTo>
                    <a:pt x="687" y="273"/>
                    <a:pt x="687" y="274"/>
                    <a:pt x="687" y="274"/>
                  </a:cubicBezTo>
                  <a:cubicBezTo>
                    <a:pt x="683" y="274"/>
                    <a:pt x="679" y="274"/>
                    <a:pt x="674" y="274"/>
                  </a:cubicBezTo>
                  <a:cubicBezTo>
                    <a:pt x="674" y="274"/>
                    <a:pt x="674" y="273"/>
                    <a:pt x="674" y="272"/>
                  </a:cubicBezTo>
                  <a:close/>
                  <a:moveTo>
                    <a:pt x="674" y="317"/>
                  </a:moveTo>
                  <a:cubicBezTo>
                    <a:pt x="679" y="317"/>
                    <a:pt x="683" y="317"/>
                    <a:pt x="687" y="317"/>
                  </a:cubicBezTo>
                  <a:cubicBezTo>
                    <a:pt x="687" y="318"/>
                    <a:pt x="687" y="319"/>
                    <a:pt x="687" y="320"/>
                  </a:cubicBezTo>
                  <a:cubicBezTo>
                    <a:pt x="683" y="320"/>
                    <a:pt x="679" y="320"/>
                    <a:pt x="674" y="320"/>
                  </a:cubicBezTo>
                  <a:cubicBezTo>
                    <a:pt x="674" y="319"/>
                    <a:pt x="674" y="318"/>
                    <a:pt x="674" y="317"/>
                  </a:cubicBezTo>
                  <a:close/>
                  <a:moveTo>
                    <a:pt x="674" y="365"/>
                  </a:moveTo>
                  <a:cubicBezTo>
                    <a:pt x="674" y="364"/>
                    <a:pt x="674" y="363"/>
                    <a:pt x="674" y="362"/>
                  </a:cubicBezTo>
                  <a:cubicBezTo>
                    <a:pt x="679" y="362"/>
                    <a:pt x="683" y="362"/>
                    <a:pt x="687" y="362"/>
                  </a:cubicBezTo>
                  <a:cubicBezTo>
                    <a:pt x="687" y="363"/>
                    <a:pt x="687" y="364"/>
                    <a:pt x="687" y="365"/>
                  </a:cubicBezTo>
                  <a:cubicBezTo>
                    <a:pt x="683" y="365"/>
                    <a:pt x="679" y="365"/>
                    <a:pt x="674" y="365"/>
                  </a:cubicBezTo>
                  <a:close/>
                  <a:moveTo>
                    <a:pt x="674" y="408"/>
                  </a:moveTo>
                  <a:cubicBezTo>
                    <a:pt x="679" y="408"/>
                    <a:pt x="683" y="408"/>
                    <a:pt x="687" y="408"/>
                  </a:cubicBezTo>
                  <a:cubicBezTo>
                    <a:pt x="687" y="409"/>
                    <a:pt x="687" y="409"/>
                    <a:pt x="687" y="410"/>
                  </a:cubicBezTo>
                  <a:cubicBezTo>
                    <a:pt x="683" y="410"/>
                    <a:pt x="679" y="410"/>
                    <a:pt x="674" y="410"/>
                  </a:cubicBezTo>
                  <a:cubicBezTo>
                    <a:pt x="674" y="409"/>
                    <a:pt x="674" y="409"/>
                    <a:pt x="674" y="408"/>
                  </a:cubicBezTo>
                  <a:close/>
                  <a:moveTo>
                    <a:pt x="674" y="453"/>
                  </a:moveTo>
                  <a:cubicBezTo>
                    <a:pt x="679" y="453"/>
                    <a:pt x="683" y="453"/>
                    <a:pt x="687" y="453"/>
                  </a:cubicBezTo>
                  <a:cubicBezTo>
                    <a:pt x="687" y="454"/>
                    <a:pt x="687" y="455"/>
                    <a:pt x="687" y="456"/>
                  </a:cubicBezTo>
                  <a:cubicBezTo>
                    <a:pt x="683" y="456"/>
                    <a:pt x="679" y="456"/>
                    <a:pt x="674" y="456"/>
                  </a:cubicBezTo>
                  <a:cubicBezTo>
                    <a:pt x="674" y="455"/>
                    <a:pt x="674" y="454"/>
                    <a:pt x="674" y="453"/>
                  </a:cubicBezTo>
                  <a:close/>
                  <a:moveTo>
                    <a:pt x="693" y="0"/>
                  </a:moveTo>
                  <a:cubicBezTo>
                    <a:pt x="697" y="0"/>
                    <a:pt x="701" y="0"/>
                    <a:pt x="706" y="0"/>
                  </a:cubicBezTo>
                  <a:cubicBezTo>
                    <a:pt x="706" y="1"/>
                    <a:pt x="706" y="2"/>
                    <a:pt x="706" y="3"/>
                  </a:cubicBezTo>
                  <a:cubicBezTo>
                    <a:pt x="701" y="3"/>
                    <a:pt x="697" y="3"/>
                    <a:pt x="693" y="3"/>
                  </a:cubicBezTo>
                  <a:cubicBezTo>
                    <a:pt x="693" y="2"/>
                    <a:pt x="693" y="1"/>
                    <a:pt x="693" y="0"/>
                  </a:cubicBezTo>
                  <a:close/>
                  <a:moveTo>
                    <a:pt x="693" y="45"/>
                  </a:moveTo>
                  <a:cubicBezTo>
                    <a:pt x="697" y="45"/>
                    <a:pt x="701" y="45"/>
                    <a:pt x="706" y="45"/>
                  </a:cubicBezTo>
                  <a:cubicBezTo>
                    <a:pt x="706" y="46"/>
                    <a:pt x="706" y="47"/>
                    <a:pt x="706" y="48"/>
                  </a:cubicBezTo>
                  <a:cubicBezTo>
                    <a:pt x="701" y="48"/>
                    <a:pt x="697" y="48"/>
                    <a:pt x="693" y="48"/>
                  </a:cubicBezTo>
                  <a:cubicBezTo>
                    <a:pt x="693" y="47"/>
                    <a:pt x="693" y="46"/>
                    <a:pt x="693" y="45"/>
                  </a:cubicBezTo>
                  <a:close/>
                  <a:moveTo>
                    <a:pt x="693" y="91"/>
                  </a:moveTo>
                  <a:cubicBezTo>
                    <a:pt x="697" y="91"/>
                    <a:pt x="701" y="91"/>
                    <a:pt x="706" y="91"/>
                  </a:cubicBezTo>
                  <a:cubicBezTo>
                    <a:pt x="706" y="92"/>
                    <a:pt x="706" y="92"/>
                    <a:pt x="706" y="93"/>
                  </a:cubicBezTo>
                  <a:cubicBezTo>
                    <a:pt x="701" y="93"/>
                    <a:pt x="697" y="93"/>
                    <a:pt x="693" y="93"/>
                  </a:cubicBezTo>
                  <a:cubicBezTo>
                    <a:pt x="693" y="92"/>
                    <a:pt x="693" y="92"/>
                    <a:pt x="693" y="91"/>
                  </a:cubicBezTo>
                  <a:close/>
                  <a:moveTo>
                    <a:pt x="693" y="136"/>
                  </a:moveTo>
                  <a:cubicBezTo>
                    <a:pt x="697" y="136"/>
                    <a:pt x="701" y="136"/>
                    <a:pt x="706" y="136"/>
                  </a:cubicBezTo>
                  <a:cubicBezTo>
                    <a:pt x="706" y="137"/>
                    <a:pt x="706" y="138"/>
                    <a:pt x="706" y="139"/>
                  </a:cubicBezTo>
                  <a:cubicBezTo>
                    <a:pt x="701" y="139"/>
                    <a:pt x="697" y="139"/>
                    <a:pt x="693" y="139"/>
                  </a:cubicBezTo>
                  <a:cubicBezTo>
                    <a:pt x="693" y="138"/>
                    <a:pt x="693" y="137"/>
                    <a:pt x="693" y="136"/>
                  </a:cubicBezTo>
                  <a:close/>
                  <a:moveTo>
                    <a:pt x="693" y="181"/>
                  </a:moveTo>
                  <a:cubicBezTo>
                    <a:pt x="697" y="181"/>
                    <a:pt x="701" y="181"/>
                    <a:pt x="706" y="181"/>
                  </a:cubicBezTo>
                  <a:cubicBezTo>
                    <a:pt x="706" y="182"/>
                    <a:pt x="706" y="183"/>
                    <a:pt x="706" y="184"/>
                  </a:cubicBezTo>
                  <a:cubicBezTo>
                    <a:pt x="701" y="184"/>
                    <a:pt x="697" y="184"/>
                    <a:pt x="693" y="184"/>
                  </a:cubicBezTo>
                  <a:cubicBezTo>
                    <a:pt x="693" y="183"/>
                    <a:pt x="693" y="182"/>
                    <a:pt x="693" y="181"/>
                  </a:cubicBezTo>
                  <a:close/>
                  <a:moveTo>
                    <a:pt x="693" y="227"/>
                  </a:moveTo>
                  <a:cubicBezTo>
                    <a:pt x="697" y="227"/>
                    <a:pt x="701" y="227"/>
                    <a:pt x="706" y="227"/>
                  </a:cubicBezTo>
                  <a:cubicBezTo>
                    <a:pt x="706" y="227"/>
                    <a:pt x="706" y="228"/>
                    <a:pt x="706" y="229"/>
                  </a:cubicBezTo>
                  <a:cubicBezTo>
                    <a:pt x="701" y="229"/>
                    <a:pt x="697" y="229"/>
                    <a:pt x="693" y="229"/>
                  </a:cubicBezTo>
                  <a:cubicBezTo>
                    <a:pt x="693" y="228"/>
                    <a:pt x="693" y="227"/>
                    <a:pt x="693" y="227"/>
                  </a:cubicBezTo>
                  <a:close/>
                  <a:moveTo>
                    <a:pt x="693" y="272"/>
                  </a:moveTo>
                  <a:cubicBezTo>
                    <a:pt x="697" y="272"/>
                    <a:pt x="701" y="272"/>
                    <a:pt x="706" y="272"/>
                  </a:cubicBezTo>
                  <a:cubicBezTo>
                    <a:pt x="706" y="273"/>
                    <a:pt x="706" y="274"/>
                    <a:pt x="706" y="274"/>
                  </a:cubicBezTo>
                  <a:cubicBezTo>
                    <a:pt x="701" y="274"/>
                    <a:pt x="697" y="274"/>
                    <a:pt x="693" y="274"/>
                  </a:cubicBezTo>
                  <a:cubicBezTo>
                    <a:pt x="693" y="274"/>
                    <a:pt x="693" y="273"/>
                    <a:pt x="693" y="272"/>
                  </a:cubicBezTo>
                  <a:close/>
                  <a:moveTo>
                    <a:pt x="693" y="317"/>
                  </a:moveTo>
                  <a:cubicBezTo>
                    <a:pt x="697" y="317"/>
                    <a:pt x="701" y="317"/>
                    <a:pt x="706" y="317"/>
                  </a:cubicBezTo>
                  <a:cubicBezTo>
                    <a:pt x="706" y="318"/>
                    <a:pt x="706" y="319"/>
                    <a:pt x="706" y="320"/>
                  </a:cubicBezTo>
                  <a:cubicBezTo>
                    <a:pt x="701" y="320"/>
                    <a:pt x="697" y="320"/>
                    <a:pt x="693" y="320"/>
                  </a:cubicBezTo>
                  <a:cubicBezTo>
                    <a:pt x="693" y="319"/>
                    <a:pt x="693" y="318"/>
                    <a:pt x="693" y="317"/>
                  </a:cubicBezTo>
                  <a:close/>
                  <a:moveTo>
                    <a:pt x="693" y="365"/>
                  </a:moveTo>
                  <a:cubicBezTo>
                    <a:pt x="693" y="364"/>
                    <a:pt x="693" y="363"/>
                    <a:pt x="693" y="362"/>
                  </a:cubicBezTo>
                  <a:cubicBezTo>
                    <a:pt x="697" y="362"/>
                    <a:pt x="701" y="362"/>
                    <a:pt x="706" y="362"/>
                  </a:cubicBezTo>
                  <a:cubicBezTo>
                    <a:pt x="706" y="363"/>
                    <a:pt x="706" y="364"/>
                    <a:pt x="706" y="365"/>
                  </a:cubicBezTo>
                  <a:cubicBezTo>
                    <a:pt x="701" y="365"/>
                    <a:pt x="697" y="365"/>
                    <a:pt x="693" y="365"/>
                  </a:cubicBezTo>
                  <a:close/>
                  <a:moveTo>
                    <a:pt x="693" y="408"/>
                  </a:moveTo>
                  <a:cubicBezTo>
                    <a:pt x="697" y="408"/>
                    <a:pt x="701" y="408"/>
                    <a:pt x="706" y="408"/>
                  </a:cubicBezTo>
                  <a:cubicBezTo>
                    <a:pt x="706" y="409"/>
                    <a:pt x="706" y="409"/>
                    <a:pt x="706" y="410"/>
                  </a:cubicBezTo>
                  <a:cubicBezTo>
                    <a:pt x="701" y="410"/>
                    <a:pt x="697" y="410"/>
                    <a:pt x="693" y="410"/>
                  </a:cubicBezTo>
                  <a:cubicBezTo>
                    <a:pt x="693" y="409"/>
                    <a:pt x="693" y="409"/>
                    <a:pt x="693" y="408"/>
                  </a:cubicBezTo>
                  <a:close/>
                  <a:moveTo>
                    <a:pt x="693" y="453"/>
                  </a:moveTo>
                  <a:cubicBezTo>
                    <a:pt x="697" y="453"/>
                    <a:pt x="701" y="453"/>
                    <a:pt x="706" y="453"/>
                  </a:cubicBezTo>
                  <a:cubicBezTo>
                    <a:pt x="706" y="454"/>
                    <a:pt x="706" y="455"/>
                    <a:pt x="706" y="456"/>
                  </a:cubicBezTo>
                  <a:cubicBezTo>
                    <a:pt x="701" y="456"/>
                    <a:pt x="697" y="456"/>
                    <a:pt x="693" y="456"/>
                  </a:cubicBezTo>
                  <a:cubicBezTo>
                    <a:pt x="693" y="455"/>
                    <a:pt x="693" y="454"/>
                    <a:pt x="693" y="453"/>
                  </a:cubicBezTo>
                  <a:close/>
                  <a:moveTo>
                    <a:pt x="711" y="0"/>
                  </a:moveTo>
                  <a:cubicBezTo>
                    <a:pt x="715" y="0"/>
                    <a:pt x="720" y="0"/>
                    <a:pt x="724" y="0"/>
                  </a:cubicBezTo>
                  <a:cubicBezTo>
                    <a:pt x="724" y="1"/>
                    <a:pt x="724" y="2"/>
                    <a:pt x="724" y="3"/>
                  </a:cubicBezTo>
                  <a:cubicBezTo>
                    <a:pt x="720" y="3"/>
                    <a:pt x="715" y="3"/>
                    <a:pt x="711" y="3"/>
                  </a:cubicBezTo>
                  <a:cubicBezTo>
                    <a:pt x="711" y="2"/>
                    <a:pt x="711" y="1"/>
                    <a:pt x="711" y="0"/>
                  </a:cubicBezTo>
                  <a:close/>
                  <a:moveTo>
                    <a:pt x="711" y="45"/>
                  </a:moveTo>
                  <a:cubicBezTo>
                    <a:pt x="715" y="45"/>
                    <a:pt x="720" y="45"/>
                    <a:pt x="724" y="45"/>
                  </a:cubicBezTo>
                  <a:cubicBezTo>
                    <a:pt x="724" y="46"/>
                    <a:pt x="724" y="47"/>
                    <a:pt x="724" y="48"/>
                  </a:cubicBezTo>
                  <a:cubicBezTo>
                    <a:pt x="720" y="48"/>
                    <a:pt x="715" y="48"/>
                    <a:pt x="711" y="48"/>
                  </a:cubicBezTo>
                  <a:cubicBezTo>
                    <a:pt x="711" y="47"/>
                    <a:pt x="711" y="46"/>
                    <a:pt x="711" y="45"/>
                  </a:cubicBezTo>
                  <a:close/>
                  <a:moveTo>
                    <a:pt x="711" y="91"/>
                  </a:moveTo>
                  <a:cubicBezTo>
                    <a:pt x="715" y="91"/>
                    <a:pt x="720" y="91"/>
                    <a:pt x="724" y="91"/>
                  </a:cubicBezTo>
                  <a:cubicBezTo>
                    <a:pt x="724" y="92"/>
                    <a:pt x="724" y="92"/>
                    <a:pt x="724" y="93"/>
                  </a:cubicBezTo>
                  <a:cubicBezTo>
                    <a:pt x="720" y="93"/>
                    <a:pt x="715" y="93"/>
                    <a:pt x="711" y="93"/>
                  </a:cubicBezTo>
                  <a:cubicBezTo>
                    <a:pt x="711" y="92"/>
                    <a:pt x="711" y="92"/>
                    <a:pt x="711" y="91"/>
                  </a:cubicBezTo>
                  <a:close/>
                  <a:moveTo>
                    <a:pt x="711" y="136"/>
                  </a:moveTo>
                  <a:cubicBezTo>
                    <a:pt x="715" y="136"/>
                    <a:pt x="720" y="136"/>
                    <a:pt x="724" y="136"/>
                  </a:cubicBezTo>
                  <a:cubicBezTo>
                    <a:pt x="724" y="137"/>
                    <a:pt x="724" y="138"/>
                    <a:pt x="724" y="139"/>
                  </a:cubicBezTo>
                  <a:cubicBezTo>
                    <a:pt x="720" y="139"/>
                    <a:pt x="715" y="139"/>
                    <a:pt x="711" y="139"/>
                  </a:cubicBezTo>
                  <a:cubicBezTo>
                    <a:pt x="711" y="138"/>
                    <a:pt x="711" y="137"/>
                    <a:pt x="711" y="136"/>
                  </a:cubicBezTo>
                  <a:close/>
                  <a:moveTo>
                    <a:pt x="711" y="181"/>
                  </a:moveTo>
                  <a:cubicBezTo>
                    <a:pt x="715" y="181"/>
                    <a:pt x="720" y="181"/>
                    <a:pt x="724" y="181"/>
                  </a:cubicBezTo>
                  <a:cubicBezTo>
                    <a:pt x="724" y="182"/>
                    <a:pt x="724" y="183"/>
                    <a:pt x="724" y="184"/>
                  </a:cubicBezTo>
                  <a:cubicBezTo>
                    <a:pt x="720" y="184"/>
                    <a:pt x="715" y="184"/>
                    <a:pt x="711" y="184"/>
                  </a:cubicBezTo>
                  <a:cubicBezTo>
                    <a:pt x="711" y="183"/>
                    <a:pt x="711" y="182"/>
                    <a:pt x="711" y="181"/>
                  </a:cubicBezTo>
                  <a:close/>
                  <a:moveTo>
                    <a:pt x="711" y="227"/>
                  </a:moveTo>
                  <a:cubicBezTo>
                    <a:pt x="715" y="227"/>
                    <a:pt x="720" y="227"/>
                    <a:pt x="724" y="227"/>
                  </a:cubicBezTo>
                  <a:cubicBezTo>
                    <a:pt x="724" y="227"/>
                    <a:pt x="724" y="228"/>
                    <a:pt x="724" y="229"/>
                  </a:cubicBezTo>
                  <a:cubicBezTo>
                    <a:pt x="720" y="229"/>
                    <a:pt x="715" y="229"/>
                    <a:pt x="711" y="229"/>
                  </a:cubicBezTo>
                  <a:cubicBezTo>
                    <a:pt x="711" y="228"/>
                    <a:pt x="711" y="227"/>
                    <a:pt x="711" y="227"/>
                  </a:cubicBezTo>
                  <a:close/>
                  <a:moveTo>
                    <a:pt x="711" y="272"/>
                  </a:moveTo>
                  <a:cubicBezTo>
                    <a:pt x="715" y="272"/>
                    <a:pt x="720" y="272"/>
                    <a:pt x="724" y="272"/>
                  </a:cubicBezTo>
                  <a:cubicBezTo>
                    <a:pt x="724" y="273"/>
                    <a:pt x="724" y="274"/>
                    <a:pt x="724" y="274"/>
                  </a:cubicBezTo>
                  <a:cubicBezTo>
                    <a:pt x="720" y="274"/>
                    <a:pt x="715" y="274"/>
                    <a:pt x="711" y="274"/>
                  </a:cubicBezTo>
                  <a:cubicBezTo>
                    <a:pt x="711" y="274"/>
                    <a:pt x="711" y="273"/>
                    <a:pt x="711" y="272"/>
                  </a:cubicBezTo>
                  <a:close/>
                  <a:moveTo>
                    <a:pt x="711" y="317"/>
                  </a:moveTo>
                  <a:cubicBezTo>
                    <a:pt x="715" y="317"/>
                    <a:pt x="720" y="317"/>
                    <a:pt x="724" y="317"/>
                  </a:cubicBezTo>
                  <a:cubicBezTo>
                    <a:pt x="724" y="318"/>
                    <a:pt x="724" y="319"/>
                    <a:pt x="724" y="320"/>
                  </a:cubicBezTo>
                  <a:cubicBezTo>
                    <a:pt x="720" y="320"/>
                    <a:pt x="715" y="320"/>
                    <a:pt x="711" y="320"/>
                  </a:cubicBezTo>
                  <a:cubicBezTo>
                    <a:pt x="711" y="319"/>
                    <a:pt x="711" y="318"/>
                    <a:pt x="711" y="317"/>
                  </a:cubicBezTo>
                  <a:close/>
                  <a:moveTo>
                    <a:pt x="711" y="365"/>
                  </a:moveTo>
                  <a:cubicBezTo>
                    <a:pt x="711" y="364"/>
                    <a:pt x="711" y="363"/>
                    <a:pt x="711" y="362"/>
                  </a:cubicBezTo>
                  <a:cubicBezTo>
                    <a:pt x="715" y="362"/>
                    <a:pt x="720" y="362"/>
                    <a:pt x="724" y="362"/>
                  </a:cubicBezTo>
                  <a:cubicBezTo>
                    <a:pt x="724" y="363"/>
                    <a:pt x="724" y="364"/>
                    <a:pt x="724" y="365"/>
                  </a:cubicBezTo>
                  <a:cubicBezTo>
                    <a:pt x="720" y="365"/>
                    <a:pt x="715" y="365"/>
                    <a:pt x="711" y="365"/>
                  </a:cubicBezTo>
                  <a:close/>
                  <a:moveTo>
                    <a:pt x="711" y="408"/>
                  </a:moveTo>
                  <a:cubicBezTo>
                    <a:pt x="715" y="408"/>
                    <a:pt x="720" y="408"/>
                    <a:pt x="724" y="408"/>
                  </a:cubicBezTo>
                  <a:cubicBezTo>
                    <a:pt x="724" y="409"/>
                    <a:pt x="724" y="409"/>
                    <a:pt x="724" y="410"/>
                  </a:cubicBezTo>
                  <a:cubicBezTo>
                    <a:pt x="720" y="410"/>
                    <a:pt x="715" y="410"/>
                    <a:pt x="711" y="410"/>
                  </a:cubicBezTo>
                  <a:cubicBezTo>
                    <a:pt x="711" y="409"/>
                    <a:pt x="711" y="409"/>
                    <a:pt x="711" y="408"/>
                  </a:cubicBezTo>
                  <a:close/>
                  <a:moveTo>
                    <a:pt x="711" y="453"/>
                  </a:moveTo>
                  <a:cubicBezTo>
                    <a:pt x="715" y="453"/>
                    <a:pt x="720" y="453"/>
                    <a:pt x="724" y="453"/>
                  </a:cubicBezTo>
                  <a:cubicBezTo>
                    <a:pt x="724" y="454"/>
                    <a:pt x="724" y="455"/>
                    <a:pt x="724" y="456"/>
                  </a:cubicBezTo>
                  <a:cubicBezTo>
                    <a:pt x="720" y="456"/>
                    <a:pt x="715" y="456"/>
                    <a:pt x="711" y="456"/>
                  </a:cubicBezTo>
                  <a:cubicBezTo>
                    <a:pt x="711" y="455"/>
                    <a:pt x="711" y="454"/>
                    <a:pt x="711" y="453"/>
                  </a:cubicBezTo>
                  <a:close/>
                  <a:moveTo>
                    <a:pt x="729" y="0"/>
                  </a:moveTo>
                  <a:cubicBezTo>
                    <a:pt x="733" y="0"/>
                    <a:pt x="738" y="0"/>
                    <a:pt x="742" y="0"/>
                  </a:cubicBezTo>
                  <a:cubicBezTo>
                    <a:pt x="742" y="1"/>
                    <a:pt x="742" y="2"/>
                    <a:pt x="742" y="3"/>
                  </a:cubicBezTo>
                  <a:cubicBezTo>
                    <a:pt x="738" y="3"/>
                    <a:pt x="733" y="3"/>
                    <a:pt x="729" y="3"/>
                  </a:cubicBezTo>
                  <a:cubicBezTo>
                    <a:pt x="729" y="2"/>
                    <a:pt x="729" y="1"/>
                    <a:pt x="729" y="0"/>
                  </a:cubicBezTo>
                  <a:close/>
                  <a:moveTo>
                    <a:pt x="729" y="45"/>
                  </a:moveTo>
                  <a:cubicBezTo>
                    <a:pt x="733" y="45"/>
                    <a:pt x="738" y="45"/>
                    <a:pt x="742" y="45"/>
                  </a:cubicBezTo>
                  <a:cubicBezTo>
                    <a:pt x="742" y="46"/>
                    <a:pt x="742" y="47"/>
                    <a:pt x="742" y="48"/>
                  </a:cubicBezTo>
                  <a:cubicBezTo>
                    <a:pt x="738" y="48"/>
                    <a:pt x="733" y="48"/>
                    <a:pt x="729" y="48"/>
                  </a:cubicBezTo>
                  <a:cubicBezTo>
                    <a:pt x="729" y="47"/>
                    <a:pt x="729" y="46"/>
                    <a:pt x="729" y="45"/>
                  </a:cubicBezTo>
                  <a:close/>
                  <a:moveTo>
                    <a:pt x="729" y="91"/>
                  </a:moveTo>
                  <a:cubicBezTo>
                    <a:pt x="733" y="91"/>
                    <a:pt x="738" y="91"/>
                    <a:pt x="742" y="91"/>
                  </a:cubicBezTo>
                  <a:cubicBezTo>
                    <a:pt x="742" y="92"/>
                    <a:pt x="742" y="92"/>
                    <a:pt x="742" y="93"/>
                  </a:cubicBezTo>
                  <a:cubicBezTo>
                    <a:pt x="738" y="93"/>
                    <a:pt x="733" y="93"/>
                    <a:pt x="729" y="93"/>
                  </a:cubicBezTo>
                  <a:cubicBezTo>
                    <a:pt x="729" y="92"/>
                    <a:pt x="729" y="92"/>
                    <a:pt x="729" y="91"/>
                  </a:cubicBezTo>
                  <a:close/>
                  <a:moveTo>
                    <a:pt x="729" y="136"/>
                  </a:moveTo>
                  <a:cubicBezTo>
                    <a:pt x="733" y="136"/>
                    <a:pt x="738" y="136"/>
                    <a:pt x="742" y="136"/>
                  </a:cubicBezTo>
                  <a:cubicBezTo>
                    <a:pt x="742" y="137"/>
                    <a:pt x="742" y="138"/>
                    <a:pt x="742" y="139"/>
                  </a:cubicBezTo>
                  <a:cubicBezTo>
                    <a:pt x="738" y="139"/>
                    <a:pt x="733" y="139"/>
                    <a:pt x="729" y="139"/>
                  </a:cubicBezTo>
                  <a:cubicBezTo>
                    <a:pt x="729" y="138"/>
                    <a:pt x="729" y="137"/>
                    <a:pt x="729" y="136"/>
                  </a:cubicBezTo>
                  <a:close/>
                  <a:moveTo>
                    <a:pt x="729" y="181"/>
                  </a:moveTo>
                  <a:cubicBezTo>
                    <a:pt x="733" y="181"/>
                    <a:pt x="738" y="181"/>
                    <a:pt x="742" y="181"/>
                  </a:cubicBezTo>
                  <a:cubicBezTo>
                    <a:pt x="742" y="182"/>
                    <a:pt x="742" y="183"/>
                    <a:pt x="742" y="184"/>
                  </a:cubicBezTo>
                  <a:cubicBezTo>
                    <a:pt x="738" y="184"/>
                    <a:pt x="733" y="184"/>
                    <a:pt x="729" y="184"/>
                  </a:cubicBezTo>
                  <a:cubicBezTo>
                    <a:pt x="729" y="183"/>
                    <a:pt x="729" y="182"/>
                    <a:pt x="729" y="181"/>
                  </a:cubicBezTo>
                  <a:close/>
                  <a:moveTo>
                    <a:pt x="729" y="227"/>
                  </a:moveTo>
                  <a:cubicBezTo>
                    <a:pt x="733" y="227"/>
                    <a:pt x="738" y="227"/>
                    <a:pt x="742" y="227"/>
                  </a:cubicBezTo>
                  <a:cubicBezTo>
                    <a:pt x="742" y="227"/>
                    <a:pt x="742" y="228"/>
                    <a:pt x="742" y="229"/>
                  </a:cubicBezTo>
                  <a:cubicBezTo>
                    <a:pt x="738" y="229"/>
                    <a:pt x="733" y="229"/>
                    <a:pt x="729" y="229"/>
                  </a:cubicBezTo>
                  <a:cubicBezTo>
                    <a:pt x="729" y="228"/>
                    <a:pt x="729" y="227"/>
                    <a:pt x="729" y="227"/>
                  </a:cubicBezTo>
                  <a:close/>
                  <a:moveTo>
                    <a:pt x="729" y="272"/>
                  </a:moveTo>
                  <a:cubicBezTo>
                    <a:pt x="733" y="272"/>
                    <a:pt x="738" y="272"/>
                    <a:pt x="742" y="272"/>
                  </a:cubicBezTo>
                  <a:cubicBezTo>
                    <a:pt x="742" y="273"/>
                    <a:pt x="742" y="274"/>
                    <a:pt x="742" y="274"/>
                  </a:cubicBezTo>
                  <a:cubicBezTo>
                    <a:pt x="738" y="274"/>
                    <a:pt x="733" y="274"/>
                    <a:pt x="729" y="274"/>
                  </a:cubicBezTo>
                  <a:cubicBezTo>
                    <a:pt x="729" y="274"/>
                    <a:pt x="729" y="273"/>
                    <a:pt x="729" y="272"/>
                  </a:cubicBezTo>
                  <a:close/>
                  <a:moveTo>
                    <a:pt x="729" y="317"/>
                  </a:moveTo>
                  <a:cubicBezTo>
                    <a:pt x="733" y="317"/>
                    <a:pt x="738" y="317"/>
                    <a:pt x="742" y="317"/>
                  </a:cubicBezTo>
                  <a:cubicBezTo>
                    <a:pt x="742" y="318"/>
                    <a:pt x="742" y="319"/>
                    <a:pt x="742" y="320"/>
                  </a:cubicBezTo>
                  <a:cubicBezTo>
                    <a:pt x="738" y="320"/>
                    <a:pt x="733" y="320"/>
                    <a:pt x="729" y="320"/>
                  </a:cubicBezTo>
                  <a:cubicBezTo>
                    <a:pt x="729" y="319"/>
                    <a:pt x="729" y="318"/>
                    <a:pt x="729" y="317"/>
                  </a:cubicBezTo>
                  <a:close/>
                  <a:moveTo>
                    <a:pt x="729" y="365"/>
                  </a:moveTo>
                  <a:cubicBezTo>
                    <a:pt x="729" y="364"/>
                    <a:pt x="729" y="363"/>
                    <a:pt x="729" y="362"/>
                  </a:cubicBezTo>
                  <a:cubicBezTo>
                    <a:pt x="733" y="362"/>
                    <a:pt x="738" y="362"/>
                    <a:pt x="742" y="362"/>
                  </a:cubicBezTo>
                  <a:cubicBezTo>
                    <a:pt x="742" y="363"/>
                    <a:pt x="742" y="364"/>
                    <a:pt x="742" y="365"/>
                  </a:cubicBezTo>
                  <a:cubicBezTo>
                    <a:pt x="738" y="365"/>
                    <a:pt x="733" y="365"/>
                    <a:pt x="729" y="365"/>
                  </a:cubicBezTo>
                  <a:close/>
                  <a:moveTo>
                    <a:pt x="729" y="408"/>
                  </a:moveTo>
                  <a:cubicBezTo>
                    <a:pt x="733" y="408"/>
                    <a:pt x="738" y="408"/>
                    <a:pt x="742" y="408"/>
                  </a:cubicBezTo>
                  <a:cubicBezTo>
                    <a:pt x="742" y="409"/>
                    <a:pt x="742" y="409"/>
                    <a:pt x="742" y="410"/>
                  </a:cubicBezTo>
                  <a:cubicBezTo>
                    <a:pt x="738" y="410"/>
                    <a:pt x="733" y="410"/>
                    <a:pt x="729" y="410"/>
                  </a:cubicBezTo>
                  <a:cubicBezTo>
                    <a:pt x="729" y="409"/>
                    <a:pt x="729" y="409"/>
                    <a:pt x="729" y="408"/>
                  </a:cubicBezTo>
                  <a:close/>
                  <a:moveTo>
                    <a:pt x="729" y="453"/>
                  </a:moveTo>
                  <a:cubicBezTo>
                    <a:pt x="733" y="453"/>
                    <a:pt x="738" y="453"/>
                    <a:pt x="742" y="453"/>
                  </a:cubicBezTo>
                  <a:cubicBezTo>
                    <a:pt x="742" y="454"/>
                    <a:pt x="742" y="455"/>
                    <a:pt x="742" y="456"/>
                  </a:cubicBezTo>
                  <a:cubicBezTo>
                    <a:pt x="738" y="456"/>
                    <a:pt x="733" y="456"/>
                    <a:pt x="729" y="456"/>
                  </a:cubicBezTo>
                  <a:cubicBezTo>
                    <a:pt x="729" y="455"/>
                    <a:pt x="729" y="454"/>
                    <a:pt x="729" y="453"/>
                  </a:cubicBezTo>
                  <a:close/>
                  <a:moveTo>
                    <a:pt x="747" y="0"/>
                  </a:moveTo>
                  <a:cubicBezTo>
                    <a:pt x="752" y="0"/>
                    <a:pt x="756" y="0"/>
                    <a:pt x="760" y="0"/>
                  </a:cubicBezTo>
                  <a:cubicBezTo>
                    <a:pt x="760" y="1"/>
                    <a:pt x="760" y="2"/>
                    <a:pt x="760" y="3"/>
                  </a:cubicBezTo>
                  <a:cubicBezTo>
                    <a:pt x="756" y="3"/>
                    <a:pt x="752" y="3"/>
                    <a:pt x="747" y="3"/>
                  </a:cubicBezTo>
                  <a:cubicBezTo>
                    <a:pt x="747" y="2"/>
                    <a:pt x="747" y="1"/>
                    <a:pt x="747" y="0"/>
                  </a:cubicBezTo>
                  <a:close/>
                  <a:moveTo>
                    <a:pt x="747" y="45"/>
                  </a:moveTo>
                  <a:cubicBezTo>
                    <a:pt x="752" y="45"/>
                    <a:pt x="756" y="45"/>
                    <a:pt x="760" y="45"/>
                  </a:cubicBezTo>
                  <a:cubicBezTo>
                    <a:pt x="760" y="46"/>
                    <a:pt x="760" y="47"/>
                    <a:pt x="760" y="48"/>
                  </a:cubicBezTo>
                  <a:cubicBezTo>
                    <a:pt x="756" y="48"/>
                    <a:pt x="752" y="48"/>
                    <a:pt x="747" y="48"/>
                  </a:cubicBezTo>
                  <a:cubicBezTo>
                    <a:pt x="747" y="47"/>
                    <a:pt x="747" y="46"/>
                    <a:pt x="747" y="45"/>
                  </a:cubicBezTo>
                  <a:close/>
                  <a:moveTo>
                    <a:pt x="747" y="91"/>
                  </a:moveTo>
                  <a:cubicBezTo>
                    <a:pt x="752" y="91"/>
                    <a:pt x="756" y="91"/>
                    <a:pt x="760" y="91"/>
                  </a:cubicBezTo>
                  <a:cubicBezTo>
                    <a:pt x="760" y="92"/>
                    <a:pt x="760" y="92"/>
                    <a:pt x="760" y="93"/>
                  </a:cubicBezTo>
                  <a:cubicBezTo>
                    <a:pt x="756" y="93"/>
                    <a:pt x="752" y="93"/>
                    <a:pt x="747" y="93"/>
                  </a:cubicBezTo>
                  <a:cubicBezTo>
                    <a:pt x="747" y="92"/>
                    <a:pt x="747" y="92"/>
                    <a:pt x="747" y="91"/>
                  </a:cubicBezTo>
                  <a:close/>
                  <a:moveTo>
                    <a:pt x="747" y="136"/>
                  </a:moveTo>
                  <a:cubicBezTo>
                    <a:pt x="752" y="136"/>
                    <a:pt x="756" y="136"/>
                    <a:pt x="760" y="136"/>
                  </a:cubicBezTo>
                  <a:cubicBezTo>
                    <a:pt x="760" y="137"/>
                    <a:pt x="760" y="138"/>
                    <a:pt x="760" y="139"/>
                  </a:cubicBezTo>
                  <a:cubicBezTo>
                    <a:pt x="756" y="139"/>
                    <a:pt x="752" y="139"/>
                    <a:pt x="747" y="139"/>
                  </a:cubicBezTo>
                  <a:cubicBezTo>
                    <a:pt x="747" y="138"/>
                    <a:pt x="747" y="137"/>
                    <a:pt x="747" y="136"/>
                  </a:cubicBezTo>
                  <a:close/>
                  <a:moveTo>
                    <a:pt x="747" y="181"/>
                  </a:moveTo>
                  <a:cubicBezTo>
                    <a:pt x="752" y="181"/>
                    <a:pt x="756" y="181"/>
                    <a:pt x="760" y="181"/>
                  </a:cubicBezTo>
                  <a:cubicBezTo>
                    <a:pt x="760" y="182"/>
                    <a:pt x="760" y="183"/>
                    <a:pt x="760" y="184"/>
                  </a:cubicBezTo>
                  <a:cubicBezTo>
                    <a:pt x="756" y="184"/>
                    <a:pt x="752" y="184"/>
                    <a:pt x="747" y="184"/>
                  </a:cubicBezTo>
                  <a:cubicBezTo>
                    <a:pt x="747" y="183"/>
                    <a:pt x="747" y="182"/>
                    <a:pt x="747" y="181"/>
                  </a:cubicBezTo>
                  <a:close/>
                  <a:moveTo>
                    <a:pt x="747" y="227"/>
                  </a:moveTo>
                  <a:cubicBezTo>
                    <a:pt x="752" y="227"/>
                    <a:pt x="756" y="227"/>
                    <a:pt x="760" y="227"/>
                  </a:cubicBezTo>
                  <a:cubicBezTo>
                    <a:pt x="760" y="227"/>
                    <a:pt x="760" y="228"/>
                    <a:pt x="760" y="229"/>
                  </a:cubicBezTo>
                  <a:cubicBezTo>
                    <a:pt x="756" y="229"/>
                    <a:pt x="752" y="229"/>
                    <a:pt x="747" y="229"/>
                  </a:cubicBezTo>
                  <a:cubicBezTo>
                    <a:pt x="747" y="228"/>
                    <a:pt x="747" y="227"/>
                    <a:pt x="747" y="227"/>
                  </a:cubicBezTo>
                  <a:close/>
                  <a:moveTo>
                    <a:pt x="747" y="272"/>
                  </a:moveTo>
                  <a:cubicBezTo>
                    <a:pt x="752" y="272"/>
                    <a:pt x="756" y="272"/>
                    <a:pt x="760" y="272"/>
                  </a:cubicBezTo>
                  <a:cubicBezTo>
                    <a:pt x="760" y="273"/>
                    <a:pt x="760" y="274"/>
                    <a:pt x="760" y="274"/>
                  </a:cubicBezTo>
                  <a:cubicBezTo>
                    <a:pt x="756" y="274"/>
                    <a:pt x="752" y="274"/>
                    <a:pt x="747" y="274"/>
                  </a:cubicBezTo>
                  <a:cubicBezTo>
                    <a:pt x="747" y="274"/>
                    <a:pt x="747" y="273"/>
                    <a:pt x="747" y="272"/>
                  </a:cubicBezTo>
                  <a:close/>
                  <a:moveTo>
                    <a:pt x="747" y="317"/>
                  </a:moveTo>
                  <a:cubicBezTo>
                    <a:pt x="752" y="317"/>
                    <a:pt x="756" y="317"/>
                    <a:pt x="760" y="317"/>
                  </a:cubicBezTo>
                  <a:cubicBezTo>
                    <a:pt x="760" y="318"/>
                    <a:pt x="760" y="319"/>
                    <a:pt x="760" y="320"/>
                  </a:cubicBezTo>
                  <a:cubicBezTo>
                    <a:pt x="756" y="320"/>
                    <a:pt x="752" y="320"/>
                    <a:pt x="747" y="320"/>
                  </a:cubicBezTo>
                  <a:cubicBezTo>
                    <a:pt x="747" y="319"/>
                    <a:pt x="747" y="318"/>
                    <a:pt x="747" y="317"/>
                  </a:cubicBezTo>
                  <a:close/>
                  <a:moveTo>
                    <a:pt x="747" y="365"/>
                  </a:moveTo>
                  <a:cubicBezTo>
                    <a:pt x="747" y="364"/>
                    <a:pt x="747" y="363"/>
                    <a:pt x="747" y="362"/>
                  </a:cubicBezTo>
                  <a:cubicBezTo>
                    <a:pt x="752" y="362"/>
                    <a:pt x="756" y="362"/>
                    <a:pt x="760" y="362"/>
                  </a:cubicBezTo>
                  <a:cubicBezTo>
                    <a:pt x="760" y="363"/>
                    <a:pt x="760" y="364"/>
                    <a:pt x="760" y="365"/>
                  </a:cubicBezTo>
                  <a:cubicBezTo>
                    <a:pt x="756" y="365"/>
                    <a:pt x="752" y="365"/>
                    <a:pt x="747" y="365"/>
                  </a:cubicBezTo>
                  <a:close/>
                  <a:moveTo>
                    <a:pt x="747" y="408"/>
                  </a:moveTo>
                  <a:cubicBezTo>
                    <a:pt x="752" y="408"/>
                    <a:pt x="756" y="408"/>
                    <a:pt x="760" y="408"/>
                  </a:cubicBezTo>
                  <a:cubicBezTo>
                    <a:pt x="760" y="409"/>
                    <a:pt x="760" y="409"/>
                    <a:pt x="760" y="410"/>
                  </a:cubicBezTo>
                  <a:cubicBezTo>
                    <a:pt x="756" y="410"/>
                    <a:pt x="752" y="410"/>
                    <a:pt x="747" y="410"/>
                  </a:cubicBezTo>
                  <a:cubicBezTo>
                    <a:pt x="747" y="409"/>
                    <a:pt x="747" y="409"/>
                    <a:pt x="747" y="408"/>
                  </a:cubicBezTo>
                  <a:close/>
                  <a:moveTo>
                    <a:pt x="747" y="453"/>
                  </a:moveTo>
                  <a:cubicBezTo>
                    <a:pt x="752" y="453"/>
                    <a:pt x="756" y="453"/>
                    <a:pt x="760" y="453"/>
                  </a:cubicBezTo>
                  <a:cubicBezTo>
                    <a:pt x="760" y="454"/>
                    <a:pt x="760" y="455"/>
                    <a:pt x="760" y="456"/>
                  </a:cubicBezTo>
                  <a:cubicBezTo>
                    <a:pt x="756" y="456"/>
                    <a:pt x="752" y="456"/>
                    <a:pt x="747" y="456"/>
                  </a:cubicBezTo>
                  <a:cubicBezTo>
                    <a:pt x="747" y="455"/>
                    <a:pt x="747" y="454"/>
                    <a:pt x="747" y="453"/>
                  </a:cubicBezTo>
                  <a:close/>
                  <a:moveTo>
                    <a:pt x="766" y="0"/>
                  </a:moveTo>
                  <a:cubicBezTo>
                    <a:pt x="770" y="0"/>
                    <a:pt x="774" y="0"/>
                    <a:pt x="779" y="0"/>
                  </a:cubicBezTo>
                  <a:cubicBezTo>
                    <a:pt x="779" y="1"/>
                    <a:pt x="779" y="2"/>
                    <a:pt x="779" y="3"/>
                  </a:cubicBezTo>
                  <a:cubicBezTo>
                    <a:pt x="774" y="3"/>
                    <a:pt x="770" y="3"/>
                    <a:pt x="766" y="3"/>
                  </a:cubicBezTo>
                  <a:cubicBezTo>
                    <a:pt x="766" y="2"/>
                    <a:pt x="766" y="1"/>
                    <a:pt x="766" y="0"/>
                  </a:cubicBezTo>
                  <a:close/>
                  <a:moveTo>
                    <a:pt x="766" y="45"/>
                  </a:moveTo>
                  <a:cubicBezTo>
                    <a:pt x="770" y="45"/>
                    <a:pt x="774" y="45"/>
                    <a:pt x="779" y="45"/>
                  </a:cubicBezTo>
                  <a:cubicBezTo>
                    <a:pt x="779" y="46"/>
                    <a:pt x="779" y="47"/>
                    <a:pt x="779" y="48"/>
                  </a:cubicBezTo>
                  <a:cubicBezTo>
                    <a:pt x="774" y="48"/>
                    <a:pt x="770" y="48"/>
                    <a:pt x="766" y="48"/>
                  </a:cubicBezTo>
                  <a:cubicBezTo>
                    <a:pt x="766" y="47"/>
                    <a:pt x="766" y="46"/>
                    <a:pt x="766" y="45"/>
                  </a:cubicBezTo>
                  <a:close/>
                  <a:moveTo>
                    <a:pt x="766" y="91"/>
                  </a:moveTo>
                  <a:cubicBezTo>
                    <a:pt x="770" y="91"/>
                    <a:pt x="774" y="91"/>
                    <a:pt x="779" y="91"/>
                  </a:cubicBezTo>
                  <a:cubicBezTo>
                    <a:pt x="779" y="92"/>
                    <a:pt x="779" y="92"/>
                    <a:pt x="779" y="93"/>
                  </a:cubicBezTo>
                  <a:cubicBezTo>
                    <a:pt x="774" y="93"/>
                    <a:pt x="770" y="93"/>
                    <a:pt x="766" y="93"/>
                  </a:cubicBezTo>
                  <a:cubicBezTo>
                    <a:pt x="766" y="92"/>
                    <a:pt x="766" y="92"/>
                    <a:pt x="766" y="91"/>
                  </a:cubicBezTo>
                  <a:close/>
                  <a:moveTo>
                    <a:pt x="766" y="136"/>
                  </a:moveTo>
                  <a:cubicBezTo>
                    <a:pt x="770" y="136"/>
                    <a:pt x="774" y="136"/>
                    <a:pt x="779" y="136"/>
                  </a:cubicBezTo>
                  <a:cubicBezTo>
                    <a:pt x="779" y="137"/>
                    <a:pt x="779" y="138"/>
                    <a:pt x="779" y="139"/>
                  </a:cubicBezTo>
                  <a:cubicBezTo>
                    <a:pt x="774" y="139"/>
                    <a:pt x="770" y="139"/>
                    <a:pt x="766" y="139"/>
                  </a:cubicBezTo>
                  <a:cubicBezTo>
                    <a:pt x="766" y="138"/>
                    <a:pt x="766" y="137"/>
                    <a:pt x="766" y="136"/>
                  </a:cubicBezTo>
                  <a:close/>
                  <a:moveTo>
                    <a:pt x="766" y="181"/>
                  </a:moveTo>
                  <a:cubicBezTo>
                    <a:pt x="770" y="181"/>
                    <a:pt x="774" y="181"/>
                    <a:pt x="779" y="181"/>
                  </a:cubicBezTo>
                  <a:cubicBezTo>
                    <a:pt x="779" y="182"/>
                    <a:pt x="779" y="183"/>
                    <a:pt x="779" y="184"/>
                  </a:cubicBezTo>
                  <a:cubicBezTo>
                    <a:pt x="774" y="184"/>
                    <a:pt x="770" y="184"/>
                    <a:pt x="766" y="184"/>
                  </a:cubicBezTo>
                  <a:cubicBezTo>
                    <a:pt x="766" y="183"/>
                    <a:pt x="766" y="182"/>
                    <a:pt x="766" y="181"/>
                  </a:cubicBezTo>
                  <a:close/>
                  <a:moveTo>
                    <a:pt x="766" y="227"/>
                  </a:moveTo>
                  <a:cubicBezTo>
                    <a:pt x="770" y="227"/>
                    <a:pt x="774" y="227"/>
                    <a:pt x="779" y="227"/>
                  </a:cubicBezTo>
                  <a:cubicBezTo>
                    <a:pt x="779" y="227"/>
                    <a:pt x="779" y="228"/>
                    <a:pt x="779" y="229"/>
                  </a:cubicBezTo>
                  <a:cubicBezTo>
                    <a:pt x="774" y="229"/>
                    <a:pt x="770" y="229"/>
                    <a:pt x="766" y="229"/>
                  </a:cubicBezTo>
                  <a:cubicBezTo>
                    <a:pt x="766" y="228"/>
                    <a:pt x="766" y="227"/>
                    <a:pt x="766" y="227"/>
                  </a:cubicBezTo>
                  <a:close/>
                  <a:moveTo>
                    <a:pt x="766" y="272"/>
                  </a:moveTo>
                  <a:cubicBezTo>
                    <a:pt x="770" y="272"/>
                    <a:pt x="774" y="272"/>
                    <a:pt x="779" y="272"/>
                  </a:cubicBezTo>
                  <a:cubicBezTo>
                    <a:pt x="779" y="273"/>
                    <a:pt x="779" y="274"/>
                    <a:pt x="779" y="274"/>
                  </a:cubicBezTo>
                  <a:cubicBezTo>
                    <a:pt x="774" y="274"/>
                    <a:pt x="770" y="274"/>
                    <a:pt x="766" y="274"/>
                  </a:cubicBezTo>
                  <a:cubicBezTo>
                    <a:pt x="766" y="274"/>
                    <a:pt x="766" y="273"/>
                    <a:pt x="766" y="272"/>
                  </a:cubicBezTo>
                  <a:close/>
                  <a:moveTo>
                    <a:pt x="766" y="317"/>
                  </a:moveTo>
                  <a:cubicBezTo>
                    <a:pt x="770" y="317"/>
                    <a:pt x="774" y="317"/>
                    <a:pt x="779" y="317"/>
                  </a:cubicBezTo>
                  <a:cubicBezTo>
                    <a:pt x="779" y="318"/>
                    <a:pt x="779" y="319"/>
                    <a:pt x="779" y="320"/>
                  </a:cubicBezTo>
                  <a:cubicBezTo>
                    <a:pt x="774" y="320"/>
                    <a:pt x="770" y="320"/>
                    <a:pt x="766" y="320"/>
                  </a:cubicBezTo>
                  <a:cubicBezTo>
                    <a:pt x="766" y="319"/>
                    <a:pt x="766" y="318"/>
                    <a:pt x="766" y="317"/>
                  </a:cubicBezTo>
                  <a:close/>
                  <a:moveTo>
                    <a:pt x="766" y="365"/>
                  </a:moveTo>
                  <a:cubicBezTo>
                    <a:pt x="766" y="364"/>
                    <a:pt x="766" y="363"/>
                    <a:pt x="766" y="362"/>
                  </a:cubicBezTo>
                  <a:cubicBezTo>
                    <a:pt x="770" y="362"/>
                    <a:pt x="774" y="362"/>
                    <a:pt x="779" y="362"/>
                  </a:cubicBezTo>
                  <a:cubicBezTo>
                    <a:pt x="779" y="363"/>
                    <a:pt x="779" y="364"/>
                    <a:pt x="779" y="365"/>
                  </a:cubicBezTo>
                  <a:cubicBezTo>
                    <a:pt x="774" y="365"/>
                    <a:pt x="770" y="365"/>
                    <a:pt x="766" y="365"/>
                  </a:cubicBezTo>
                  <a:close/>
                  <a:moveTo>
                    <a:pt x="766" y="408"/>
                  </a:moveTo>
                  <a:cubicBezTo>
                    <a:pt x="770" y="408"/>
                    <a:pt x="774" y="408"/>
                    <a:pt x="779" y="408"/>
                  </a:cubicBezTo>
                  <a:cubicBezTo>
                    <a:pt x="779" y="409"/>
                    <a:pt x="779" y="409"/>
                    <a:pt x="779" y="410"/>
                  </a:cubicBezTo>
                  <a:cubicBezTo>
                    <a:pt x="774" y="410"/>
                    <a:pt x="770" y="410"/>
                    <a:pt x="766" y="410"/>
                  </a:cubicBezTo>
                  <a:cubicBezTo>
                    <a:pt x="766" y="409"/>
                    <a:pt x="766" y="409"/>
                    <a:pt x="766" y="408"/>
                  </a:cubicBezTo>
                  <a:close/>
                  <a:moveTo>
                    <a:pt x="766" y="453"/>
                  </a:moveTo>
                  <a:cubicBezTo>
                    <a:pt x="770" y="453"/>
                    <a:pt x="774" y="453"/>
                    <a:pt x="779" y="453"/>
                  </a:cubicBezTo>
                  <a:cubicBezTo>
                    <a:pt x="779" y="454"/>
                    <a:pt x="779" y="455"/>
                    <a:pt x="779" y="456"/>
                  </a:cubicBezTo>
                  <a:cubicBezTo>
                    <a:pt x="774" y="456"/>
                    <a:pt x="770" y="456"/>
                    <a:pt x="766" y="456"/>
                  </a:cubicBezTo>
                  <a:cubicBezTo>
                    <a:pt x="766" y="455"/>
                    <a:pt x="766" y="454"/>
                    <a:pt x="766" y="453"/>
                  </a:cubicBezTo>
                  <a:close/>
                  <a:moveTo>
                    <a:pt x="784" y="0"/>
                  </a:moveTo>
                  <a:cubicBezTo>
                    <a:pt x="788" y="0"/>
                    <a:pt x="792" y="0"/>
                    <a:pt x="797" y="0"/>
                  </a:cubicBezTo>
                  <a:cubicBezTo>
                    <a:pt x="797" y="1"/>
                    <a:pt x="797" y="2"/>
                    <a:pt x="797" y="3"/>
                  </a:cubicBezTo>
                  <a:cubicBezTo>
                    <a:pt x="792" y="3"/>
                    <a:pt x="788" y="3"/>
                    <a:pt x="784" y="3"/>
                  </a:cubicBezTo>
                  <a:cubicBezTo>
                    <a:pt x="784" y="2"/>
                    <a:pt x="784" y="1"/>
                    <a:pt x="784" y="0"/>
                  </a:cubicBezTo>
                  <a:close/>
                  <a:moveTo>
                    <a:pt x="784" y="45"/>
                  </a:moveTo>
                  <a:cubicBezTo>
                    <a:pt x="788" y="45"/>
                    <a:pt x="792" y="45"/>
                    <a:pt x="797" y="45"/>
                  </a:cubicBezTo>
                  <a:cubicBezTo>
                    <a:pt x="797" y="46"/>
                    <a:pt x="797" y="47"/>
                    <a:pt x="797" y="48"/>
                  </a:cubicBezTo>
                  <a:cubicBezTo>
                    <a:pt x="792" y="48"/>
                    <a:pt x="788" y="48"/>
                    <a:pt x="784" y="48"/>
                  </a:cubicBezTo>
                  <a:cubicBezTo>
                    <a:pt x="784" y="47"/>
                    <a:pt x="784" y="46"/>
                    <a:pt x="784" y="45"/>
                  </a:cubicBezTo>
                  <a:close/>
                  <a:moveTo>
                    <a:pt x="784" y="91"/>
                  </a:moveTo>
                  <a:cubicBezTo>
                    <a:pt x="788" y="91"/>
                    <a:pt x="792" y="91"/>
                    <a:pt x="797" y="91"/>
                  </a:cubicBezTo>
                  <a:cubicBezTo>
                    <a:pt x="797" y="92"/>
                    <a:pt x="797" y="92"/>
                    <a:pt x="797" y="93"/>
                  </a:cubicBezTo>
                  <a:cubicBezTo>
                    <a:pt x="792" y="93"/>
                    <a:pt x="788" y="93"/>
                    <a:pt x="784" y="93"/>
                  </a:cubicBezTo>
                  <a:cubicBezTo>
                    <a:pt x="784" y="92"/>
                    <a:pt x="784" y="92"/>
                    <a:pt x="784" y="91"/>
                  </a:cubicBezTo>
                  <a:close/>
                  <a:moveTo>
                    <a:pt x="784" y="136"/>
                  </a:moveTo>
                  <a:cubicBezTo>
                    <a:pt x="788" y="136"/>
                    <a:pt x="792" y="136"/>
                    <a:pt x="797" y="136"/>
                  </a:cubicBezTo>
                  <a:cubicBezTo>
                    <a:pt x="797" y="137"/>
                    <a:pt x="797" y="138"/>
                    <a:pt x="797" y="139"/>
                  </a:cubicBezTo>
                  <a:cubicBezTo>
                    <a:pt x="792" y="139"/>
                    <a:pt x="788" y="139"/>
                    <a:pt x="784" y="139"/>
                  </a:cubicBezTo>
                  <a:cubicBezTo>
                    <a:pt x="784" y="138"/>
                    <a:pt x="784" y="137"/>
                    <a:pt x="784" y="136"/>
                  </a:cubicBezTo>
                  <a:close/>
                  <a:moveTo>
                    <a:pt x="784" y="181"/>
                  </a:moveTo>
                  <a:cubicBezTo>
                    <a:pt x="788" y="181"/>
                    <a:pt x="792" y="181"/>
                    <a:pt x="797" y="181"/>
                  </a:cubicBezTo>
                  <a:cubicBezTo>
                    <a:pt x="797" y="182"/>
                    <a:pt x="797" y="183"/>
                    <a:pt x="797" y="184"/>
                  </a:cubicBezTo>
                  <a:cubicBezTo>
                    <a:pt x="792" y="184"/>
                    <a:pt x="788" y="184"/>
                    <a:pt x="784" y="184"/>
                  </a:cubicBezTo>
                  <a:cubicBezTo>
                    <a:pt x="784" y="183"/>
                    <a:pt x="784" y="182"/>
                    <a:pt x="784" y="181"/>
                  </a:cubicBezTo>
                  <a:close/>
                  <a:moveTo>
                    <a:pt x="784" y="227"/>
                  </a:moveTo>
                  <a:cubicBezTo>
                    <a:pt x="788" y="227"/>
                    <a:pt x="792" y="227"/>
                    <a:pt x="797" y="227"/>
                  </a:cubicBezTo>
                  <a:cubicBezTo>
                    <a:pt x="797" y="227"/>
                    <a:pt x="797" y="228"/>
                    <a:pt x="797" y="229"/>
                  </a:cubicBezTo>
                  <a:cubicBezTo>
                    <a:pt x="792" y="229"/>
                    <a:pt x="788" y="229"/>
                    <a:pt x="784" y="229"/>
                  </a:cubicBezTo>
                  <a:cubicBezTo>
                    <a:pt x="784" y="228"/>
                    <a:pt x="784" y="227"/>
                    <a:pt x="784" y="227"/>
                  </a:cubicBezTo>
                  <a:close/>
                  <a:moveTo>
                    <a:pt x="784" y="272"/>
                  </a:moveTo>
                  <a:cubicBezTo>
                    <a:pt x="788" y="272"/>
                    <a:pt x="792" y="272"/>
                    <a:pt x="797" y="272"/>
                  </a:cubicBezTo>
                  <a:cubicBezTo>
                    <a:pt x="797" y="273"/>
                    <a:pt x="797" y="274"/>
                    <a:pt x="797" y="274"/>
                  </a:cubicBezTo>
                  <a:cubicBezTo>
                    <a:pt x="792" y="274"/>
                    <a:pt x="788" y="274"/>
                    <a:pt x="784" y="274"/>
                  </a:cubicBezTo>
                  <a:cubicBezTo>
                    <a:pt x="784" y="274"/>
                    <a:pt x="784" y="273"/>
                    <a:pt x="784" y="272"/>
                  </a:cubicBezTo>
                  <a:close/>
                  <a:moveTo>
                    <a:pt x="784" y="317"/>
                  </a:moveTo>
                  <a:cubicBezTo>
                    <a:pt x="788" y="317"/>
                    <a:pt x="792" y="317"/>
                    <a:pt x="797" y="317"/>
                  </a:cubicBezTo>
                  <a:cubicBezTo>
                    <a:pt x="797" y="318"/>
                    <a:pt x="797" y="319"/>
                    <a:pt x="797" y="320"/>
                  </a:cubicBezTo>
                  <a:cubicBezTo>
                    <a:pt x="792" y="320"/>
                    <a:pt x="788" y="320"/>
                    <a:pt x="784" y="320"/>
                  </a:cubicBezTo>
                  <a:cubicBezTo>
                    <a:pt x="784" y="319"/>
                    <a:pt x="784" y="318"/>
                    <a:pt x="784" y="317"/>
                  </a:cubicBezTo>
                  <a:close/>
                  <a:moveTo>
                    <a:pt x="784" y="365"/>
                  </a:moveTo>
                  <a:cubicBezTo>
                    <a:pt x="784" y="364"/>
                    <a:pt x="784" y="363"/>
                    <a:pt x="784" y="362"/>
                  </a:cubicBezTo>
                  <a:cubicBezTo>
                    <a:pt x="788" y="362"/>
                    <a:pt x="792" y="362"/>
                    <a:pt x="797" y="362"/>
                  </a:cubicBezTo>
                  <a:cubicBezTo>
                    <a:pt x="797" y="363"/>
                    <a:pt x="797" y="364"/>
                    <a:pt x="797" y="365"/>
                  </a:cubicBezTo>
                  <a:cubicBezTo>
                    <a:pt x="792" y="365"/>
                    <a:pt x="788" y="365"/>
                    <a:pt x="784" y="365"/>
                  </a:cubicBezTo>
                  <a:close/>
                  <a:moveTo>
                    <a:pt x="784" y="408"/>
                  </a:moveTo>
                  <a:cubicBezTo>
                    <a:pt x="788" y="408"/>
                    <a:pt x="792" y="408"/>
                    <a:pt x="797" y="408"/>
                  </a:cubicBezTo>
                  <a:cubicBezTo>
                    <a:pt x="797" y="409"/>
                    <a:pt x="797" y="409"/>
                    <a:pt x="797" y="410"/>
                  </a:cubicBezTo>
                  <a:cubicBezTo>
                    <a:pt x="792" y="410"/>
                    <a:pt x="788" y="410"/>
                    <a:pt x="784" y="410"/>
                  </a:cubicBezTo>
                  <a:cubicBezTo>
                    <a:pt x="784" y="409"/>
                    <a:pt x="784" y="409"/>
                    <a:pt x="784" y="408"/>
                  </a:cubicBezTo>
                  <a:close/>
                  <a:moveTo>
                    <a:pt x="784" y="453"/>
                  </a:moveTo>
                  <a:cubicBezTo>
                    <a:pt x="788" y="453"/>
                    <a:pt x="792" y="453"/>
                    <a:pt x="797" y="453"/>
                  </a:cubicBezTo>
                  <a:cubicBezTo>
                    <a:pt x="797" y="454"/>
                    <a:pt x="797" y="455"/>
                    <a:pt x="797" y="456"/>
                  </a:cubicBezTo>
                  <a:cubicBezTo>
                    <a:pt x="792" y="456"/>
                    <a:pt x="788" y="456"/>
                    <a:pt x="784" y="456"/>
                  </a:cubicBezTo>
                  <a:cubicBezTo>
                    <a:pt x="784" y="455"/>
                    <a:pt x="784" y="454"/>
                    <a:pt x="784" y="453"/>
                  </a:cubicBezTo>
                  <a:close/>
                  <a:moveTo>
                    <a:pt x="802" y="0"/>
                  </a:moveTo>
                  <a:cubicBezTo>
                    <a:pt x="806" y="0"/>
                    <a:pt x="811" y="0"/>
                    <a:pt x="815" y="0"/>
                  </a:cubicBezTo>
                  <a:cubicBezTo>
                    <a:pt x="815" y="1"/>
                    <a:pt x="815" y="2"/>
                    <a:pt x="815" y="3"/>
                  </a:cubicBezTo>
                  <a:cubicBezTo>
                    <a:pt x="811" y="3"/>
                    <a:pt x="806" y="3"/>
                    <a:pt x="802" y="3"/>
                  </a:cubicBezTo>
                  <a:cubicBezTo>
                    <a:pt x="802" y="2"/>
                    <a:pt x="802" y="1"/>
                    <a:pt x="802" y="0"/>
                  </a:cubicBezTo>
                  <a:close/>
                  <a:moveTo>
                    <a:pt x="802" y="45"/>
                  </a:moveTo>
                  <a:cubicBezTo>
                    <a:pt x="806" y="45"/>
                    <a:pt x="811" y="45"/>
                    <a:pt x="815" y="45"/>
                  </a:cubicBezTo>
                  <a:cubicBezTo>
                    <a:pt x="815" y="46"/>
                    <a:pt x="815" y="47"/>
                    <a:pt x="815" y="48"/>
                  </a:cubicBezTo>
                  <a:cubicBezTo>
                    <a:pt x="811" y="48"/>
                    <a:pt x="806" y="48"/>
                    <a:pt x="802" y="48"/>
                  </a:cubicBezTo>
                  <a:cubicBezTo>
                    <a:pt x="802" y="47"/>
                    <a:pt x="802" y="46"/>
                    <a:pt x="802" y="45"/>
                  </a:cubicBezTo>
                  <a:close/>
                  <a:moveTo>
                    <a:pt x="802" y="91"/>
                  </a:moveTo>
                  <a:cubicBezTo>
                    <a:pt x="806" y="91"/>
                    <a:pt x="811" y="91"/>
                    <a:pt x="815" y="91"/>
                  </a:cubicBezTo>
                  <a:cubicBezTo>
                    <a:pt x="815" y="92"/>
                    <a:pt x="815" y="92"/>
                    <a:pt x="815" y="93"/>
                  </a:cubicBezTo>
                  <a:cubicBezTo>
                    <a:pt x="811" y="93"/>
                    <a:pt x="806" y="93"/>
                    <a:pt x="802" y="93"/>
                  </a:cubicBezTo>
                  <a:cubicBezTo>
                    <a:pt x="802" y="92"/>
                    <a:pt x="802" y="92"/>
                    <a:pt x="802" y="91"/>
                  </a:cubicBezTo>
                  <a:close/>
                  <a:moveTo>
                    <a:pt x="802" y="136"/>
                  </a:moveTo>
                  <a:cubicBezTo>
                    <a:pt x="806" y="136"/>
                    <a:pt x="811" y="136"/>
                    <a:pt x="815" y="136"/>
                  </a:cubicBezTo>
                  <a:cubicBezTo>
                    <a:pt x="815" y="137"/>
                    <a:pt x="815" y="138"/>
                    <a:pt x="815" y="139"/>
                  </a:cubicBezTo>
                  <a:cubicBezTo>
                    <a:pt x="811" y="139"/>
                    <a:pt x="806" y="139"/>
                    <a:pt x="802" y="139"/>
                  </a:cubicBezTo>
                  <a:cubicBezTo>
                    <a:pt x="802" y="138"/>
                    <a:pt x="802" y="137"/>
                    <a:pt x="802" y="136"/>
                  </a:cubicBezTo>
                  <a:close/>
                  <a:moveTo>
                    <a:pt x="802" y="181"/>
                  </a:moveTo>
                  <a:cubicBezTo>
                    <a:pt x="806" y="181"/>
                    <a:pt x="811" y="181"/>
                    <a:pt x="815" y="181"/>
                  </a:cubicBezTo>
                  <a:cubicBezTo>
                    <a:pt x="815" y="182"/>
                    <a:pt x="815" y="183"/>
                    <a:pt x="815" y="184"/>
                  </a:cubicBezTo>
                  <a:cubicBezTo>
                    <a:pt x="811" y="184"/>
                    <a:pt x="806" y="184"/>
                    <a:pt x="802" y="184"/>
                  </a:cubicBezTo>
                  <a:cubicBezTo>
                    <a:pt x="802" y="183"/>
                    <a:pt x="802" y="182"/>
                    <a:pt x="802" y="181"/>
                  </a:cubicBezTo>
                  <a:close/>
                  <a:moveTo>
                    <a:pt x="802" y="227"/>
                  </a:moveTo>
                  <a:cubicBezTo>
                    <a:pt x="806" y="227"/>
                    <a:pt x="811" y="227"/>
                    <a:pt x="815" y="227"/>
                  </a:cubicBezTo>
                  <a:cubicBezTo>
                    <a:pt x="815" y="227"/>
                    <a:pt x="815" y="228"/>
                    <a:pt x="815" y="229"/>
                  </a:cubicBezTo>
                  <a:cubicBezTo>
                    <a:pt x="811" y="229"/>
                    <a:pt x="806" y="229"/>
                    <a:pt x="802" y="229"/>
                  </a:cubicBezTo>
                  <a:cubicBezTo>
                    <a:pt x="802" y="228"/>
                    <a:pt x="802" y="227"/>
                    <a:pt x="802" y="227"/>
                  </a:cubicBezTo>
                  <a:close/>
                  <a:moveTo>
                    <a:pt x="802" y="272"/>
                  </a:moveTo>
                  <a:cubicBezTo>
                    <a:pt x="806" y="272"/>
                    <a:pt x="811" y="272"/>
                    <a:pt x="815" y="272"/>
                  </a:cubicBezTo>
                  <a:cubicBezTo>
                    <a:pt x="815" y="273"/>
                    <a:pt x="815" y="274"/>
                    <a:pt x="815" y="274"/>
                  </a:cubicBezTo>
                  <a:cubicBezTo>
                    <a:pt x="811" y="274"/>
                    <a:pt x="806" y="274"/>
                    <a:pt x="802" y="274"/>
                  </a:cubicBezTo>
                  <a:cubicBezTo>
                    <a:pt x="802" y="274"/>
                    <a:pt x="802" y="273"/>
                    <a:pt x="802" y="272"/>
                  </a:cubicBezTo>
                  <a:close/>
                  <a:moveTo>
                    <a:pt x="802" y="317"/>
                  </a:moveTo>
                  <a:cubicBezTo>
                    <a:pt x="806" y="317"/>
                    <a:pt x="811" y="317"/>
                    <a:pt x="815" y="317"/>
                  </a:cubicBezTo>
                  <a:cubicBezTo>
                    <a:pt x="815" y="318"/>
                    <a:pt x="815" y="319"/>
                    <a:pt x="815" y="320"/>
                  </a:cubicBezTo>
                  <a:cubicBezTo>
                    <a:pt x="811" y="320"/>
                    <a:pt x="806" y="320"/>
                    <a:pt x="802" y="320"/>
                  </a:cubicBezTo>
                  <a:cubicBezTo>
                    <a:pt x="802" y="319"/>
                    <a:pt x="802" y="318"/>
                    <a:pt x="802" y="317"/>
                  </a:cubicBezTo>
                  <a:close/>
                  <a:moveTo>
                    <a:pt x="802" y="365"/>
                  </a:moveTo>
                  <a:cubicBezTo>
                    <a:pt x="802" y="364"/>
                    <a:pt x="802" y="363"/>
                    <a:pt x="802" y="362"/>
                  </a:cubicBezTo>
                  <a:cubicBezTo>
                    <a:pt x="806" y="362"/>
                    <a:pt x="811" y="362"/>
                    <a:pt x="815" y="362"/>
                  </a:cubicBezTo>
                  <a:cubicBezTo>
                    <a:pt x="815" y="363"/>
                    <a:pt x="815" y="364"/>
                    <a:pt x="815" y="365"/>
                  </a:cubicBezTo>
                  <a:cubicBezTo>
                    <a:pt x="811" y="365"/>
                    <a:pt x="806" y="365"/>
                    <a:pt x="802" y="365"/>
                  </a:cubicBezTo>
                  <a:close/>
                  <a:moveTo>
                    <a:pt x="802" y="408"/>
                  </a:moveTo>
                  <a:cubicBezTo>
                    <a:pt x="806" y="408"/>
                    <a:pt x="811" y="408"/>
                    <a:pt x="815" y="408"/>
                  </a:cubicBezTo>
                  <a:cubicBezTo>
                    <a:pt x="815" y="409"/>
                    <a:pt x="815" y="409"/>
                    <a:pt x="815" y="410"/>
                  </a:cubicBezTo>
                  <a:cubicBezTo>
                    <a:pt x="811" y="410"/>
                    <a:pt x="806" y="410"/>
                    <a:pt x="802" y="410"/>
                  </a:cubicBezTo>
                  <a:cubicBezTo>
                    <a:pt x="802" y="409"/>
                    <a:pt x="802" y="409"/>
                    <a:pt x="802" y="408"/>
                  </a:cubicBezTo>
                  <a:close/>
                  <a:moveTo>
                    <a:pt x="802" y="453"/>
                  </a:moveTo>
                  <a:cubicBezTo>
                    <a:pt x="806" y="453"/>
                    <a:pt x="811" y="453"/>
                    <a:pt x="815" y="453"/>
                  </a:cubicBezTo>
                  <a:cubicBezTo>
                    <a:pt x="815" y="454"/>
                    <a:pt x="815" y="455"/>
                    <a:pt x="815" y="456"/>
                  </a:cubicBezTo>
                  <a:cubicBezTo>
                    <a:pt x="811" y="456"/>
                    <a:pt x="806" y="456"/>
                    <a:pt x="802" y="456"/>
                  </a:cubicBezTo>
                  <a:cubicBezTo>
                    <a:pt x="802" y="455"/>
                    <a:pt x="802" y="454"/>
                    <a:pt x="802" y="453"/>
                  </a:cubicBezTo>
                  <a:close/>
                  <a:moveTo>
                    <a:pt x="820" y="0"/>
                  </a:moveTo>
                  <a:cubicBezTo>
                    <a:pt x="825" y="0"/>
                    <a:pt x="829" y="0"/>
                    <a:pt x="833" y="0"/>
                  </a:cubicBezTo>
                  <a:cubicBezTo>
                    <a:pt x="833" y="1"/>
                    <a:pt x="833" y="2"/>
                    <a:pt x="833" y="3"/>
                  </a:cubicBezTo>
                  <a:cubicBezTo>
                    <a:pt x="829" y="3"/>
                    <a:pt x="825" y="3"/>
                    <a:pt x="820" y="3"/>
                  </a:cubicBezTo>
                  <a:cubicBezTo>
                    <a:pt x="820" y="2"/>
                    <a:pt x="820" y="1"/>
                    <a:pt x="820" y="0"/>
                  </a:cubicBezTo>
                  <a:close/>
                  <a:moveTo>
                    <a:pt x="820" y="45"/>
                  </a:moveTo>
                  <a:cubicBezTo>
                    <a:pt x="825" y="45"/>
                    <a:pt x="829" y="45"/>
                    <a:pt x="833" y="45"/>
                  </a:cubicBezTo>
                  <a:cubicBezTo>
                    <a:pt x="833" y="46"/>
                    <a:pt x="833" y="47"/>
                    <a:pt x="833" y="48"/>
                  </a:cubicBezTo>
                  <a:cubicBezTo>
                    <a:pt x="829" y="48"/>
                    <a:pt x="825" y="48"/>
                    <a:pt x="820" y="48"/>
                  </a:cubicBezTo>
                  <a:cubicBezTo>
                    <a:pt x="820" y="47"/>
                    <a:pt x="820" y="46"/>
                    <a:pt x="820" y="45"/>
                  </a:cubicBezTo>
                  <a:close/>
                  <a:moveTo>
                    <a:pt x="820" y="91"/>
                  </a:moveTo>
                  <a:cubicBezTo>
                    <a:pt x="825" y="91"/>
                    <a:pt x="829" y="91"/>
                    <a:pt x="833" y="91"/>
                  </a:cubicBezTo>
                  <a:cubicBezTo>
                    <a:pt x="833" y="92"/>
                    <a:pt x="833" y="92"/>
                    <a:pt x="833" y="93"/>
                  </a:cubicBezTo>
                  <a:cubicBezTo>
                    <a:pt x="829" y="93"/>
                    <a:pt x="825" y="93"/>
                    <a:pt x="820" y="93"/>
                  </a:cubicBezTo>
                  <a:cubicBezTo>
                    <a:pt x="820" y="92"/>
                    <a:pt x="820" y="92"/>
                    <a:pt x="820" y="91"/>
                  </a:cubicBezTo>
                  <a:close/>
                  <a:moveTo>
                    <a:pt x="820" y="136"/>
                  </a:moveTo>
                  <a:cubicBezTo>
                    <a:pt x="825" y="136"/>
                    <a:pt x="829" y="136"/>
                    <a:pt x="833" y="136"/>
                  </a:cubicBezTo>
                  <a:cubicBezTo>
                    <a:pt x="833" y="137"/>
                    <a:pt x="833" y="138"/>
                    <a:pt x="833" y="139"/>
                  </a:cubicBezTo>
                  <a:cubicBezTo>
                    <a:pt x="829" y="139"/>
                    <a:pt x="825" y="139"/>
                    <a:pt x="820" y="139"/>
                  </a:cubicBezTo>
                  <a:cubicBezTo>
                    <a:pt x="820" y="138"/>
                    <a:pt x="820" y="137"/>
                    <a:pt x="820" y="136"/>
                  </a:cubicBezTo>
                  <a:close/>
                  <a:moveTo>
                    <a:pt x="820" y="181"/>
                  </a:moveTo>
                  <a:cubicBezTo>
                    <a:pt x="825" y="181"/>
                    <a:pt x="829" y="181"/>
                    <a:pt x="833" y="181"/>
                  </a:cubicBezTo>
                  <a:cubicBezTo>
                    <a:pt x="833" y="182"/>
                    <a:pt x="833" y="183"/>
                    <a:pt x="833" y="184"/>
                  </a:cubicBezTo>
                  <a:cubicBezTo>
                    <a:pt x="829" y="184"/>
                    <a:pt x="825" y="184"/>
                    <a:pt x="820" y="184"/>
                  </a:cubicBezTo>
                  <a:cubicBezTo>
                    <a:pt x="820" y="183"/>
                    <a:pt x="820" y="182"/>
                    <a:pt x="820" y="181"/>
                  </a:cubicBezTo>
                  <a:close/>
                  <a:moveTo>
                    <a:pt x="820" y="227"/>
                  </a:moveTo>
                  <a:cubicBezTo>
                    <a:pt x="825" y="227"/>
                    <a:pt x="829" y="227"/>
                    <a:pt x="833" y="227"/>
                  </a:cubicBezTo>
                  <a:cubicBezTo>
                    <a:pt x="833" y="227"/>
                    <a:pt x="833" y="228"/>
                    <a:pt x="833" y="229"/>
                  </a:cubicBezTo>
                  <a:cubicBezTo>
                    <a:pt x="829" y="229"/>
                    <a:pt x="825" y="229"/>
                    <a:pt x="820" y="229"/>
                  </a:cubicBezTo>
                  <a:cubicBezTo>
                    <a:pt x="820" y="228"/>
                    <a:pt x="820" y="227"/>
                    <a:pt x="820" y="227"/>
                  </a:cubicBezTo>
                  <a:close/>
                  <a:moveTo>
                    <a:pt x="820" y="272"/>
                  </a:moveTo>
                  <a:cubicBezTo>
                    <a:pt x="825" y="272"/>
                    <a:pt x="829" y="272"/>
                    <a:pt x="833" y="272"/>
                  </a:cubicBezTo>
                  <a:cubicBezTo>
                    <a:pt x="833" y="273"/>
                    <a:pt x="833" y="274"/>
                    <a:pt x="833" y="274"/>
                  </a:cubicBezTo>
                  <a:cubicBezTo>
                    <a:pt x="829" y="274"/>
                    <a:pt x="825" y="274"/>
                    <a:pt x="820" y="274"/>
                  </a:cubicBezTo>
                  <a:cubicBezTo>
                    <a:pt x="820" y="274"/>
                    <a:pt x="820" y="273"/>
                    <a:pt x="820" y="272"/>
                  </a:cubicBezTo>
                  <a:close/>
                  <a:moveTo>
                    <a:pt x="820" y="317"/>
                  </a:moveTo>
                  <a:cubicBezTo>
                    <a:pt x="825" y="317"/>
                    <a:pt x="829" y="317"/>
                    <a:pt x="833" y="317"/>
                  </a:cubicBezTo>
                  <a:cubicBezTo>
                    <a:pt x="833" y="318"/>
                    <a:pt x="833" y="319"/>
                    <a:pt x="833" y="320"/>
                  </a:cubicBezTo>
                  <a:cubicBezTo>
                    <a:pt x="829" y="320"/>
                    <a:pt x="825" y="320"/>
                    <a:pt x="820" y="320"/>
                  </a:cubicBezTo>
                  <a:cubicBezTo>
                    <a:pt x="820" y="319"/>
                    <a:pt x="820" y="318"/>
                    <a:pt x="820" y="317"/>
                  </a:cubicBezTo>
                  <a:close/>
                  <a:moveTo>
                    <a:pt x="820" y="365"/>
                  </a:moveTo>
                  <a:cubicBezTo>
                    <a:pt x="820" y="364"/>
                    <a:pt x="820" y="363"/>
                    <a:pt x="820" y="362"/>
                  </a:cubicBezTo>
                  <a:cubicBezTo>
                    <a:pt x="825" y="362"/>
                    <a:pt x="829" y="362"/>
                    <a:pt x="833" y="362"/>
                  </a:cubicBezTo>
                  <a:cubicBezTo>
                    <a:pt x="833" y="363"/>
                    <a:pt x="833" y="364"/>
                    <a:pt x="833" y="365"/>
                  </a:cubicBezTo>
                  <a:cubicBezTo>
                    <a:pt x="829" y="365"/>
                    <a:pt x="825" y="365"/>
                    <a:pt x="820" y="365"/>
                  </a:cubicBezTo>
                  <a:close/>
                  <a:moveTo>
                    <a:pt x="820" y="408"/>
                  </a:moveTo>
                  <a:cubicBezTo>
                    <a:pt x="825" y="408"/>
                    <a:pt x="829" y="408"/>
                    <a:pt x="833" y="408"/>
                  </a:cubicBezTo>
                  <a:cubicBezTo>
                    <a:pt x="833" y="409"/>
                    <a:pt x="833" y="409"/>
                    <a:pt x="833" y="410"/>
                  </a:cubicBezTo>
                  <a:cubicBezTo>
                    <a:pt x="829" y="410"/>
                    <a:pt x="825" y="410"/>
                    <a:pt x="820" y="410"/>
                  </a:cubicBezTo>
                  <a:cubicBezTo>
                    <a:pt x="820" y="409"/>
                    <a:pt x="820" y="409"/>
                    <a:pt x="820" y="408"/>
                  </a:cubicBezTo>
                  <a:close/>
                  <a:moveTo>
                    <a:pt x="820" y="453"/>
                  </a:moveTo>
                  <a:cubicBezTo>
                    <a:pt x="825" y="453"/>
                    <a:pt x="829" y="453"/>
                    <a:pt x="833" y="453"/>
                  </a:cubicBezTo>
                  <a:cubicBezTo>
                    <a:pt x="833" y="454"/>
                    <a:pt x="833" y="455"/>
                    <a:pt x="833" y="456"/>
                  </a:cubicBezTo>
                  <a:cubicBezTo>
                    <a:pt x="829" y="456"/>
                    <a:pt x="825" y="456"/>
                    <a:pt x="820" y="456"/>
                  </a:cubicBezTo>
                  <a:cubicBezTo>
                    <a:pt x="820" y="455"/>
                    <a:pt x="820" y="454"/>
                    <a:pt x="820" y="453"/>
                  </a:cubicBezTo>
                  <a:close/>
                  <a:moveTo>
                    <a:pt x="838" y="0"/>
                  </a:moveTo>
                  <a:cubicBezTo>
                    <a:pt x="843" y="0"/>
                    <a:pt x="847" y="0"/>
                    <a:pt x="851" y="0"/>
                  </a:cubicBezTo>
                  <a:cubicBezTo>
                    <a:pt x="851" y="1"/>
                    <a:pt x="851" y="2"/>
                    <a:pt x="851" y="3"/>
                  </a:cubicBezTo>
                  <a:cubicBezTo>
                    <a:pt x="847" y="3"/>
                    <a:pt x="843" y="3"/>
                    <a:pt x="838" y="3"/>
                  </a:cubicBezTo>
                  <a:cubicBezTo>
                    <a:pt x="838" y="2"/>
                    <a:pt x="838" y="1"/>
                    <a:pt x="838" y="0"/>
                  </a:cubicBezTo>
                  <a:close/>
                  <a:moveTo>
                    <a:pt x="838" y="45"/>
                  </a:moveTo>
                  <a:cubicBezTo>
                    <a:pt x="843" y="45"/>
                    <a:pt x="847" y="45"/>
                    <a:pt x="851" y="45"/>
                  </a:cubicBezTo>
                  <a:cubicBezTo>
                    <a:pt x="851" y="46"/>
                    <a:pt x="851" y="47"/>
                    <a:pt x="851" y="48"/>
                  </a:cubicBezTo>
                  <a:cubicBezTo>
                    <a:pt x="847" y="48"/>
                    <a:pt x="843" y="48"/>
                    <a:pt x="838" y="48"/>
                  </a:cubicBezTo>
                  <a:cubicBezTo>
                    <a:pt x="838" y="47"/>
                    <a:pt x="838" y="46"/>
                    <a:pt x="838" y="45"/>
                  </a:cubicBezTo>
                  <a:close/>
                  <a:moveTo>
                    <a:pt x="838" y="91"/>
                  </a:moveTo>
                  <a:cubicBezTo>
                    <a:pt x="843" y="91"/>
                    <a:pt x="847" y="91"/>
                    <a:pt x="851" y="91"/>
                  </a:cubicBezTo>
                  <a:cubicBezTo>
                    <a:pt x="851" y="92"/>
                    <a:pt x="851" y="92"/>
                    <a:pt x="851" y="93"/>
                  </a:cubicBezTo>
                  <a:cubicBezTo>
                    <a:pt x="847" y="93"/>
                    <a:pt x="843" y="93"/>
                    <a:pt x="838" y="93"/>
                  </a:cubicBezTo>
                  <a:cubicBezTo>
                    <a:pt x="838" y="92"/>
                    <a:pt x="838" y="92"/>
                    <a:pt x="838" y="91"/>
                  </a:cubicBezTo>
                  <a:close/>
                  <a:moveTo>
                    <a:pt x="838" y="136"/>
                  </a:moveTo>
                  <a:cubicBezTo>
                    <a:pt x="843" y="136"/>
                    <a:pt x="847" y="136"/>
                    <a:pt x="851" y="136"/>
                  </a:cubicBezTo>
                  <a:cubicBezTo>
                    <a:pt x="851" y="137"/>
                    <a:pt x="851" y="138"/>
                    <a:pt x="851" y="139"/>
                  </a:cubicBezTo>
                  <a:cubicBezTo>
                    <a:pt x="847" y="139"/>
                    <a:pt x="843" y="139"/>
                    <a:pt x="838" y="139"/>
                  </a:cubicBezTo>
                  <a:cubicBezTo>
                    <a:pt x="838" y="138"/>
                    <a:pt x="838" y="137"/>
                    <a:pt x="838" y="136"/>
                  </a:cubicBezTo>
                  <a:close/>
                  <a:moveTo>
                    <a:pt x="838" y="181"/>
                  </a:moveTo>
                  <a:cubicBezTo>
                    <a:pt x="843" y="181"/>
                    <a:pt x="847" y="181"/>
                    <a:pt x="851" y="181"/>
                  </a:cubicBezTo>
                  <a:cubicBezTo>
                    <a:pt x="851" y="182"/>
                    <a:pt x="851" y="183"/>
                    <a:pt x="851" y="184"/>
                  </a:cubicBezTo>
                  <a:cubicBezTo>
                    <a:pt x="847" y="184"/>
                    <a:pt x="843" y="184"/>
                    <a:pt x="838" y="184"/>
                  </a:cubicBezTo>
                  <a:cubicBezTo>
                    <a:pt x="838" y="183"/>
                    <a:pt x="838" y="182"/>
                    <a:pt x="838" y="181"/>
                  </a:cubicBezTo>
                  <a:close/>
                  <a:moveTo>
                    <a:pt x="838" y="227"/>
                  </a:moveTo>
                  <a:cubicBezTo>
                    <a:pt x="843" y="227"/>
                    <a:pt x="847" y="227"/>
                    <a:pt x="851" y="227"/>
                  </a:cubicBezTo>
                  <a:cubicBezTo>
                    <a:pt x="851" y="227"/>
                    <a:pt x="851" y="228"/>
                    <a:pt x="851" y="229"/>
                  </a:cubicBezTo>
                  <a:cubicBezTo>
                    <a:pt x="847" y="229"/>
                    <a:pt x="843" y="229"/>
                    <a:pt x="838" y="229"/>
                  </a:cubicBezTo>
                  <a:cubicBezTo>
                    <a:pt x="838" y="228"/>
                    <a:pt x="838" y="227"/>
                    <a:pt x="838" y="227"/>
                  </a:cubicBezTo>
                  <a:close/>
                  <a:moveTo>
                    <a:pt x="838" y="272"/>
                  </a:moveTo>
                  <a:cubicBezTo>
                    <a:pt x="843" y="272"/>
                    <a:pt x="847" y="272"/>
                    <a:pt x="851" y="272"/>
                  </a:cubicBezTo>
                  <a:cubicBezTo>
                    <a:pt x="851" y="273"/>
                    <a:pt x="851" y="274"/>
                    <a:pt x="851" y="274"/>
                  </a:cubicBezTo>
                  <a:cubicBezTo>
                    <a:pt x="847" y="274"/>
                    <a:pt x="843" y="274"/>
                    <a:pt x="838" y="274"/>
                  </a:cubicBezTo>
                  <a:cubicBezTo>
                    <a:pt x="838" y="274"/>
                    <a:pt x="838" y="273"/>
                    <a:pt x="838" y="272"/>
                  </a:cubicBezTo>
                  <a:close/>
                  <a:moveTo>
                    <a:pt x="838" y="317"/>
                  </a:moveTo>
                  <a:cubicBezTo>
                    <a:pt x="843" y="317"/>
                    <a:pt x="847" y="317"/>
                    <a:pt x="851" y="317"/>
                  </a:cubicBezTo>
                  <a:cubicBezTo>
                    <a:pt x="851" y="318"/>
                    <a:pt x="851" y="319"/>
                    <a:pt x="851" y="320"/>
                  </a:cubicBezTo>
                  <a:cubicBezTo>
                    <a:pt x="847" y="320"/>
                    <a:pt x="843" y="320"/>
                    <a:pt x="838" y="320"/>
                  </a:cubicBezTo>
                  <a:cubicBezTo>
                    <a:pt x="838" y="319"/>
                    <a:pt x="838" y="318"/>
                    <a:pt x="838" y="317"/>
                  </a:cubicBezTo>
                  <a:close/>
                  <a:moveTo>
                    <a:pt x="838" y="365"/>
                  </a:moveTo>
                  <a:cubicBezTo>
                    <a:pt x="838" y="364"/>
                    <a:pt x="838" y="363"/>
                    <a:pt x="838" y="362"/>
                  </a:cubicBezTo>
                  <a:cubicBezTo>
                    <a:pt x="843" y="362"/>
                    <a:pt x="847" y="362"/>
                    <a:pt x="851" y="362"/>
                  </a:cubicBezTo>
                  <a:cubicBezTo>
                    <a:pt x="851" y="363"/>
                    <a:pt x="851" y="364"/>
                    <a:pt x="851" y="365"/>
                  </a:cubicBezTo>
                  <a:cubicBezTo>
                    <a:pt x="847" y="365"/>
                    <a:pt x="843" y="365"/>
                    <a:pt x="838" y="365"/>
                  </a:cubicBezTo>
                  <a:close/>
                  <a:moveTo>
                    <a:pt x="838" y="408"/>
                  </a:moveTo>
                  <a:cubicBezTo>
                    <a:pt x="843" y="408"/>
                    <a:pt x="847" y="408"/>
                    <a:pt x="851" y="408"/>
                  </a:cubicBezTo>
                  <a:cubicBezTo>
                    <a:pt x="851" y="409"/>
                    <a:pt x="851" y="409"/>
                    <a:pt x="851" y="410"/>
                  </a:cubicBezTo>
                  <a:cubicBezTo>
                    <a:pt x="847" y="410"/>
                    <a:pt x="843" y="410"/>
                    <a:pt x="838" y="410"/>
                  </a:cubicBezTo>
                  <a:cubicBezTo>
                    <a:pt x="838" y="409"/>
                    <a:pt x="838" y="409"/>
                    <a:pt x="838" y="408"/>
                  </a:cubicBezTo>
                  <a:close/>
                  <a:moveTo>
                    <a:pt x="838" y="453"/>
                  </a:moveTo>
                  <a:cubicBezTo>
                    <a:pt x="843" y="453"/>
                    <a:pt x="847" y="453"/>
                    <a:pt x="851" y="453"/>
                  </a:cubicBezTo>
                  <a:cubicBezTo>
                    <a:pt x="851" y="454"/>
                    <a:pt x="851" y="455"/>
                    <a:pt x="851" y="456"/>
                  </a:cubicBezTo>
                  <a:cubicBezTo>
                    <a:pt x="847" y="456"/>
                    <a:pt x="843" y="456"/>
                    <a:pt x="838" y="456"/>
                  </a:cubicBezTo>
                  <a:cubicBezTo>
                    <a:pt x="838" y="455"/>
                    <a:pt x="838" y="454"/>
                    <a:pt x="838" y="453"/>
                  </a:cubicBezTo>
                  <a:close/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lose/>
                  <a:moveTo>
                    <a:pt x="0" y="91"/>
                  </a:moveTo>
                  <a:cubicBezTo>
                    <a:pt x="13" y="91"/>
                    <a:pt x="13" y="91"/>
                    <a:pt x="13" y="91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0" y="91"/>
                    <a:pt x="0" y="91"/>
                  </a:cubicBezTo>
                  <a:close/>
                  <a:moveTo>
                    <a:pt x="0" y="136"/>
                  </a:moveTo>
                  <a:cubicBezTo>
                    <a:pt x="13" y="136"/>
                    <a:pt x="13" y="136"/>
                    <a:pt x="13" y="136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6"/>
                    <a:pt x="0" y="136"/>
                    <a:pt x="0" y="136"/>
                  </a:cubicBezTo>
                  <a:close/>
                  <a:moveTo>
                    <a:pt x="0" y="181"/>
                  </a:moveTo>
                  <a:cubicBezTo>
                    <a:pt x="13" y="181"/>
                    <a:pt x="13" y="181"/>
                    <a:pt x="13" y="181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0" y="227"/>
                  </a:moveTo>
                  <a:cubicBezTo>
                    <a:pt x="13" y="227"/>
                    <a:pt x="13" y="227"/>
                    <a:pt x="13" y="227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7"/>
                    <a:pt x="0" y="227"/>
                    <a:pt x="0" y="227"/>
                  </a:cubicBezTo>
                  <a:close/>
                  <a:moveTo>
                    <a:pt x="0" y="272"/>
                  </a:moveTo>
                  <a:cubicBezTo>
                    <a:pt x="13" y="272"/>
                    <a:pt x="13" y="272"/>
                    <a:pt x="13" y="272"/>
                  </a:cubicBezTo>
                  <a:cubicBezTo>
                    <a:pt x="13" y="274"/>
                    <a:pt x="13" y="274"/>
                    <a:pt x="13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2"/>
                    <a:pt x="0" y="272"/>
                    <a:pt x="0" y="272"/>
                  </a:cubicBezTo>
                  <a:close/>
                  <a:moveTo>
                    <a:pt x="0" y="317"/>
                  </a:moveTo>
                  <a:cubicBezTo>
                    <a:pt x="13" y="317"/>
                    <a:pt x="13" y="317"/>
                    <a:pt x="13" y="317"/>
                  </a:cubicBezTo>
                  <a:cubicBezTo>
                    <a:pt x="13" y="320"/>
                    <a:pt x="13" y="320"/>
                    <a:pt x="13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17"/>
                    <a:pt x="0" y="317"/>
                    <a:pt x="0" y="317"/>
                  </a:cubicBezTo>
                  <a:close/>
                  <a:moveTo>
                    <a:pt x="0" y="365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13" y="362"/>
                    <a:pt x="13" y="362"/>
                    <a:pt x="13" y="362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0" y="365"/>
                    <a:pt x="0" y="365"/>
                    <a:pt x="0" y="365"/>
                  </a:cubicBezTo>
                  <a:close/>
                  <a:moveTo>
                    <a:pt x="0" y="408"/>
                  </a:moveTo>
                  <a:cubicBezTo>
                    <a:pt x="13" y="408"/>
                    <a:pt x="13" y="408"/>
                    <a:pt x="13" y="408"/>
                  </a:cubicBezTo>
                  <a:cubicBezTo>
                    <a:pt x="13" y="410"/>
                    <a:pt x="13" y="410"/>
                    <a:pt x="13" y="410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408"/>
                    <a:pt x="0" y="408"/>
                    <a:pt x="0" y="408"/>
                  </a:cubicBezTo>
                  <a:close/>
                  <a:moveTo>
                    <a:pt x="0" y="453"/>
                  </a:moveTo>
                  <a:cubicBezTo>
                    <a:pt x="13" y="453"/>
                    <a:pt x="13" y="453"/>
                    <a:pt x="13" y="453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53"/>
                    <a:pt x="0" y="453"/>
                    <a:pt x="0" y="453"/>
                  </a:cubicBezTo>
                  <a:close/>
                  <a:moveTo>
                    <a:pt x="857" y="0"/>
                  </a:moveTo>
                  <a:cubicBezTo>
                    <a:pt x="870" y="0"/>
                    <a:pt x="870" y="0"/>
                    <a:pt x="870" y="0"/>
                  </a:cubicBezTo>
                  <a:cubicBezTo>
                    <a:pt x="870" y="3"/>
                    <a:pt x="870" y="3"/>
                    <a:pt x="870" y="3"/>
                  </a:cubicBezTo>
                  <a:cubicBezTo>
                    <a:pt x="857" y="3"/>
                    <a:pt x="857" y="3"/>
                    <a:pt x="857" y="3"/>
                  </a:cubicBezTo>
                  <a:cubicBezTo>
                    <a:pt x="857" y="0"/>
                    <a:pt x="857" y="0"/>
                    <a:pt x="857" y="0"/>
                  </a:cubicBezTo>
                  <a:close/>
                  <a:moveTo>
                    <a:pt x="857" y="45"/>
                  </a:moveTo>
                  <a:cubicBezTo>
                    <a:pt x="870" y="45"/>
                    <a:pt x="870" y="45"/>
                    <a:pt x="870" y="45"/>
                  </a:cubicBezTo>
                  <a:cubicBezTo>
                    <a:pt x="870" y="48"/>
                    <a:pt x="870" y="48"/>
                    <a:pt x="870" y="48"/>
                  </a:cubicBezTo>
                  <a:cubicBezTo>
                    <a:pt x="857" y="48"/>
                    <a:pt x="857" y="48"/>
                    <a:pt x="857" y="48"/>
                  </a:cubicBezTo>
                  <a:cubicBezTo>
                    <a:pt x="857" y="45"/>
                    <a:pt x="857" y="45"/>
                    <a:pt x="857" y="45"/>
                  </a:cubicBezTo>
                  <a:close/>
                  <a:moveTo>
                    <a:pt x="857" y="91"/>
                  </a:moveTo>
                  <a:cubicBezTo>
                    <a:pt x="870" y="91"/>
                    <a:pt x="870" y="91"/>
                    <a:pt x="870" y="91"/>
                  </a:cubicBezTo>
                  <a:cubicBezTo>
                    <a:pt x="870" y="93"/>
                    <a:pt x="870" y="93"/>
                    <a:pt x="870" y="93"/>
                  </a:cubicBezTo>
                  <a:cubicBezTo>
                    <a:pt x="857" y="93"/>
                    <a:pt x="857" y="93"/>
                    <a:pt x="857" y="93"/>
                  </a:cubicBezTo>
                  <a:cubicBezTo>
                    <a:pt x="857" y="91"/>
                    <a:pt x="857" y="91"/>
                    <a:pt x="857" y="91"/>
                  </a:cubicBezTo>
                  <a:close/>
                  <a:moveTo>
                    <a:pt x="857" y="136"/>
                  </a:moveTo>
                  <a:cubicBezTo>
                    <a:pt x="870" y="136"/>
                    <a:pt x="870" y="136"/>
                    <a:pt x="870" y="136"/>
                  </a:cubicBezTo>
                  <a:cubicBezTo>
                    <a:pt x="870" y="139"/>
                    <a:pt x="870" y="139"/>
                    <a:pt x="870" y="139"/>
                  </a:cubicBezTo>
                  <a:cubicBezTo>
                    <a:pt x="857" y="139"/>
                    <a:pt x="857" y="139"/>
                    <a:pt x="857" y="139"/>
                  </a:cubicBezTo>
                  <a:cubicBezTo>
                    <a:pt x="857" y="136"/>
                    <a:pt x="857" y="136"/>
                    <a:pt x="857" y="136"/>
                  </a:cubicBezTo>
                  <a:close/>
                  <a:moveTo>
                    <a:pt x="857" y="181"/>
                  </a:moveTo>
                  <a:cubicBezTo>
                    <a:pt x="870" y="181"/>
                    <a:pt x="870" y="181"/>
                    <a:pt x="870" y="181"/>
                  </a:cubicBezTo>
                  <a:cubicBezTo>
                    <a:pt x="870" y="184"/>
                    <a:pt x="870" y="184"/>
                    <a:pt x="870" y="184"/>
                  </a:cubicBezTo>
                  <a:cubicBezTo>
                    <a:pt x="857" y="184"/>
                    <a:pt x="857" y="184"/>
                    <a:pt x="857" y="184"/>
                  </a:cubicBezTo>
                  <a:cubicBezTo>
                    <a:pt x="857" y="181"/>
                    <a:pt x="857" y="181"/>
                    <a:pt x="857" y="181"/>
                  </a:cubicBezTo>
                  <a:close/>
                  <a:moveTo>
                    <a:pt x="857" y="227"/>
                  </a:moveTo>
                  <a:cubicBezTo>
                    <a:pt x="870" y="227"/>
                    <a:pt x="870" y="227"/>
                    <a:pt x="870" y="227"/>
                  </a:cubicBezTo>
                  <a:cubicBezTo>
                    <a:pt x="870" y="229"/>
                    <a:pt x="870" y="229"/>
                    <a:pt x="870" y="229"/>
                  </a:cubicBezTo>
                  <a:cubicBezTo>
                    <a:pt x="857" y="229"/>
                    <a:pt x="857" y="229"/>
                    <a:pt x="857" y="229"/>
                  </a:cubicBezTo>
                  <a:cubicBezTo>
                    <a:pt x="857" y="227"/>
                    <a:pt x="857" y="227"/>
                    <a:pt x="857" y="227"/>
                  </a:cubicBezTo>
                  <a:close/>
                  <a:moveTo>
                    <a:pt x="857" y="272"/>
                  </a:moveTo>
                  <a:cubicBezTo>
                    <a:pt x="870" y="272"/>
                    <a:pt x="870" y="272"/>
                    <a:pt x="870" y="272"/>
                  </a:cubicBezTo>
                  <a:cubicBezTo>
                    <a:pt x="870" y="274"/>
                    <a:pt x="870" y="274"/>
                    <a:pt x="870" y="274"/>
                  </a:cubicBezTo>
                  <a:cubicBezTo>
                    <a:pt x="857" y="274"/>
                    <a:pt x="857" y="274"/>
                    <a:pt x="857" y="274"/>
                  </a:cubicBezTo>
                  <a:cubicBezTo>
                    <a:pt x="857" y="272"/>
                    <a:pt x="857" y="272"/>
                    <a:pt x="857" y="272"/>
                  </a:cubicBezTo>
                  <a:close/>
                  <a:moveTo>
                    <a:pt x="857" y="317"/>
                  </a:moveTo>
                  <a:cubicBezTo>
                    <a:pt x="870" y="317"/>
                    <a:pt x="870" y="317"/>
                    <a:pt x="870" y="317"/>
                  </a:cubicBezTo>
                  <a:cubicBezTo>
                    <a:pt x="870" y="320"/>
                    <a:pt x="870" y="320"/>
                    <a:pt x="870" y="320"/>
                  </a:cubicBezTo>
                  <a:cubicBezTo>
                    <a:pt x="857" y="320"/>
                    <a:pt x="857" y="320"/>
                    <a:pt x="857" y="320"/>
                  </a:cubicBezTo>
                  <a:cubicBezTo>
                    <a:pt x="857" y="317"/>
                    <a:pt x="857" y="317"/>
                    <a:pt x="857" y="317"/>
                  </a:cubicBezTo>
                  <a:close/>
                  <a:moveTo>
                    <a:pt x="857" y="365"/>
                  </a:moveTo>
                  <a:cubicBezTo>
                    <a:pt x="857" y="362"/>
                    <a:pt x="857" y="362"/>
                    <a:pt x="857" y="362"/>
                  </a:cubicBezTo>
                  <a:cubicBezTo>
                    <a:pt x="870" y="362"/>
                    <a:pt x="870" y="362"/>
                    <a:pt x="870" y="362"/>
                  </a:cubicBezTo>
                  <a:cubicBezTo>
                    <a:pt x="870" y="365"/>
                    <a:pt x="870" y="365"/>
                    <a:pt x="870" y="365"/>
                  </a:cubicBezTo>
                  <a:cubicBezTo>
                    <a:pt x="857" y="365"/>
                    <a:pt x="857" y="365"/>
                    <a:pt x="857" y="365"/>
                  </a:cubicBezTo>
                  <a:close/>
                  <a:moveTo>
                    <a:pt x="857" y="408"/>
                  </a:moveTo>
                  <a:cubicBezTo>
                    <a:pt x="870" y="408"/>
                    <a:pt x="870" y="408"/>
                    <a:pt x="870" y="408"/>
                  </a:cubicBezTo>
                  <a:cubicBezTo>
                    <a:pt x="870" y="410"/>
                    <a:pt x="870" y="410"/>
                    <a:pt x="870" y="410"/>
                  </a:cubicBezTo>
                  <a:cubicBezTo>
                    <a:pt x="857" y="410"/>
                    <a:pt x="857" y="410"/>
                    <a:pt x="857" y="410"/>
                  </a:cubicBezTo>
                  <a:cubicBezTo>
                    <a:pt x="857" y="408"/>
                    <a:pt x="857" y="408"/>
                    <a:pt x="857" y="408"/>
                  </a:cubicBezTo>
                  <a:close/>
                  <a:moveTo>
                    <a:pt x="857" y="453"/>
                  </a:moveTo>
                  <a:cubicBezTo>
                    <a:pt x="870" y="453"/>
                    <a:pt x="870" y="453"/>
                    <a:pt x="870" y="453"/>
                  </a:cubicBezTo>
                  <a:cubicBezTo>
                    <a:pt x="870" y="456"/>
                    <a:pt x="870" y="456"/>
                    <a:pt x="870" y="456"/>
                  </a:cubicBezTo>
                  <a:cubicBezTo>
                    <a:pt x="857" y="456"/>
                    <a:pt x="857" y="456"/>
                    <a:pt x="857" y="456"/>
                  </a:cubicBezTo>
                  <a:cubicBezTo>
                    <a:pt x="857" y="453"/>
                    <a:pt x="857" y="453"/>
                    <a:pt x="857" y="45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242373" y="1541788"/>
              <a:ext cx="5572322" cy="2812517"/>
              <a:chOff x="1925638" y="1503363"/>
              <a:chExt cx="5202238" cy="2625725"/>
            </a:xfrm>
          </p:grpSpPr>
          <p:sp>
            <p:nvSpPr>
              <p:cNvPr id="35" name="Freeform 13"/>
              <p:cNvSpPr>
                <a:spLocks noEditPoints="1"/>
              </p:cNvSpPr>
              <p:nvPr/>
            </p:nvSpPr>
            <p:spPr bwMode="auto">
              <a:xfrm>
                <a:off x="1925638" y="1503363"/>
                <a:ext cx="17463" cy="2625725"/>
              </a:xfrm>
              <a:custGeom>
                <a:gdLst>
                  <a:gd fmla="*/ 3 w 3" name="T0"/>
                  <a:gd fmla="*/ 376 h 439" name="T1"/>
                  <a:gd fmla="*/ 0 w 3" name="T2"/>
                  <a:gd fmla="*/ 363 h 439" name="T3"/>
                  <a:gd fmla="*/ 3 w 3" name="T4"/>
                  <a:gd fmla="*/ 381 h 439" name="T5"/>
                  <a:gd fmla="*/ 0 w 3" name="T6"/>
                  <a:gd fmla="*/ 394 h 439" name="T7"/>
                  <a:gd fmla="*/ 3 w 3" name="T8"/>
                  <a:gd fmla="*/ 381 h 439" name="T9"/>
                  <a:gd fmla="*/ 3 w 3" name="T10"/>
                  <a:gd fmla="*/ 330 h 439" name="T11"/>
                  <a:gd fmla="*/ 0 w 3" name="T12"/>
                  <a:gd fmla="*/ 318 h 439" name="T13"/>
                  <a:gd fmla="*/ 3 w 3" name="T14"/>
                  <a:gd fmla="*/ 336 h 439" name="T15"/>
                  <a:gd fmla="*/ 0 w 3" name="T16"/>
                  <a:gd fmla="*/ 349 h 439" name="T17"/>
                  <a:gd fmla="*/ 3 w 3" name="T18"/>
                  <a:gd fmla="*/ 336 h 439" name="T19"/>
                  <a:gd fmla="*/ 3 w 3" name="T20"/>
                  <a:gd fmla="*/ 285 h 439" name="T21"/>
                  <a:gd fmla="*/ 0 w 3" name="T22"/>
                  <a:gd fmla="*/ 272 h 439" name="T23"/>
                  <a:gd fmla="*/ 3 w 3" name="T24"/>
                  <a:gd fmla="*/ 290 h 439" name="T25"/>
                  <a:gd fmla="*/ 0 w 3" name="T26"/>
                  <a:gd fmla="*/ 303 h 439" name="T27"/>
                  <a:gd fmla="*/ 3 w 3" name="T28"/>
                  <a:gd fmla="*/ 290 h 439" name="T29"/>
                  <a:gd fmla="*/ 3 w 3" name="T30"/>
                  <a:gd fmla="*/ 240 h 439" name="T31"/>
                  <a:gd fmla="*/ 0 w 3" name="T32"/>
                  <a:gd fmla="*/ 227 h 439" name="T33"/>
                  <a:gd fmla="*/ 3 w 3" name="T34"/>
                  <a:gd fmla="*/ 245 h 439" name="T35"/>
                  <a:gd fmla="*/ 0 w 3" name="T36"/>
                  <a:gd fmla="*/ 258 h 439" name="T37"/>
                  <a:gd fmla="*/ 3 w 3" name="T38"/>
                  <a:gd fmla="*/ 245 h 439" name="T39"/>
                  <a:gd fmla="*/ 3 w 3" name="T40"/>
                  <a:gd fmla="*/ 195 h 439" name="T41"/>
                  <a:gd fmla="*/ 0 w 3" name="T42"/>
                  <a:gd fmla="*/ 182 h 439" name="T43"/>
                  <a:gd fmla="*/ 3 w 3" name="T44"/>
                  <a:gd fmla="*/ 200 h 439" name="T45"/>
                  <a:gd fmla="*/ 0 w 3" name="T46"/>
                  <a:gd fmla="*/ 213 h 439" name="T47"/>
                  <a:gd fmla="*/ 3 w 3" name="T48"/>
                  <a:gd fmla="*/ 200 h 439" name="T49"/>
                  <a:gd fmla="*/ 3 w 3" name="T50"/>
                  <a:gd fmla="*/ 149 h 439" name="T51"/>
                  <a:gd fmla="*/ 0 w 3" name="T52"/>
                  <a:gd fmla="*/ 136 h 439" name="T53"/>
                  <a:gd fmla="*/ 3 w 3" name="T54"/>
                  <a:gd fmla="*/ 155 h 439" name="T55"/>
                  <a:gd fmla="*/ 0 w 3" name="T56"/>
                  <a:gd fmla="*/ 168 h 439" name="T57"/>
                  <a:gd fmla="*/ 3 w 3" name="T58"/>
                  <a:gd fmla="*/ 155 h 439" name="T59"/>
                  <a:gd fmla="*/ 3 w 3" name="T60"/>
                  <a:gd fmla="*/ 104 h 439" name="T61"/>
                  <a:gd fmla="*/ 0 w 3" name="T62"/>
                  <a:gd fmla="*/ 91 h 439" name="T63"/>
                  <a:gd fmla="*/ 3 w 3" name="T64"/>
                  <a:gd fmla="*/ 109 h 439" name="T65"/>
                  <a:gd fmla="*/ 0 w 3" name="T66"/>
                  <a:gd fmla="*/ 122 h 439" name="T67"/>
                  <a:gd fmla="*/ 3 w 3" name="T68"/>
                  <a:gd fmla="*/ 109 h 439" name="T69"/>
                  <a:gd fmla="*/ 3 w 3" name="T70"/>
                  <a:gd fmla="*/ 59 h 439" name="T71"/>
                  <a:gd fmla="*/ 0 w 3" name="T72"/>
                  <a:gd fmla="*/ 46 h 439" name="T73"/>
                  <a:gd fmla="*/ 3 w 3" name="T74"/>
                  <a:gd fmla="*/ 64 h 439" name="T75"/>
                  <a:gd fmla="*/ 0 w 3" name="T76"/>
                  <a:gd fmla="*/ 77 h 439" name="T77"/>
                  <a:gd fmla="*/ 3 w 3" name="T78"/>
                  <a:gd fmla="*/ 64 h 439" name="T79"/>
                  <a:gd fmla="*/ 3 w 3" name="T80"/>
                  <a:gd fmla="*/ 421 h 439" name="T81"/>
                  <a:gd fmla="*/ 0 w 3" name="T82"/>
                  <a:gd fmla="*/ 408 h 439" name="T83"/>
                  <a:gd fmla="*/ 3 w 3" name="T84"/>
                  <a:gd fmla="*/ 426 h 439" name="T85"/>
                  <a:gd fmla="*/ 0 w 3" name="T86"/>
                  <a:gd fmla="*/ 439 h 439" name="T87"/>
                  <a:gd fmla="*/ 3 w 3" name="T88"/>
                  <a:gd fmla="*/ 426 h 439" name="T89"/>
                  <a:gd fmla="*/ 3 w 3" name="T90"/>
                  <a:gd fmla="*/ 13 h 439" name="T91"/>
                  <a:gd fmla="*/ 0 w 3" name="T92"/>
                  <a:gd fmla="*/ 0 h 439" name="T93"/>
                  <a:gd fmla="*/ 3 w 3" name="T94"/>
                  <a:gd fmla="*/ 19 h 439" name="T95"/>
                  <a:gd fmla="*/ 0 w 3" name="T96"/>
                  <a:gd fmla="*/ 32 h 439" name="T97"/>
                  <a:gd fmla="*/ 3 w 3" name="T98"/>
                  <a:gd fmla="*/ 19 h 439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439" w="3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9"/>
                      <a:pt x="3" y="439"/>
                      <a:pt x="3" y="439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3" y="426"/>
                      <a:pt x="3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2792413" y="1503363"/>
                <a:ext cx="17463" cy="2625725"/>
              </a:xfrm>
              <a:custGeom>
                <a:gdLst>
                  <a:gd fmla="*/ 3 w 3" name="T0"/>
                  <a:gd fmla="*/ 376 h 439" name="T1"/>
                  <a:gd fmla="*/ 0 w 3" name="T2"/>
                  <a:gd fmla="*/ 363 h 439" name="T3"/>
                  <a:gd fmla="*/ 3 w 3" name="T4"/>
                  <a:gd fmla="*/ 381 h 439" name="T5"/>
                  <a:gd fmla="*/ 0 w 3" name="T6"/>
                  <a:gd fmla="*/ 394 h 439" name="T7"/>
                  <a:gd fmla="*/ 3 w 3" name="T8"/>
                  <a:gd fmla="*/ 381 h 439" name="T9"/>
                  <a:gd fmla="*/ 3 w 3" name="T10"/>
                  <a:gd fmla="*/ 330 h 439" name="T11"/>
                  <a:gd fmla="*/ 0 w 3" name="T12"/>
                  <a:gd fmla="*/ 318 h 439" name="T13"/>
                  <a:gd fmla="*/ 3 w 3" name="T14"/>
                  <a:gd fmla="*/ 336 h 439" name="T15"/>
                  <a:gd fmla="*/ 0 w 3" name="T16"/>
                  <a:gd fmla="*/ 349 h 439" name="T17"/>
                  <a:gd fmla="*/ 3 w 3" name="T18"/>
                  <a:gd fmla="*/ 336 h 439" name="T19"/>
                  <a:gd fmla="*/ 3 w 3" name="T20"/>
                  <a:gd fmla="*/ 285 h 439" name="T21"/>
                  <a:gd fmla="*/ 0 w 3" name="T22"/>
                  <a:gd fmla="*/ 272 h 439" name="T23"/>
                  <a:gd fmla="*/ 3 w 3" name="T24"/>
                  <a:gd fmla="*/ 290 h 439" name="T25"/>
                  <a:gd fmla="*/ 0 w 3" name="T26"/>
                  <a:gd fmla="*/ 303 h 439" name="T27"/>
                  <a:gd fmla="*/ 3 w 3" name="T28"/>
                  <a:gd fmla="*/ 290 h 439" name="T29"/>
                  <a:gd fmla="*/ 3 w 3" name="T30"/>
                  <a:gd fmla="*/ 240 h 439" name="T31"/>
                  <a:gd fmla="*/ 0 w 3" name="T32"/>
                  <a:gd fmla="*/ 227 h 439" name="T33"/>
                  <a:gd fmla="*/ 3 w 3" name="T34"/>
                  <a:gd fmla="*/ 245 h 439" name="T35"/>
                  <a:gd fmla="*/ 0 w 3" name="T36"/>
                  <a:gd fmla="*/ 258 h 439" name="T37"/>
                  <a:gd fmla="*/ 3 w 3" name="T38"/>
                  <a:gd fmla="*/ 245 h 439" name="T39"/>
                  <a:gd fmla="*/ 3 w 3" name="T40"/>
                  <a:gd fmla="*/ 195 h 439" name="T41"/>
                  <a:gd fmla="*/ 0 w 3" name="T42"/>
                  <a:gd fmla="*/ 182 h 439" name="T43"/>
                  <a:gd fmla="*/ 3 w 3" name="T44"/>
                  <a:gd fmla="*/ 200 h 439" name="T45"/>
                  <a:gd fmla="*/ 0 w 3" name="T46"/>
                  <a:gd fmla="*/ 213 h 439" name="T47"/>
                  <a:gd fmla="*/ 3 w 3" name="T48"/>
                  <a:gd fmla="*/ 200 h 439" name="T49"/>
                  <a:gd fmla="*/ 3 w 3" name="T50"/>
                  <a:gd fmla="*/ 149 h 439" name="T51"/>
                  <a:gd fmla="*/ 0 w 3" name="T52"/>
                  <a:gd fmla="*/ 136 h 439" name="T53"/>
                  <a:gd fmla="*/ 3 w 3" name="T54"/>
                  <a:gd fmla="*/ 155 h 439" name="T55"/>
                  <a:gd fmla="*/ 0 w 3" name="T56"/>
                  <a:gd fmla="*/ 168 h 439" name="T57"/>
                  <a:gd fmla="*/ 3 w 3" name="T58"/>
                  <a:gd fmla="*/ 155 h 439" name="T59"/>
                  <a:gd fmla="*/ 3 w 3" name="T60"/>
                  <a:gd fmla="*/ 104 h 439" name="T61"/>
                  <a:gd fmla="*/ 0 w 3" name="T62"/>
                  <a:gd fmla="*/ 91 h 439" name="T63"/>
                  <a:gd fmla="*/ 3 w 3" name="T64"/>
                  <a:gd fmla="*/ 109 h 439" name="T65"/>
                  <a:gd fmla="*/ 0 w 3" name="T66"/>
                  <a:gd fmla="*/ 122 h 439" name="T67"/>
                  <a:gd fmla="*/ 3 w 3" name="T68"/>
                  <a:gd fmla="*/ 109 h 439" name="T69"/>
                  <a:gd fmla="*/ 3 w 3" name="T70"/>
                  <a:gd fmla="*/ 59 h 439" name="T71"/>
                  <a:gd fmla="*/ 0 w 3" name="T72"/>
                  <a:gd fmla="*/ 46 h 439" name="T73"/>
                  <a:gd fmla="*/ 3 w 3" name="T74"/>
                  <a:gd fmla="*/ 64 h 439" name="T75"/>
                  <a:gd fmla="*/ 0 w 3" name="T76"/>
                  <a:gd fmla="*/ 77 h 439" name="T77"/>
                  <a:gd fmla="*/ 3 w 3" name="T78"/>
                  <a:gd fmla="*/ 64 h 439" name="T79"/>
                  <a:gd fmla="*/ 3 w 3" name="T80"/>
                  <a:gd fmla="*/ 421 h 439" name="T81"/>
                  <a:gd fmla="*/ 0 w 3" name="T82"/>
                  <a:gd fmla="*/ 408 h 439" name="T83"/>
                  <a:gd fmla="*/ 3 w 3" name="T84"/>
                  <a:gd fmla="*/ 426 h 439" name="T85"/>
                  <a:gd fmla="*/ 0 w 3" name="T86"/>
                  <a:gd fmla="*/ 439 h 439" name="T87"/>
                  <a:gd fmla="*/ 3 w 3" name="T88"/>
                  <a:gd fmla="*/ 426 h 439" name="T89"/>
                  <a:gd fmla="*/ 3 w 3" name="T90"/>
                  <a:gd fmla="*/ 13 h 439" name="T91"/>
                  <a:gd fmla="*/ 0 w 3" name="T92"/>
                  <a:gd fmla="*/ 0 h 439" name="T93"/>
                  <a:gd fmla="*/ 3 w 3" name="T94"/>
                  <a:gd fmla="*/ 19 h 439" name="T95"/>
                  <a:gd fmla="*/ 0 w 3" name="T96"/>
                  <a:gd fmla="*/ 32 h 439" name="T97"/>
                  <a:gd fmla="*/ 3 w 3" name="T98"/>
                  <a:gd fmla="*/ 19 h 439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439" w="3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1"/>
                      <a:pt x="3" y="435"/>
                      <a:pt x="3" y="439"/>
                    </a:cubicBezTo>
                    <a:cubicBezTo>
                      <a:pt x="2" y="439"/>
                      <a:pt x="1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1" y="426"/>
                      <a:pt x="2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23"/>
                      <a:pt x="3" y="27"/>
                      <a:pt x="3" y="32"/>
                    </a:cubicBezTo>
                    <a:cubicBezTo>
                      <a:pt x="2" y="32"/>
                      <a:pt x="1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3654425" y="1503363"/>
                <a:ext cx="17463" cy="2625725"/>
              </a:xfrm>
              <a:custGeom>
                <a:gdLst>
                  <a:gd fmla="*/ 3 w 3" name="T0"/>
                  <a:gd fmla="*/ 376 h 439" name="T1"/>
                  <a:gd fmla="*/ 0 w 3" name="T2"/>
                  <a:gd fmla="*/ 363 h 439" name="T3"/>
                  <a:gd fmla="*/ 3 w 3" name="T4"/>
                  <a:gd fmla="*/ 381 h 439" name="T5"/>
                  <a:gd fmla="*/ 0 w 3" name="T6"/>
                  <a:gd fmla="*/ 394 h 439" name="T7"/>
                  <a:gd fmla="*/ 3 w 3" name="T8"/>
                  <a:gd fmla="*/ 381 h 439" name="T9"/>
                  <a:gd fmla="*/ 3 w 3" name="T10"/>
                  <a:gd fmla="*/ 330 h 439" name="T11"/>
                  <a:gd fmla="*/ 0 w 3" name="T12"/>
                  <a:gd fmla="*/ 318 h 439" name="T13"/>
                  <a:gd fmla="*/ 3 w 3" name="T14"/>
                  <a:gd fmla="*/ 336 h 439" name="T15"/>
                  <a:gd fmla="*/ 0 w 3" name="T16"/>
                  <a:gd fmla="*/ 349 h 439" name="T17"/>
                  <a:gd fmla="*/ 3 w 3" name="T18"/>
                  <a:gd fmla="*/ 336 h 439" name="T19"/>
                  <a:gd fmla="*/ 3 w 3" name="T20"/>
                  <a:gd fmla="*/ 285 h 439" name="T21"/>
                  <a:gd fmla="*/ 0 w 3" name="T22"/>
                  <a:gd fmla="*/ 272 h 439" name="T23"/>
                  <a:gd fmla="*/ 3 w 3" name="T24"/>
                  <a:gd fmla="*/ 290 h 439" name="T25"/>
                  <a:gd fmla="*/ 0 w 3" name="T26"/>
                  <a:gd fmla="*/ 303 h 439" name="T27"/>
                  <a:gd fmla="*/ 3 w 3" name="T28"/>
                  <a:gd fmla="*/ 290 h 439" name="T29"/>
                  <a:gd fmla="*/ 3 w 3" name="T30"/>
                  <a:gd fmla="*/ 240 h 439" name="T31"/>
                  <a:gd fmla="*/ 0 w 3" name="T32"/>
                  <a:gd fmla="*/ 227 h 439" name="T33"/>
                  <a:gd fmla="*/ 3 w 3" name="T34"/>
                  <a:gd fmla="*/ 245 h 439" name="T35"/>
                  <a:gd fmla="*/ 0 w 3" name="T36"/>
                  <a:gd fmla="*/ 258 h 439" name="T37"/>
                  <a:gd fmla="*/ 3 w 3" name="T38"/>
                  <a:gd fmla="*/ 245 h 439" name="T39"/>
                  <a:gd fmla="*/ 3 w 3" name="T40"/>
                  <a:gd fmla="*/ 195 h 439" name="T41"/>
                  <a:gd fmla="*/ 0 w 3" name="T42"/>
                  <a:gd fmla="*/ 182 h 439" name="T43"/>
                  <a:gd fmla="*/ 3 w 3" name="T44"/>
                  <a:gd fmla="*/ 200 h 439" name="T45"/>
                  <a:gd fmla="*/ 0 w 3" name="T46"/>
                  <a:gd fmla="*/ 213 h 439" name="T47"/>
                  <a:gd fmla="*/ 3 w 3" name="T48"/>
                  <a:gd fmla="*/ 200 h 439" name="T49"/>
                  <a:gd fmla="*/ 3 w 3" name="T50"/>
                  <a:gd fmla="*/ 149 h 439" name="T51"/>
                  <a:gd fmla="*/ 0 w 3" name="T52"/>
                  <a:gd fmla="*/ 136 h 439" name="T53"/>
                  <a:gd fmla="*/ 3 w 3" name="T54"/>
                  <a:gd fmla="*/ 155 h 439" name="T55"/>
                  <a:gd fmla="*/ 0 w 3" name="T56"/>
                  <a:gd fmla="*/ 168 h 439" name="T57"/>
                  <a:gd fmla="*/ 3 w 3" name="T58"/>
                  <a:gd fmla="*/ 155 h 439" name="T59"/>
                  <a:gd fmla="*/ 3 w 3" name="T60"/>
                  <a:gd fmla="*/ 104 h 439" name="T61"/>
                  <a:gd fmla="*/ 0 w 3" name="T62"/>
                  <a:gd fmla="*/ 91 h 439" name="T63"/>
                  <a:gd fmla="*/ 3 w 3" name="T64"/>
                  <a:gd fmla="*/ 109 h 439" name="T65"/>
                  <a:gd fmla="*/ 0 w 3" name="T66"/>
                  <a:gd fmla="*/ 122 h 439" name="T67"/>
                  <a:gd fmla="*/ 3 w 3" name="T68"/>
                  <a:gd fmla="*/ 109 h 439" name="T69"/>
                  <a:gd fmla="*/ 3 w 3" name="T70"/>
                  <a:gd fmla="*/ 59 h 439" name="T71"/>
                  <a:gd fmla="*/ 0 w 3" name="T72"/>
                  <a:gd fmla="*/ 46 h 439" name="T73"/>
                  <a:gd fmla="*/ 3 w 3" name="T74"/>
                  <a:gd fmla="*/ 64 h 439" name="T75"/>
                  <a:gd fmla="*/ 0 w 3" name="T76"/>
                  <a:gd fmla="*/ 77 h 439" name="T77"/>
                  <a:gd fmla="*/ 3 w 3" name="T78"/>
                  <a:gd fmla="*/ 64 h 439" name="T79"/>
                  <a:gd fmla="*/ 3 w 3" name="T80"/>
                  <a:gd fmla="*/ 421 h 439" name="T81"/>
                  <a:gd fmla="*/ 0 w 3" name="T82"/>
                  <a:gd fmla="*/ 408 h 439" name="T83"/>
                  <a:gd fmla="*/ 3 w 3" name="T84"/>
                  <a:gd fmla="*/ 426 h 439" name="T85"/>
                  <a:gd fmla="*/ 0 w 3" name="T86"/>
                  <a:gd fmla="*/ 439 h 439" name="T87"/>
                  <a:gd fmla="*/ 3 w 3" name="T88"/>
                  <a:gd fmla="*/ 426 h 439" name="T89"/>
                  <a:gd fmla="*/ 3 w 3" name="T90"/>
                  <a:gd fmla="*/ 13 h 439" name="T91"/>
                  <a:gd fmla="*/ 0 w 3" name="T92"/>
                  <a:gd fmla="*/ 0 h 439" name="T93"/>
                  <a:gd fmla="*/ 3 w 3" name="T94"/>
                  <a:gd fmla="*/ 19 h 439" name="T95"/>
                  <a:gd fmla="*/ 0 w 3" name="T96"/>
                  <a:gd fmla="*/ 32 h 439" name="T97"/>
                  <a:gd fmla="*/ 3 w 3" name="T98"/>
                  <a:gd fmla="*/ 19 h 439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439" w="3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1"/>
                      <a:pt x="3" y="435"/>
                      <a:pt x="3" y="439"/>
                    </a:cubicBezTo>
                    <a:cubicBezTo>
                      <a:pt x="2" y="439"/>
                      <a:pt x="1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1" y="426"/>
                      <a:pt x="2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23"/>
                      <a:pt x="3" y="27"/>
                      <a:pt x="3" y="32"/>
                    </a:cubicBezTo>
                    <a:cubicBezTo>
                      <a:pt x="2" y="32"/>
                      <a:pt x="1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4521200" y="1503363"/>
                <a:ext cx="11113" cy="2625725"/>
              </a:xfrm>
              <a:custGeom>
                <a:gdLst>
                  <a:gd fmla="*/ 2 w 2" name="T0"/>
                  <a:gd fmla="*/ 376 h 439" name="T1"/>
                  <a:gd fmla="*/ 0 w 2" name="T2"/>
                  <a:gd fmla="*/ 363 h 439" name="T3"/>
                  <a:gd fmla="*/ 2 w 2" name="T4"/>
                  <a:gd fmla="*/ 381 h 439" name="T5"/>
                  <a:gd fmla="*/ 0 w 2" name="T6"/>
                  <a:gd fmla="*/ 394 h 439" name="T7"/>
                  <a:gd fmla="*/ 2 w 2" name="T8"/>
                  <a:gd fmla="*/ 381 h 439" name="T9"/>
                  <a:gd fmla="*/ 2 w 2" name="T10"/>
                  <a:gd fmla="*/ 330 h 439" name="T11"/>
                  <a:gd fmla="*/ 0 w 2" name="T12"/>
                  <a:gd fmla="*/ 318 h 439" name="T13"/>
                  <a:gd fmla="*/ 2 w 2" name="T14"/>
                  <a:gd fmla="*/ 336 h 439" name="T15"/>
                  <a:gd fmla="*/ 0 w 2" name="T16"/>
                  <a:gd fmla="*/ 349 h 439" name="T17"/>
                  <a:gd fmla="*/ 2 w 2" name="T18"/>
                  <a:gd fmla="*/ 336 h 439" name="T19"/>
                  <a:gd fmla="*/ 2 w 2" name="T20"/>
                  <a:gd fmla="*/ 285 h 439" name="T21"/>
                  <a:gd fmla="*/ 0 w 2" name="T22"/>
                  <a:gd fmla="*/ 272 h 439" name="T23"/>
                  <a:gd fmla="*/ 2 w 2" name="T24"/>
                  <a:gd fmla="*/ 290 h 439" name="T25"/>
                  <a:gd fmla="*/ 0 w 2" name="T26"/>
                  <a:gd fmla="*/ 303 h 439" name="T27"/>
                  <a:gd fmla="*/ 2 w 2" name="T28"/>
                  <a:gd fmla="*/ 290 h 439" name="T29"/>
                  <a:gd fmla="*/ 2 w 2" name="T30"/>
                  <a:gd fmla="*/ 240 h 439" name="T31"/>
                  <a:gd fmla="*/ 0 w 2" name="T32"/>
                  <a:gd fmla="*/ 227 h 439" name="T33"/>
                  <a:gd fmla="*/ 2 w 2" name="T34"/>
                  <a:gd fmla="*/ 245 h 439" name="T35"/>
                  <a:gd fmla="*/ 0 w 2" name="T36"/>
                  <a:gd fmla="*/ 258 h 439" name="T37"/>
                  <a:gd fmla="*/ 2 w 2" name="T38"/>
                  <a:gd fmla="*/ 245 h 439" name="T39"/>
                  <a:gd fmla="*/ 2 w 2" name="T40"/>
                  <a:gd fmla="*/ 195 h 439" name="T41"/>
                  <a:gd fmla="*/ 0 w 2" name="T42"/>
                  <a:gd fmla="*/ 182 h 439" name="T43"/>
                  <a:gd fmla="*/ 2 w 2" name="T44"/>
                  <a:gd fmla="*/ 200 h 439" name="T45"/>
                  <a:gd fmla="*/ 0 w 2" name="T46"/>
                  <a:gd fmla="*/ 213 h 439" name="T47"/>
                  <a:gd fmla="*/ 2 w 2" name="T48"/>
                  <a:gd fmla="*/ 200 h 439" name="T49"/>
                  <a:gd fmla="*/ 2 w 2" name="T50"/>
                  <a:gd fmla="*/ 149 h 439" name="T51"/>
                  <a:gd fmla="*/ 0 w 2" name="T52"/>
                  <a:gd fmla="*/ 136 h 439" name="T53"/>
                  <a:gd fmla="*/ 2 w 2" name="T54"/>
                  <a:gd fmla="*/ 155 h 439" name="T55"/>
                  <a:gd fmla="*/ 0 w 2" name="T56"/>
                  <a:gd fmla="*/ 168 h 439" name="T57"/>
                  <a:gd fmla="*/ 2 w 2" name="T58"/>
                  <a:gd fmla="*/ 155 h 439" name="T59"/>
                  <a:gd fmla="*/ 2 w 2" name="T60"/>
                  <a:gd fmla="*/ 104 h 439" name="T61"/>
                  <a:gd fmla="*/ 0 w 2" name="T62"/>
                  <a:gd fmla="*/ 91 h 439" name="T63"/>
                  <a:gd fmla="*/ 2 w 2" name="T64"/>
                  <a:gd fmla="*/ 109 h 439" name="T65"/>
                  <a:gd fmla="*/ 0 w 2" name="T66"/>
                  <a:gd fmla="*/ 122 h 439" name="T67"/>
                  <a:gd fmla="*/ 2 w 2" name="T68"/>
                  <a:gd fmla="*/ 109 h 439" name="T69"/>
                  <a:gd fmla="*/ 2 w 2" name="T70"/>
                  <a:gd fmla="*/ 59 h 439" name="T71"/>
                  <a:gd fmla="*/ 0 w 2" name="T72"/>
                  <a:gd fmla="*/ 46 h 439" name="T73"/>
                  <a:gd fmla="*/ 2 w 2" name="T74"/>
                  <a:gd fmla="*/ 64 h 439" name="T75"/>
                  <a:gd fmla="*/ 0 w 2" name="T76"/>
                  <a:gd fmla="*/ 77 h 439" name="T77"/>
                  <a:gd fmla="*/ 2 w 2" name="T78"/>
                  <a:gd fmla="*/ 64 h 439" name="T79"/>
                  <a:gd fmla="*/ 2 w 2" name="T80"/>
                  <a:gd fmla="*/ 421 h 439" name="T81"/>
                  <a:gd fmla="*/ 0 w 2" name="T82"/>
                  <a:gd fmla="*/ 408 h 439" name="T83"/>
                  <a:gd fmla="*/ 2 w 2" name="T84"/>
                  <a:gd fmla="*/ 426 h 439" name="T85"/>
                  <a:gd fmla="*/ 0 w 2" name="T86"/>
                  <a:gd fmla="*/ 439 h 439" name="T87"/>
                  <a:gd fmla="*/ 2 w 2" name="T88"/>
                  <a:gd fmla="*/ 426 h 439" name="T89"/>
                  <a:gd fmla="*/ 2 w 2" name="T90"/>
                  <a:gd fmla="*/ 13 h 439" name="T91"/>
                  <a:gd fmla="*/ 0 w 2" name="T92"/>
                  <a:gd fmla="*/ 0 h 439" name="T93"/>
                  <a:gd fmla="*/ 2 w 2" name="T94"/>
                  <a:gd fmla="*/ 19 h 439" name="T95"/>
                  <a:gd fmla="*/ 0 w 2" name="T96"/>
                  <a:gd fmla="*/ 32 h 439" name="T97"/>
                  <a:gd fmla="*/ 2 w 2" name="T98"/>
                  <a:gd fmla="*/ 19 h 439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439" w="2">
                    <a:moveTo>
                      <a:pt x="2" y="363"/>
                    </a:moveTo>
                    <a:cubicBezTo>
                      <a:pt x="2" y="367"/>
                      <a:pt x="2" y="371"/>
                      <a:pt x="2" y="376"/>
                    </a:cubicBezTo>
                    <a:cubicBezTo>
                      <a:pt x="1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1" y="363"/>
                      <a:pt x="2" y="363"/>
                    </a:cubicBezTo>
                    <a:close/>
                    <a:moveTo>
                      <a:pt x="2" y="381"/>
                    </a:moveTo>
                    <a:cubicBezTo>
                      <a:pt x="2" y="385"/>
                      <a:pt x="2" y="390"/>
                      <a:pt x="2" y="394"/>
                    </a:cubicBezTo>
                    <a:cubicBezTo>
                      <a:pt x="1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1" y="381"/>
                      <a:pt x="2" y="381"/>
                    </a:cubicBezTo>
                    <a:close/>
                    <a:moveTo>
                      <a:pt x="2" y="318"/>
                    </a:moveTo>
                    <a:cubicBezTo>
                      <a:pt x="2" y="322"/>
                      <a:pt x="2" y="326"/>
                      <a:pt x="2" y="330"/>
                    </a:cubicBezTo>
                    <a:cubicBezTo>
                      <a:pt x="1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1" y="318"/>
                      <a:pt x="2" y="318"/>
                    </a:cubicBezTo>
                    <a:close/>
                    <a:moveTo>
                      <a:pt x="2" y="336"/>
                    </a:moveTo>
                    <a:cubicBezTo>
                      <a:pt x="2" y="340"/>
                      <a:pt x="2" y="344"/>
                      <a:pt x="2" y="349"/>
                    </a:cubicBezTo>
                    <a:cubicBezTo>
                      <a:pt x="1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1" y="336"/>
                      <a:pt x="2" y="336"/>
                    </a:cubicBezTo>
                    <a:close/>
                    <a:moveTo>
                      <a:pt x="2" y="272"/>
                    </a:moveTo>
                    <a:cubicBezTo>
                      <a:pt x="2" y="277"/>
                      <a:pt x="2" y="281"/>
                      <a:pt x="2" y="285"/>
                    </a:cubicBezTo>
                    <a:cubicBezTo>
                      <a:pt x="1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1" y="272"/>
                      <a:pt x="2" y="272"/>
                    </a:cubicBezTo>
                    <a:close/>
                    <a:moveTo>
                      <a:pt x="2" y="290"/>
                    </a:moveTo>
                    <a:cubicBezTo>
                      <a:pt x="2" y="295"/>
                      <a:pt x="2" y="299"/>
                      <a:pt x="2" y="303"/>
                    </a:cubicBezTo>
                    <a:cubicBezTo>
                      <a:pt x="1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1" y="290"/>
                      <a:pt x="2" y="290"/>
                    </a:cubicBezTo>
                    <a:close/>
                    <a:moveTo>
                      <a:pt x="2" y="227"/>
                    </a:moveTo>
                    <a:cubicBezTo>
                      <a:pt x="2" y="231"/>
                      <a:pt x="2" y="236"/>
                      <a:pt x="2" y="240"/>
                    </a:cubicBezTo>
                    <a:cubicBezTo>
                      <a:pt x="1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1" y="227"/>
                      <a:pt x="2" y="227"/>
                    </a:cubicBezTo>
                    <a:close/>
                    <a:moveTo>
                      <a:pt x="2" y="245"/>
                    </a:moveTo>
                    <a:cubicBezTo>
                      <a:pt x="2" y="249"/>
                      <a:pt x="2" y="254"/>
                      <a:pt x="2" y="258"/>
                    </a:cubicBezTo>
                    <a:cubicBezTo>
                      <a:pt x="1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1" y="245"/>
                      <a:pt x="2" y="245"/>
                    </a:cubicBezTo>
                    <a:close/>
                    <a:moveTo>
                      <a:pt x="2" y="182"/>
                    </a:moveTo>
                    <a:cubicBezTo>
                      <a:pt x="2" y="186"/>
                      <a:pt x="2" y="190"/>
                      <a:pt x="2" y="195"/>
                    </a:cubicBezTo>
                    <a:cubicBezTo>
                      <a:pt x="1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1" y="182"/>
                      <a:pt x="2" y="182"/>
                    </a:cubicBezTo>
                    <a:close/>
                    <a:moveTo>
                      <a:pt x="2" y="200"/>
                    </a:moveTo>
                    <a:cubicBezTo>
                      <a:pt x="2" y="204"/>
                      <a:pt x="2" y="208"/>
                      <a:pt x="2" y="213"/>
                    </a:cubicBezTo>
                    <a:cubicBezTo>
                      <a:pt x="1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1" y="200"/>
                      <a:pt x="2" y="200"/>
                    </a:cubicBezTo>
                    <a:close/>
                    <a:moveTo>
                      <a:pt x="2" y="136"/>
                    </a:moveTo>
                    <a:cubicBezTo>
                      <a:pt x="2" y="141"/>
                      <a:pt x="2" y="145"/>
                      <a:pt x="2" y="149"/>
                    </a:cubicBezTo>
                    <a:cubicBezTo>
                      <a:pt x="1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1" y="136"/>
                      <a:pt x="2" y="136"/>
                    </a:cubicBezTo>
                    <a:close/>
                    <a:moveTo>
                      <a:pt x="2" y="155"/>
                    </a:moveTo>
                    <a:cubicBezTo>
                      <a:pt x="2" y="159"/>
                      <a:pt x="2" y="163"/>
                      <a:pt x="2" y="168"/>
                    </a:cubicBezTo>
                    <a:cubicBezTo>
                      <a:pt x="1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1" y="155"/>
                      <a:pt x="2" y="155"/>
                    </a:cubicBezTo>
                    <a:close/>
                    <a:moveTo>
                      <a:pt x="2" y="91"/>
                    </a:moveTo>
                    <a:cubicBezTo>
                      <a:pt x="2" y="95"/>
                      <a:pt x="2" y="100"/>
                      <a:pt x="2" y="104"/>
                    </a:cubicBezTo>
                    <a:cubicBezTo>
                      <a:pt x="1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1" y="91"/>
                      <a:pt x="2" y="91"/>
                    </a:cubicBezTo>
                    <a:close/>
                    <a:moveTo>
                      <a:pt x="2" y="109"/>
                    </a:moveTo>
                    <a:cubicBezTo>
                      <a:pt x="2" y="114"/>
                      <a:pt x="2" y="118"/>
                      <a:pt x="2" y="122"/>
                    </a:cubicBezTo>
                    <a:cubicBezTo>
                      <a:pt x="1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1" y="109"/>
                      <a:pt x="2" y="109"/>
                    </a:cubicBezTo>
                    <a:close/>
                    <a:moveTo>
                      <a:pt x="2" y="46"/>
                    </a:moveTo>
                    <a:cubicBezTo>
                      <a:pt x="2" y="50"/>
                      <a:pt x="2" y="54"/>
                      <a:pt x="2" y="59"/>
                    </a:cubicBezTo>
                    <a:cubicBezTo>
                      <a:pt x="1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1" y="46"/>
                      <a:pt x="2" y="46"/>
                    </a:cubicBezTo>
                    <a:close/>
                    <a:moveTo>
                      <a:pt x="2" y="64"/>
                    </a:moveTo>
                    <a:cubicBezTo>
                      <a:pt x="2" y="68"/>
                      <a:pt x="2" y="73"/>
                      <a:pt x="2" y="77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1" y="64"/>
                      <a:pt x="2" y="64"/>
                    </a:cubicBezTo>
                    <a:close/>
                    <a:moveTo>
                      <a:pt x="2" y="408"/>
                    </a:moveTo>
                    <a:cubicBezTo>
                      <a:pt x="2" y="412"/>
                      <a:pt x="2" y="417"/>
                      <a:pt x="2" y="421"/>
                    </a:cubicBezTo>
                    <a:cubicBezTo>
                      <a:pt x="1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1" y="408"/>
                      <a:pt x="2" y="408"/>
                    </a:cubicBezTo>
                    <a:close/>
                    <a:moveTo>
                      <a:pt x="2" y="426"/>
                    </a:moveTo>
                    <a:cubicBezTo>
                      <a:pt x="2" y="431"/>
                      <a:pt x="2" y="435"/>
                      <a:pt x="2" y="439"/>
                    </a:cubicBezTo>
                    <a:cubicBezTo>
                      <a:pt x="1" y="439"/>
                      <a:pt x="1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1" y="426"/>
                      <a:pt x="1" y="426"/>
                      <a:pt x="2" y="426"/>
                    </a:cubicBezTo>
                    <a:close/>
                    <a:moveTo>
                      <a:pt x="2" y="0"/>
                    </a:moveTo>
                    <a:cubicBezTo>
                      <a:pt x="2" y="5"/>
                      <a:pt x="2" y="9"/>
                      <a:pt x="2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  <a:moveTo>
                      <a:pt x="2" y="19"/>
                    </a:moveTo>
                    <a:cubicBezTo>
                      <a:pt x="2" y="23"/>
                      <a:pt x="2" y="27"/>
                      <a:pt x="2" y="32"/>
                    </a:cubicBezTo>
                    <a:cubicBezTo>
                      <a:pt x="1" y="32"/>
                      <a:pt x="1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1" y="19"/>
                      <a:pt x="1" y="19"/>
                      <a:pt x="2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17"/>
              <p:cNvSpPr>
                <a:spLocks noEditPoints="1"/>
              </p:cNvSpPr>
              <p:nvPr/>
            </p:nvSpPr>
            <p:spPr bwMode="auto">
              <a:xfrm>
                <a:off x="5381625" y="1503363"/>
                <a:ext cx="17463" cy="2625725"/>
              </a:xfrm>
              <a:custGeom>
                <a:gdLst>
                  <a:gd fmla="*/ 3 w 3" name="T0"/>
                  <a:gd fmla="*/ 376 h 439" name="T1"/>
                  <a:gd fmla="*/ 0 w 3" name="T2"/>
                  <a:gd fmla="*/ 363 h 439" name="T3"/>
                  <a:gd fmla="*/ 3 w 3" name="T4"/>
                  <a:gd fmla="*/ 381 h 439" name="T5"/>
                  <a:gd fmla="*/ 0 w 3" name="T6"/>
                  <a:gd fmla="*/ 394 h 439" name="T7"/>
                  <a:gd fmla="*/ 3 w 3" name="T8"/>
                  <a:gd fmla="*/ 381 h 439" name="T9"/>
                  <a:gd fmla="*/ 3 w 3" name="T10"/>
                  <a:gd fmla="*/ 330 h 439" name="T11"/>
                  <a:gd fmla="*/ 0 w 3" name="T12"/>
                  <a:gd fmla="*/ 318 h 439" name="T13"/>
                  <a:gd fmla="*/ 3 w 3" name="T14"/>
                  <a:gd fmla="*/ 336 h 439" name="T15"/>
                  <a:gd fmla="*/ 0 w 3" name="T16"/>
                  <a:gd fmla="*/ 349 h 439" name="T17"/>
                  <a:gd fmla="*/ 3 w 3" name="T18"/>
                  <a:gd fmla="*/ 336 h 439" name="T19"/>
                  <a:gd fmla="*/ 3 w 3" name="T20"/>
                  <a:gd fmla="*/ 285 h 439" name="T21"/>
                  <a:gd fmla="*/ 0 w 3" name="T22"/>
                  <a:gd fmla="*/ 272 h 439" name="T23"/>
                  <a:gd fmla="*/ 3 w 3" name="T24"/>
                  <a:gd fmla="*/ 290 h 439" name="T25"/>
                  <a:gd fmla="*/ 0 w 3" name="T26"/>
                  <a:gd fmla="*/ 303 h 439" name="T27"/>
                  <a:gd fmla="*/ 3 w 3" name="T28"/>
                  <a:gd fmla="*/ 290 h 439" name="T29"/>
                  <a:gd fmla="*/ 3 w 3" name="T30"/>
                  <a:gd fmla="*/ 240 h 439" name="T31"/>
                  <a:gd fmla="*/ 0 w 3" name="T32"/>
                  <a:gd fmla="*/ 227 h 439" name="T33"/>
                  <a:gd fmla="*/ 3 w 3" name="T34"/>
                  <a:gd fmla="*/ 245 h 439" name="T35"/>
                  <a:gd fmla="*/ 0 w 3" name="T36"/>
                  <a:gd fmla="*/ 258 h 439" name="T37"/>
                  <a:gd fmla="*/ 3 w 3" name="T38"/>
                  <a:gd fmla="*/ 245 h 439" name="T39"/>
                  <a:gd fmla="*/ 3 w 3" name="T40"/>
                  <a:gd fmla="*/ 195 h 439" name="T41"/>
                  <a:gd fmla="*/ 0 w 3" name="T42"/>
                  <a:gd fmla="*/ 182 h 439" name="T43"/>
                  <a:gd fmla="*/ 3 w 3" name="T44"/>
                  <a:gd fmla="*/ 200 h 439" name="T45"/>
                  <a:gd fmla="*/ 0 w 3" name="T46"/>
                  <a:gd fmla="*/ 213 h 439" name="T47"/>
                  <a:gd fmla="*/ 3 w 3" name="T48"/>
                  <a:gd fmla="*/ 200 h 439" name="T49"/>
                  <a:gd fmla="*/ 3 w 3" name="T50"/>
                  <a:gd fmla="*/ 149 h 439" name="T51"/>
                  <a:gd fmla="*/ 0 w 3" name="T52"/>
                  <a:gd fmla="*/ 136 h 439" name="T53"/>
                  <a:gd fmla="*/ 3 w 3" name="T54"/>
                  <a:gd fmla="*/ 155 h 439" name="T55"/>
                  <a:gd fmla="*/ 0 w 3" name="T56"/>
                  <a:gd fmla="*/ 168 h 439" name="T57"/>
                  <a:gd fmla="*/ 3 w 3" name="T58"/>
                  <a:gd fmla="*/ 155 h 439" name="T59"/>
                  <a:gd fmla="*/ 3 w 3" name="T60"/>
                  <a:gd fmla="*/ 104 h 439" name="T61"/>
                  <a:gd fmla="*/ 0 w 3" name="T62"/>
                  <a:gd fmla="*/ 91 h 439" name="T63"/>
                  <a:gd fmla="*/ 3 w 3" name="T64"/>
                  <a:gd fmla="*/ 109 h 439" name="T65"/>
                  <a:gd fmla="*/ 0 w 3" name="T66"/>
                  <a:gd fmla="*/ 122 h 439" name="T67"/>
                  <a:gd fmla="*/ 3 w 3" name="T68"/>
                  <a:gd fmla="*/ 109 h 439" name="T69"/>
                  <a:gd fmla="*/ 3 w 3" name="T70"/>
                  <a:gd fmla="*/ 59 h 439" name="T71"/>
                  <a:gd fmla="*/ 0 w 3" name="T72"/>
                  <a:gd fmla="*/ 46 h 439" name="T73"/>
                  <a:gd fmla="*/ 3 w 3" name="T74"/>
                  <a:gd fmla="*/ 64 h 439" name="T75"/>
                  <a:gd fmla="*/ 0 w 3" name="T76"/>
                  <a:gd fmla="*/ 77 h 439" name="T77"/>
                  <a:gd fmla="*/ 3 w 3" name="T78"/>
                  <a:gd fmla="*/ 64 h 439" name="T79"/>
                  <a:gd fmla="*/ 3 w 3" name="T80"/>
                  <a:gd fmla="*/ 421 h 439" name="T81"/>
                  <a:gd fmla="*/ 0 w 3" name="T82"/>
                  <a:gd fmla="*/ 408 h 439" name="T83"/>
                  <a:gd fmla="*/ 3 w 3" name="T84"/>
                  <a:gd fmla="*/ 426 h 439" name="T85"/>
                  <a:gd fmla="*/ 0 w 3" name="T86"/>
                  <a:gd fmla="*/ 439 h 439" name="T87"/>
                  <a:gd fmla="*/ 3 w 3" name="T88"/>
                  <a:gd fmla="*/ 426 h 439" name="T89"/>
                  <a:gd fmla="*/ 3 w 3" name="T90"/>
                  <a:gd fmla="*/ 13 h 439" name="T91"/>
                  <a:gd fmla="*/ 0 w 3" name="T92"/>
                  <a:gd fmla="*/ 0 h 439" name="T93"/>
                  <a:gd fmla="*/ 3 w 3" name="T94"/>
                  <a:gd fmla="*/ 19 h 439" name="T95"/>
                  <a:gd fmla="*/ 0 w 3" name="T96"/>
                  <a:gd fmla="*/ 32 h 439" name="T97"/>
                  <a:gd fmla="*/ 3 w 3" name="T98"/>
                  <a:gd fmla="*/ 19 h 439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439" w="3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1"/>
                      <a:pt x="3" y="435"/>
                      <a:pt x="3" y="439"/>
                    </a:cubicBezTo>
                    <a:cubicBezTo>
                      <a:pt x="2" y="439"/>
                      <a:pt x="1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1" y="426"/>
                      <a:pt x="2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23"/>
                      <a:pt x="3" y="27"/>
                      <a:pt x="3" y="32"/>
                    </a:cubicBezTo>
                    <a:cubicBezTo>
                      <a:pt x="2" y="32"/>
                      <a:pt x="1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18"/>
              <p:cNvSpPr>
                <a:spLocks noEditPoints="1"/>
              </p:cNvSpPr>
              <p:nvPr/>
            </p:nvSpPr>
            <p:spPr bwMode="auto">
              <a:xfrm>
                <a:off x="6248400" y="1503363"/>
                <a:ext cx="12700" cy="2625725"/>
              </a:xfrm>
              <a:custGeom>
                <a:gdLst>
                  <a:gd fmla="*/ 2 w 2" name="T0"/>
                  <a:gd fmla="*/ 376 h 439" name="T1"/>
                  <a:gd fmla="*/ 0 w 2" name="T2"/>
                  <a:gd fmla="*/ 363 h 439" name="T3"/>
                  <a:gd fmla="*/ 2 w 2" name="T4"/>
                  <a:gd fmla="*/ 381 h 439" name="T5"/>
                  <a:gd fmla="*/ 0 w 2" name="T6"/>
                  <a:gd fmla="*/ 394 h 439" name="T7"/>
                  <a:gd fmla="*/ 2 w 2" name="T8"/>
                  <a:gd fmla="*/ 381 h 439" name="T9"/>
                  <a:gd fmla="*/ 2 w 2" name="T10"/>
                  <a:gd fmla="*/ 330 h 439" name="T11"/>
                  <a:gd fmla="*/ 0 w 2" name="T12"/>
                  <a:gd fmla="*/ 318 h 439" name="T13"/>
                  <a:gd fmla="*/ 2 w 2" name="T14"/>
                  <a:gd fmla="*/ 336 h 439" name="T15"/>
                  <a:gd fmla="*/ 0 w 2" name="T16"/>
                  <a:gd fmla="*/ 349 h 439" name="T17"/>
                  <a:gd fmla="*/ 2 w 2" name="T18"/>
                  <a:gd fmla="*/ 336 h 439" name="T19"/>
                  <a:gd fmla="*/ 2 w 2" name="T20"/>
                  <a:gd fmla="*/ 285 h 439" name="T21"/>
                  <a:gd fmla="*/ 0 w 2" name="T22"/>
                  <a:gd fmla="*/ 272 h 439" name="T23"/>
                  <a:gd fmla="*/ 2 w 2" name="T24"/>
                  <a:gd fmla="*/ 290 h 439" name="T25"/>
                  <a:gd fmla="*/ 0 w 2" name="T26"/>
                  <a:gd fmla="*/ 303 h 439" name="T27"/>
                  <a:gd fmla="*/ 2 w 2" name="T28"/>
                  <a:gd fmla="*/ 290 h 439" name="T29"/>
                  <a:gd fmla="*/ 2 w 2" name="T30"/>
                  <a:gd fmla="*/ 240 h 439" name="T31"/>
                  <a:gd fmla="*/ 0 w 2" name="T32"/>
                  <a:gd fmla="*/ 227 h 439" name="T33"/>
                  <a:gd fmla="*/ 2 w 2" name="T34"/>
                  <a:gd fmla="*/ 245 h 439" name="T35"/>
                  <a:gd fmla="*/ 0 w 2" name="T36"/>
                  <a:gd fmla="*/ 258 h 439" name="T37"/>
                  <a:gd fmla="*/ 2 w 2" name="T38"/>
                  <a:gd fmla="*/ 245 h 439" name="T39"/>
                  <a:gd fmla="*/ 2 w 2" name="T40"/>
                  <a:gd fmla="*/ 195 h 439" name="T41"/>
                  <a:gd fmla="*/ 0 w 2" name="T42"/>
                  <a:gd fmla="*/ 182 h 439" name="T43"/>
                  <a:gd fmla="*/ 2 w 2" name="T44"/>
                  <a:gd fmla="*/ 200 h 439" name="T45"/>
                  <a:gd fmla="*/ 0 w 2" name="T46"/>
                  <a:gd fmla="*/ 213 h 439" name="T47"/>
                  <a:gd fmla="*/ 2 w 2" name="T48"/>
                  <a:gd fmla="*/ 200 h 439" name="T49"/>
                  <a:gd fmla="*/ 2 w 2" name="T50"/>
                  <a:gd fmla="*/ 149 h 439" name="T51"/>
                  <a:gd fmla="*/ 0 w 2" name="T52"/>
                  <a:gd fmla="*/ 136 h 439" name="T53"/>
                  <a:gd fmla="*/ 2 w 2" name="T54"/>
                  <a:gd fmla="*/ 155 h 439" name="T55"/>
                  <a:gd fmla="*/ 0 w 2" name="T56"/>
                  <a:gd fmla="*/ 168 h 439" name="T57"/>
                  <a:gd fmla="*/ 2 w 2" name="T58"/>
                  <a:gd fmla="*/ 155 h 439" name="T59"/>
                  <a:gd fmla="*/ 2 w 2" name="T60"/>
                  <a:gd fmla="*/ 104 h 439" name="T61"/>
                  <a:gd fmla="*/ 0 w 2" name="T62"/>
                  <a:gd fmla="*/ 91 h 439" name="T63"/>
                  <a:gd fmla="*/ 2 w 2" name="T64"/>
                  <a:gd fmla="*/ 109 h 439" name="T65"/>
                  <a:gd fmla="*/ 0 w 2" name="T66"/>
                  <a:gd fmla="*/ 122 h 439" name="T67"/>
                  <a:gd fmla="*/ 2 w 2" name="T68"/>
                  <a:gd fmla="*/ 109 h 439" name="T69"/>
                  <a:gd fmla="*/ 2 w 2" name="T70"/>
                  <a:gd fmla="*/ 59 h 439" name="T71"/>
                  <a:gd fmla="*/ 0 w 2" name="T72"/>
                  <a:gd fmla="*/ 46 h 439" name="T73"/>
                  <a:gd fmla="*/ 2 w 2" name="T74"/>
                  <a:gd fmla="*/ 64 h 439" name="T75"/>
                  <a:gd fmla="*/ 0 w 2" name="T76"/>
                  <a:gd fmla="*/ 77 h 439" name="T77"/>
                  <a:gd fmla="*/ 2 w 2" name="T78"/>
                  <a:gd fmla="*/ 64 h 439" name="T79"/>
                  <a:gd fmla="*/ 2 w 2" name="T80"/>
                  <a:gd fmla="*/ 421 h 439" name="T81"/>
                  <a:gd fmla="*/ 0 w 2" name="T82"/>
                  <a:gd fmla="*/ 408 h 439" name="T83"/>
                  <a:gd fmla="*/ 2 w 2" name="T84"/>
                  <a:gd fmla="*/ 426 h 439" name="T85"/>
                  <a:gd fmla="*/ 0 w 2" name="T86"/>
                  <a:gd fmla="*/ 439 h 439" name="T87"/>
                  <a:gd fmla="*/ 2 w 2" name="T88"/>
                  <a:gd fmla="*/ 426 h 439" name="T89"/>
                  <a:gd fmla="*/ 2 w 2" name="T90"/>
                  <a:gd fmla="*/ 13 h 439" name="T91"/>
                  <a:gd fmla="*/ 0 w 2" name="T92"/>
                  <a:gd fmla="*/ 0 h 439" name="T93"/>
                  <a:gd fmla="*/ 2 w 2" name="T94"/>
                  <a:gd fmla="*/ 19 h 439" name="T95"/>
                  <a:gd fmla="*/ 0 w 2" name="T96"/>
                  <a:gd fmla="*/ 32 h 439" name="T97"/>
                  <a:gd fmla="*/ 2 w 2" name="T98"/>
                  <a:gd fmla="*/ 19 h 439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439" w="2">
                    <a:moveTo>
                      <a:pt x="2" y="363"/>
                    </a:moveTo>
                    <a:cubicBezTo>
                      <a:pt x="2" y="367"/>
                      <a:pt x="2" y="371"/>
                      <a:pt x="2" y="376"/>
                    </a:cubicBezTo>
                    <a:cubicBezTo>
                      <a:pt x="1" y="376"/>
                      <a:pt x="0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0" y="363"/>
                      <a:pt x="1" y="363"/>
                      <a:pt x="2" y="363"/>
                    </a:cubicBezTo>
                    <a:close/>
                    <a:moveTo>
                      <a:pt x="2" y="381"/>
                    </a:moveTo>
                    <a:cubicBezTo>
                      <a:pt x="2" y="385"/>
                      <a:pt x="2" y="390"/>
                      <a:pt x="2" y="394"/>
                    </a:cubicBezTo>
                    <a:cubicBezTo>
                      <a:pt x="1" y="394"/>
                      <a:pt x="0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0" y="381"/>
                      <a:pt x="1" y="381"/>
                      <a:pt x="2" y="381"/>
                    </a:cubicBezTo>
                    <a:close/>
                    <a:moveTo>
                      <a:pt x="2" y="318"/>
                    </a:moveTo>
                    <a:cubicBezTo>
                      <a:pt x="2" y="322"/>
                      <a:pt x="2" y="326"/>
                      <a:pt x="2" y="330"/>
                    </a:cubicBezTo>
                    <a:cubicBezTo>
                      <a:pt x="1" y="330"/>
                      <a:pt x="0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0" y="318"/>
                      <a:pt x="1" y="318"/>
                      <a:pt x="2" y="318"/>
                    </a:cubicBezTo>
                    <a:close/>
                    <a:moveTo>
                      <a:pt x="2" y="336"/>
                    </a:moveTo>
                    <a:cubicBezTo>
                      <a:pt x="2" y="340"/>
                      <a:pt x="2" y="344"/>
                      <a:pt x="2" y="349"/>
                    </a:cubicBezTo>
                    <a:cubicBezTo>
                      <a:pt x="1" y="349"/>
                      <a:pt x="0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0" y="336"/>
                      <a:pt x="1" y="336"/>
                      <a:pt x="2" y="336"/>
                    </a:cubicBezTo>
                    <a:close/>
                    <a:moveTo>
                      <a:pt x="2" y="272"/>
                    </a:moveTo>
                    <a:cubicBezTo>
                      <a:pt x="2" y="277"/>
                      <a:pt x="2" y="281"/>
                      <a:pt x="2" y="285"/>
                    </a:cubicBezTo>
                    <a:cubicBezTo>
                      <a:pt x="1" y="285"/>
                      <a:pt x="0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0" y="272"/>
                      <a:pt x="1" y="272"/>
                      <a:pt x="2" y="272"/>
                    </a:cubicBezTo>
                    <a:close/>
                    <a:moveTo>
                      <a:pt x="2" y="290"/>
                    </a:moveTo>
                    <a:cubicBezTo>
                      <a:pt x="2" y="295"/>
                      <a:pt x="2" y="299"/>
                      <a:pt x="2" y="303"/>
                    </a:cubicBezTo>
                    <a:cubicBezTo>
                      <a:pt x="1" y="303"/>
                      <a:pt x="0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0" y="290"/>
                      <a:pt x="1" y="290"/>
                      <a:pt x="2" y="290"/>
                    </a:cubicBezTo>
                    <a:close/>
                    <a:moveTo>
                      <a:pt x="2" y="227"/>
                    </a:moveTo>
                    <a:cubicBezTo>
                      <a:pt x="2" y="231"/>
                      <a:pt x="2" y="236"/>
                      <a:pt x="2" y="240"/>
                    </a:cubicBezTo>
                    <a:cubicBezTo>
                      <a:pt x="1" y="240"/>
                      <a:pt x="0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0" y="227"/>
                      <a:pt x="1" y="227"/>
                      <a:pt x="2" y="227"/>
                    </a:cubicBezTo>
                    <a:close/>
                    <a:moveTo>
                      <a:pt x="2" y="245"/>
                    </a:moveTo>
                    <a:cubicBezTo>
                      <a:pt x="2" y="249"/>
                      <a:pt x="2" y="254"/>
                      <a:pt x="2" y="258"/>
                    </a:cubicBezTo>
                    <a:cubicBezTo>
                      <a:pt x="1" y="258"/>
                      <a:pt x="0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0" y="245"/>
                      <a:pt x="1" y="245"/>
                      <a:pt x="2" y="245"/>
                    </a:cubicBezTo>
                    <a:close/>
                    <a:moveTo>
                      <a:pt x="2" y="182"/>
                    </a:moveTo>
                    <a:cubicBezTo>
                      <a:pt x="2" y="186"/>
                      <a:pt x="2" y="190"/>
                      <a:pt x="2" y="195"/>
                    </a:cubicBezTo>
                    <a:cubicBezTo>
                      <a:pt x="1" y="195"/>
                      <a:pt x="0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0" y="182"/>
                      <a:pt x="1" y="182"/>
                      <a:pt x="2" y="182"/>
                    </a:cubicBezTo>
                    <a:close/>
                    <a:moveTo>
                      <a:pt x="2" y="200"/>
                    </a:moveTo>
                    <a:cubicBezTo>
                      <a:pt x="2" y="204"/>
                      <a:pt x="2" y="208"/>
                      <a:pt x="2" y="213"/>
                    </a:cubicBezTo>
                    <a:cubicBezTo>
                      <a:pt x="1" y="213"/>
                      <a:pt x="0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0" y="200"/>
                      <a:pt x="1" y="200"/>
                      <a:pt x="2" y="200"/>
                    </a:cubicBezTo>
                    <a:close/>
                    <a:moveTo>
                      <a:pt x="2" y="136"/>
                    </a:moveTo>
                    <a:cubicBezTo>
                      <a:pt x="2" y="141"/>
                      <a:pt x="2" y="145"/>
                      <a:pt x="2" y="149"/>
                    </a:cubicBezTo>
                    <a:cubicBezTo>
                      <a:pt x="1" y="149"/>
                      <a:pt x="0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0" y="136"/>
                      <a:pt x="1" y="136"/>
                      <a:pt x="2" y="136"/>
                    </a:cubicBezTo>
                    <a:close/>
                    <a:moveTo>
                      <a:pt x="2" y="155"/>
                    </a:moveTo>
                    <a:cubicBezTo>
                      <a:pt x="2" y="159"/>
                      <a:pt x="2" y="163"/>
                      <a:pt x="2" y="168"/>
                    </a:cubicBezTo>
                    <a:cubicBezTo>
                      <a:pt x="1" y="168"/>
                      <a:pt x="0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0" y="155"/>
                      <a:pt x="1" y="155"/>
                      <a:pt x="2" y="155"/>
                    </a:cubicBezTo>
                    <a:close/>
                    <a:moveTo>
                      <a:pt x="2" y="91"/>
                    </a:moveTo>
                    <a:cubicBezTo>
                      <a:pt x="2" y="95"/>
                      <a:pt x="2" y="100"/>
                      <a:pt x="2" y="104"/>
                    </a:cubicBezTo>
                    <a:cubicBezTo>
                      <a:pt x="1" y="104"/>
                      <a:pt x="0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0" y="91"/>
                      <a:pt x="1" y="91"/>
                      <a:pt x="2" y="91"/>
                    </a:cubicBezTo>
                    <a:close/>
                    <a:moveTo>
                      <a:pt x="2" y="109"/>
                    </a:moveTo>
                    <a:cubicBezTo>
                      <a:pt x="2" y="114"/>
                      <a:pt x="2" y="118"/>
                      <a:pt x="2" y="122"/>
                    </a:cubicBezTo>
                    <a:cubicBezTo>
                      <a:pt x="1" y="122"/>
                      <a:pt x="0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0" y="109"/>
                      <a:pt x="1" y="109"/>
                      <a:pt x="2" y="109"/>
                    </a:cubicBezTo>
                    <a:close/>
                    <a:moveTo>
                      <a:pt x="2" y="46"/>
                    </a:moveTo>
                    <a:cubicBezTo>
                      <a:pt x="2" y="50"/>
                      <a:pt x="2" y="54"/>
                      <a:pt x="2" y="59"/>
                    </a:cubicBezTo>
                    <a:cubicBezTo>
                      <a:pt x="1" y="59"/>
                      <a:pt x="0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0" y="46"/>
                      <a:pt x="1" y="46"/>
                      <a:pt x="2" y="46"/>
                    </a:cubicBezTo>
                    <a:close/>
                    <a:moveTo>
                      <a:pt x="2" y="64"/>
                    </a:moveTo>
                    <a:cubicBezTo>
                      <a:pt x="2" y="68"/>
                      <a:pt x="2" y="73"/>
                      <a:pt x="2" y="77"/>
                    </a:cubicBezTo>
                    <a:cubicBezTo>
                      <a:pt x="1" y="77"/>
                      <a:pt x="0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0" y="64"/>
                      <a:pt x="1" y="64"/>
                      <a:pt x="2" y="64"/>
                    </a:cubicBezTo>
                    <a:close/>
                    <a:moveTo>
                      <a:pt x="2" y="408"/>
                    </a:moveTo>
                    <a:cubicBezTo>
                      <a:pt x="2" y="412"/>
                      <a:pt x="2" y="417"/>
                      <a:pt x="2" y="421"/>
                    </a:cubicBezTo>
                    <a:cubicBezTo>
                      <a:pt x="1" y="421"/>
                      <a:pt x="0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0" y="408"/>
                      <a:pt x="1" y="408"/>
                      <a:pt x="2" y="408"/>
                    </a:cubicBezTo>
                    <a:close/>
                    <a:moveTo>
                      <a:pt x="2" y="426"/>
                    </a:moveTo>
                    <a:cubicBezTo>
                      <a:pt x="2" y="431"/>
                      <a:pt x="2" y="435"/>
                      <a:pt x="2" y="439"/>
                    </a:cubicBezTo>
                    <a:cubicBezTo>
                      <a:pt x="1" y="439"/>
                      <a:pt x="0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0" y="426"/>
                      <a:pt x="1" y="426"/>
                      <a:pt x="2" y="426"/>
                    </a:cubicBezTo>
                    <a:close/>
                    <a:moveTo>
                      <a:pt x="2" y="0"/>
                    </a:moveTo>
                    <a:cubicBezTo>
                      <a:pt x="2" y="5"/>
                      <a:pt x="2" y="9"/>
                      <a:pt x="2" y="13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  <a:moveTo>
                      <a:pt x="2" y="19"/>
                    </a:moveTo>
                    <a:cubicBezTo>
                      <a:pt x="2" y="23"/>
                      <a:pt x="2" y="27"/>
                      <a:pt x="2" y="32"/>
                    </a:cubicBezTo>
                    <a:cubicBezTo>
                      <a:pt x="1" y="32"/>
                      <a:pt x="0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0" y="19"/>
                      <a:pt x="1" y="19"/>
                      <a:pt x="2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19"/>
              <p:cNvSpPr>
                <a:spLocks noEditPoints="1"/>
              </p:cNvSpPr>
              <p:nvPr/>
            </p:nvSpPr>
            <p:spPr bwMode="auto">
              <a:xfrm>
                <a:off x="7110413" y="1503363"/>
                <a:ext cx="17463" cy="2625725"/>
              </a:xfrm>
              <a:custGeom>
                <a:gdLst>
                  <a:gd fmla="*/ 3 w 3" name="T0"/>
                  <a:gd fmla="*/ 376 h 439" name="T1"/>
                  <a:gd fmla="*/ 0 w 3" name="T2"/>
                  <a:gd fmla="*/ 363 h 439" name="T3"/>
                  <a:gd fmla="*/ 3 w 3" name="T4"/>
                  <a:gd fmla="*/ 381 h 439" name="T5"/>
                  <a:gd fmla="*/ 0 w 3" name="T6"/>
                  <a:gd fmla="*/ 394 h 439" name="T7"/>
                  <a:gd fmla="*/ 3 w 3" name="T8"/>
                  <a:gd fmla="*/ 381 h 439" name="T9"/>
                  <a:gd fmla="*/ 3 w 3" name="T10"/>
                  <a:gd fmla="*/ 330 h 439" name="T11"/>
                  <a:gd fmla="*/ 0 w 3" name="T12"/>
                  <a:gd fmla="*/ 318 h 439" name="T13"/>
                  <a:gd fmla="*/ 3 w 3" name="T14"/>
                  <a:gd fmla="*/ 336 h 439" name="T15"/>
                  <a:gd fmla="*/ 0 w 3" name="T16"/>
                  <a:gd fmla="*/ 349 h 439" name="T17"/>
                  <a:gd fmla="*/ 3 w 3" name="T18"/>
                  <a:gd fmla="*/ 336 h 439" name="T19"/>
                  <a:gd fmla="*/ 3 w 3" name="T20"/>
                  <a:gd fmla="*/ 285 h 439" name="T21"/>
                  <a:gd fmla="*/ 0 w 3" name="T22"/>
                  <a:gd fmla="*/ 272 h 439" name="T23"/>
                  <a:gd fmla="*/ 3 w 3" name="T24"/>
                  <a:gd fmla="*/ 290 h 439" name="T25"/>
                  <a:gd fmla="*/ 0 w 3" name="T26"/>
                  <a:gd fmla="*/ 303 h 439" name="T27"/>
                  <a:gd fmla="*/ 3 w 3" name="T28"/>
                  <a:gd fmla="*/ 290 h 439" name="T29"/>
                  <a:gd fmla="*/ 3 w 3" name="T30"/>
                  <a:gd fmla="*/ 240 h 439" name="T31"/>
                  <a:gd fmla="*/ 0 w 3" name="T32"/>
                  <a:gd fmla="*/ 227 h 439" name="T33"/>
                  <a:gd fmla="*/ 3 w 3" name="T34"/>
                  <a:gd fmla="*/ 245 h 439" name="T35"/>
                  <a:gd fmla="*/ 0 w 3" name="T36"/>
                  <a:gd fmla="*/ 258 h 439" name="T37"/>
                  <a:gd fmla="*/ 3 w 3" name="T38"/>
                  <a:gd fmla="*/ 245 h 439" name="T39"/>
                  <a:gd fmla="*/ 3 w 3" name="T40"/>
                  <a:gd fmla="*/ 195 h 439" name="T41"/>
                  <a:gd fmla="*/ 0 w 3" name="T42"/>
                  <a:gd fmla="*/ 182 h 439" name="T43"/>
                  <a:gd fmla="*/ 3 w 3" name="T44"/>
                  <a:gd fmla="*/ 200 h 439" name="T45"/>
                  <a:gd fmla="*/ 0 w 3" name="T46"/>
                  <a:gd fmla="*/ 213 h 439" name="T47"/>
                  <a:gd fmla="*/ 3 w 3" name="T48"/>
                  <a:gd fmla="*/ 200 h 439" name="T49"/>
                  <a:gd fmla="*/ 3 w 3" name="T50"/>
                  <a:gd fmla="*/ 149 h 439" name="T51"/>
                  <a:gd fmla="*/ 0 w 3" name="T52"/>
                  <a:gd fmla="*/ 136 h 439" name="T53"/>
                  <a:gd fmla="*/ 3 w 3" name="T54"/>
                  <a:gd fmla="*/ 155 h 439" name="T55"/>
                  <a:gd fmla="*/ 0 w 3" name="T56"/>
                  <a:gd fmla="*/ 168 h 439" name="T57"/>
                  <a:gd fmla="*/ 3 w 3" name="T58"/>
                  <a:gd fmla="*/ 155 h 439" name="T59"/>
                  <a:gd fmla="*/ 3 w 3" name="T60"/>
                  <a:gd fmla="*/ 104 h 439" name="T61"/>
                  <a:gd fmla="*/ 0 w 3" name="T62"/>
                  <a:gd fmla="*/ 91 h 439" name="T63"/>
                  <a:gd fmla="*/ 3 w 3" name="T64"/>
                  <a:gd fmla="*/ 109 h 439" name="T65"/>
                  <a:gd fmla="*/ 0 w 3" name="T66"/>
                  <a:gd fmla="*/ 122 h 439" name="T67"/>
                  <a:gd fmla="*/ 3 w 3" name="T68"/>
                  <a:gd fmla="*/ 109 h 439" name="T69"/>
                  <a:gd fmla="*/ 3 w 3" name="T70"/>
                  <a:gd fmla="*/ 59 h 439" name="T71"/>
                  <a:gd fmla="*/ 0 w 3" name="T72"/>
                  <a:gd fmla="*/ 46 h 439" name="T73"/>
                  <a:gd fmla="*/ 3 w 3" name="T74"/>
                  <a:gd fmla="*/ 64 h 439" name="T75"/>
                  <a:gd fmla="*/ 0 w 3" name="T76"/>
                  <a:gd fmla="*/ 77 h 439" name="T77"/>
                  <a:gd fmla="*/ 3 w 3" name="T78"/>
                  <a:gd fmla="*/ 64 h 439" name="T79"/>
                  <a:gd fmla="*/ 3 w 3" name="T80"/>
                  <a:gd fmla="*/ 421 h 439" name="T81"/>
                  <a:gd fmla="*/ 0 w 3" name="T82"/>
                  <a:gd fmla="*/ 408 h 439" name="T83"/>
                  <a:gd fmla="*/ 3 w 3" name="T84"/>
                  <a:gd fmla="*/ 426 h 439" name="T85"/>
                  <a:gd fmla="*/ 0 w 3" name="T86"/>
                  <a:gd fmla="*/ 439 h 439" name="T87"/>
                  <a:gd fmla="*/ 3 w 3" name="T88"/>
                  <a:gd fmla="*/ 426 h 439" name="T89"/>
                  <a:gd fmla="*/ 3 w 3" name="T90"/>
                  <a:gd fmla="*/ 13 h 439" name="T91"/>
                  <a:gd fmla="*/ 0 w 3" name="T92"/>
                  <a:gd fmla="*/ 0 h 439" name="T93"/>
                  <a:gd fmla="*/ 3 w 3" name="T94"/>
                  <a:gd fmla="*/ 19 h 439" name="T95"/>
                  <a:gd fmla="*/ 0 w 3" name="T96"/>
                  <a:gd fmla="*/ 32 h 439" name="T97"/>
                  <a:gd fmla="*/ 3 w 3" name="T98"/>
                  <a:gd fmla="*/ 19 h 439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439" w="3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9"/>
                      <a:pt x="3" y="439"/>
                      <a:pt x="3" y="439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3" y="426"/>
                      <a:pt x="3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242373" y="2349494"/>
              <a:ext cx="5572322" cy="1370551"/>
              <a:chOff x="1925638" y="2257425"/>
              <a:chExt cx="5202238" cy="1279526"/>
            </a:xfrm>
          </p:grpSpPr>
          <p:sp>
            <p:nvSpPr>
              <p:cNvPr id="43" name="Freeform 20"/>
              <p:cNvSpPr/>
              <p:nvPr/>
            </p:nvSpPr>
            <p:spPr bwMode="auto">
              <a:xfrm>
                <a:off x="1925638" y="2286000"/>
                <a:ext cx="5202238" cy="1208088"/>
              </a:xfrm>
              <a:custGeom>
                <a:gdLst>
                  <a:gd fmla="*/ 0 w 3277" name="T0"/>
                  <a:gd fmla="*/ 584 h 761" name="T1"/>
                  <a:gd fmla="*/ 252 w 3277" name="T2"/>
                  <a:gd fmla="*/ 727 h 761" name="T3"/>
                  <a:gd fmla="*/ 614 w 3277" name="T4"/>
                  <a:gd fmla="*/ 573 h 761" name="T5"/>
                  <a:gd fmla="*/ 855 w 3277" name="T6"/>
                  <a:gd fmla="*/ 279 h 761" name="T7"/>
                  <a:gd fmla="*/ 859 w 3277" name="T8"/>
                  <a:gd fmla="*/ 275 h 761" name="T9"/>
                  <a:gd fmla="*/ 866 w 3277" name="T10"/>
                  <a:gd fmla="*/ 275 h 761" name="T11"/>
                  <a:gd fmla="*/ 1360 w 3277" name="T12"/>
                  <a:gd fmla="*/ 298 h 761" name="T13"/>
                  <a:gd fmla="*/ 1751 w 3277" name="T14"/>
                  <a:gd fmla="*/ 98 h 761" name="T15"/>
                  <a:gd fmla="*/ 1759 w 3277" name="T16"/>
                  <a:gd fmla="*/ 95 h 761" name="T17"/>
                  <a:gd fmla="*/ 1767 w 3277" name="T18"/>
                  <a:gd fmla="*/ 98 h 761" name="T19"/>
                  <a:gd fmla="*/ 2117 w 3277" name="T20"/>
                  <a:gd fmla="*/ 279 h 761" name="T21"/>
                  <a:gd fmla="*/ 2475 w 3277" name="T22"/>
                  <a:gd fmla="*/ 8 h 761" name="T23"/>
                  <a:gd fmla="*/ 2482 w 3277" name="T24"/>
                  <a:gd fmla="*/ 0 h 761" name="T25"/>
                  <a:gd fmla="*/ 2494 w 3277" name="T26"/>
                  <a:gd fmla="*/ 8 h 761" name="T27"/>
                  <a:gd fmla="*/ 2904 w 3277" name="T28"/>
                  <a:gd fmla="*/ 242 h 761" name="T29"/>
                  <a:gd fmla="*/ 2912 w 3277" name="T30"/>
                  <a:gd fmla="*/ 249 h 761" name="T31"/>
                  <a:gd fmla="*/ 3013 w 3277" name="T32"/>
                  <a:gd fmla="*/ 415 h 761" name="T33"/>
                  <a:gd fmla="*/ 3277 w 3277" name="T34"/>
                  <a:gd fmla="*/ 498 h 761" name="T35"/>
                  <a:gd fmla="*/ 3277 w 3277" name="T36"/>
                  <a:gd fmla="*/ 528 h 761" name="T37"/>
                  <a:gd fmla="*/ 2998 w 3277" name="T38"/>
                  <a:gd fmla="*/ 441 h 761" name="T39"/>
                  <a:gd fmla="*/ 2994 w 3277" name="T40"/>
                  <a:gd fmla="*/ 441 h 761" name="T41"/>
                  <a:gd fmla="*/ 2991 w 3277" name="T42"/>
                  <a:gd fmla="*/ 434 h 761" name="T43"/>
                  <a:gd fmla="*/ 2885 w 3277" name="T44"/>
                  <a:gd fmla="*/ 264 h 761" name="T45"/>
                  <a:gd fmla="*/ 2486 w 3277" name="T46"/>
                  <a:gd fmla="*/ 38 h 761" name="T47"/>
                  <a:gd fmla="*/ 2128 w 3277" name="T48"/>
                  <a:gd fmla="*/ 309 h 761" name="T49"/>
                  <a:gd fmla="*/ 2121 w 3277" name="T50"/>
                  <a:gd fmla="*/ 317 h 761" name="T51"/>
                  <a:gd fmla="*/ 2113 w 3277" name="T52"/>
                  <a:gd fmla="*/ 313 h 761" name="T53"/>
                  <a:gd fmla="*/ 1759 w 3277" name="T54"/>
                  <a:gd fmla="*/ 128 h 761" name="T55"/>
                  <a:gd fmla="*/ 1371 w 3277" name="T56"/>
                  <a:gd fmla="*/ 328 h 761" name="T57"/>
                  <a:gd fmla="*/ 1364 w 3277" name="T58"/>
                  <a:gd fmla="*/ 328 h 761" name="T59"/>
                  <a:gd fmla="*/ 874 w 3277" name="T60"/>
                  <a:gd fmla="*/ 306 h 761" name="T61"/>
                  <a:gd fmla="*/ 637 w 3277" name="T62"/>
                  <a:gd fmla="*/ 592 h 761" name="T63"/>
                  <a:gd fmla="*/ 629 w 3277" name="T64"/>
                  <a:gd fmla="*/ 599 h 761" name="T65"/>
                  <a:gd fmla="*/ 260 w 3277" name="T66"/>
                  <a:gd fmla="*/ 758 h 761" name="T67"/>
                  <a:gd fmla="*/ 252 w 3277" name="T68"/>
                  <a:gd fmla="*/ 761 h 761" name="T69"/>
                  <a:gd fmla="*/ 245 w 3277" name="T70"/>
                  <a:gd fmla="*/ 758 h 761" name="T71"/>
                  <a:gd fmla="*/ 0 w 3277" name="T72"/>
                  <a:gd fmla="*/ 618 h 761" name="T73"/>
                  <a:gd fmla="*/ 0 w 3277" name="T74"/>
                  <a:gd fmla="*/ 584 h 761" name="T75"/>
                  <a:gd fmla="*/ 0 w 3277" name="T76"/>
                  <a:gd fmla="*/ 584 h 761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761" w="3277">
                    <a:moveTo>
                      <a:pt x="0" y="584"/>
                    </a:moveTo>
                    <a:lnTo>
                      <a:pt x="252" y="727"/>
                    </a:lnTo>
                    <a:lnTo>
                      <a:pt x="614" y="573"/>
                    </a:lnTo>
                    <a:lnTo>
                      <a:pt x="855" y="279"/>
                    </a:lnTo>
                    <a:lnTo>
                      <a:pt x="859" y="275"/>
                    </a:lnTo>
                    <a:lnTo>
                      <a:pt x="866" y="275"/>
                    </a:lnTo>
                    <a:lnTo>
                      <a:pt x="1360" y="298"/>
                    </a:lnTo>
                    <a:lnTo>
                      <a:pt x="1751" y="98"/>
                    </a:lnTo>
                    <a:lnTo>
                      <a:pt x="1759" y="95"/>
                    </a:lnTo>
                    <a:lnTo>
                      <a:pt x="1767" y="98"/>
                    </a:lnTo>
                    <a:lnTo>
                      <a:pt x="2117" y="279"/>
                    </a:lnTo>
                    <a:lnTo>
                      <a:pt x="2475" y="8"/>
                    </a:lnTo>
                    <a:lnTo>
                      <a:pt x="2482" y="0"/>
                    </a:lnTo>
                    <a:lnTo>
                      <a:pt x="2494" y="8"/>
                    </a:lnTo>
                    <a:lnTo>
                      <a:pt x="2904" y="242"/>
                    </a:lnTo>
                    <a:lnTo>
                      <a:pt x="2912" y="249"/>
                    </a:lnTo>
                    <a:lnTo>
                      <a:pt x="3013" y="415"/>
                    </a:lnTo>
                    <a:lnTo>
                      <a:pt x="3277" y="498"/>
                    </a:lnTo>
                    <a:lnTo>
                      <a:pt x="3277" y="528"/>
                    </a:lnTo>
                    <a:lnTo>
                      <a:pt x="2998" y="441"/>
                    </a:lnTo>
                    <a:lnTo>
                      <a:pt x="2994" y="441"/>
                    </a:lnTo>
                    <a:lnTo>
                      <a:pt x="2991" y="434"/>
                    </a:lnTo>
                    <a:lnTo>
                      <a:pt x="2885" y="264"/>
                    </a:lnTo>
                    <a:lnTo>
                      <a:pt x="2486" y="38"/>
                    </a:lnTo>
                    <a:lnTo>
                      <a:pt x="2128" y="309"/>
                    </a:lnTo>
                    <a:lnTo>
                      <a:pt x="2121" y="317"/>
                    </a:lnTo>
                    <a:lnTo>
                      <a:pt x="2113" y="313"/>
                    </a:lnTo>
                    <a:lnTo>
                      <a:pt x="1759" y="128"/>
                    </a:lnTo>
                    <a:lnTo>
                      <a:pt x="1371" y="328"/>
                    </a:lnTo>
                    <a:lnTo>
                      <a:pt x="1364" y="328"/>
                    </a:lnTo>
                    <a:lnTo>
                      <a:pt x="874" y="306"/>
                    </a:lnTo>
                    <a:lnTo>
                      <a:pt x="637" y="592"/>
                    </a:lnTo>
                    <a:lnTo>
                      <a:pt x="629" y="599"/>
                    </a:lnTo>
                    <a:lnTo>
                      <a:pt x="260" y="758"/>
                    </a:lnTo>
                    <a:lnTo>
                      <a:pt x="252" y="761"/>
                    </a:lnTo>
                    <a:lnTo>
                      <a:pt x="245" y="758"/>
                    </a:lnTo>
                    <a:lnTo>
                      <a:pt x="0" y="618"/>
                    </a:lnTo>
                    <a:lnTo>
                      <a:pt x="0" y="584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ED51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2260600" y="2257425"/>
                <a:ext cx="4502150" cy="1279526"/>
                <a:chOff x="2260600" y="2257425"/>
                <a:chExt cx="4502150" cy="1279526"/>
              </a:xfrm>
            </p:grpSpPr>
            <p:sp>
              <p:nvSpPr>
                <p:cNvPr id="45" name="Oval 26"/>
                <p:cNvSpPr>
                  <a:spLocks noChangeArrowheads="1"/>
                </p:cNvSpPr>
                <p:nvPr/>
              </p:nvSpPr>
              <p:spPr bwMode="auto">
                <a:xfrm>
                  <a:off x="3235325" y="2681288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6" name="Oval 27"/>
                <p:cNvSpPr>
                  <a:spLocks noChangeArrowheads="1"/>
                </p:cNvSpPr>
                <p:nvPr/>
              </p:nvSpPr>
              <p:spPr bwMode="auto">
                <a:xfrm>
                  <a:off x="3276600" y="2728913"/>
                  <a:ext cx="4286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" name="Oval 32"/>
                <p:cNvSpPr>
                  <a:spLocks noChangeArrowheads="1"/>
                </p:cNvSpPr>
                <p:nvPr/>
              </p:nvSpPr>
              <p:spPr bwMode="auto">
                <a:xfrm>
                  <a:off x="2852738" y="3148013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" name="Oval 33"/>
                <p:cNvSpPr>
                  <a:spLocks noChangeArrowheads="1"/>
                </p:cNvSpPr>
                <p:nvPr/>
              </p:nvSpPr>
              <p:spPr bwMode="auto">
                <a:xfrm>
                  <a:off x="2900363" y="3195638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" name="Oval 38"/>
                <p:cNvSpPr>
                  <a:spLocks noChangeArrowheads="1"/>
                </p:cNvSpPr>
                <p:nvPr/>
              </p:nvSpPr>
              <p:spPr bwMode="auto">
                <a:xfrm>
                  <a:off x="2260600" y="3405188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" name="Oval 39"/>
                <p:cNvSpPr>
                  <a:spLocks noChangeArrowheads="1"/>
                </p:cNvSpPr>
                <p:nvPr/>
              </p:nvSpPr>
              <p:spPr bwMode="auto">
                <a:xfrm>
                  <a:off x="2308225" y="3452813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" name="Oval 48"/>
                <p:cNvSpPr>
                  <a:spLocks noChangeArrowheads="1"/>
                </p:cNvSpPr>
                <p:nvPr/>
              </p:nvSpPr>
              <p:spPr bwMode="auto">
                <a:xfrm>
                  <a:off x="4017963" y="2717800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" name="Oval 49"/>
                <p:cNvSpPr>
                  <a:spLocks noChangeArrowheads="1"/>
                </p:cNvSpPr>
                <p:nvPr/>
              </p:nvSpPr>
              <p:spPr bwMode="auto">
                <a:xfrm>
                  <a:off x="4065588" y="2765425"/>
                  <a:ext cx="36513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" name="Oval 52"/>
                <p:cNvSpPr>
                  <a:spLocks noChangeArrowheads="1"/>
                </p:cNvSpPr>
                <p:nvPr/>
              </p:nvSpPr>
              <p:spPr bwMode="auto">
                <a:xfrm>
                  <a:off x="4652963" y="2400300"/>
                  <a:ext cx="130175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4700588" y="2447925"/>
                  <a:ext cx="34925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" name="Oval 60"/>
                <p:cNvSpPr>
                  <a:spLocks noChangeArrowheads="1"/>
                </p:cNvSpPr>
                <p:nvPr/>
              </p:nvSpPr>
              <p:spPr bwMode="auto">
                <a:xfrm>
                  <a:off x="5226050" y="2687638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6" name="Oval 61"/>
                <p:cNvSpPr>
                  <a:spLocks noChangeArrowheads="1"/>
                </p:cNvSpPr>
                <p:nvPr/>
              </p:nvSpPr>
              <p:spPr bwMode="auto">
                <a:xfrm>
                  <a:off x="5273675" y="2735263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7" name="Oval 66"/>
                <p:cNvSpPr>
                  <a:spLocks noChangeArrowheads="1"/>
                </p:cNvSpPr>
                <p:nvPr/>
              </p:nvSpPr>
              <p:spPr bwMode="auto">
                <a:xfrm>
                  <a:off x="5807075" y="2257425"/>
                  <a:ext cx="130175" cy="130175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8" name="Oval 67"/>
                <p:cNvSpPr>
                  <a:spLocks noChangeArrowheads="1"/>
                </p:cNvSpPr>
                <p:nvPr/>
              </p:nvSpPr>
              <p:spPr bwMode="auto">
                <a:xfrm>
                  <a:off x="5854700" y="2305050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9" name="Oval 78"/>
                <p:cNvSpPr>
                  <a:spLocks noChangeArrowheads="1"/>
                </p:cNvSpPr>
                <p:nvPr/>
              </p:nvSpPr>
              <p:spPr bwMode="auto">
                <a:xfrm>
                  <a:off x="6626225" y="2897188"/>
                  <a:ext cx="136525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0" name="Oval 79"/>
                <p:cNvSpPr>
                  <a:spLocks noChangeArrowheads="1"/>
                </p:cNvSpPr>
                <p:nvPr/>
              </p:nvSpPr>
              <p:spPr bwMode="auto">
                <a:xfrm>
                  <a:off x="6673850" y="2944813"/>
                  <a:ext cx="4127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3242373" y="2708286"/>
              <a:ext cx="5572322" cy="1215811"/>
              <a:chOff x="1925638" y="2592388"/>
              <a:chExt cx="5202238" cy="1135063"/>
            </a:xfrm>
          </p:grpSpPr>
          <p:sp>
            <p:nvSpPr>
              <p:cNvPr id="62" name="Freeform 22"/>
              <p:cNvSpPr/>
              <p:nvPr/>
            </p:nvSpPr>
            <p:spPr bwMode="auto">
              <a:xfrm>
                <a:off x="1925638" y="2620963"/>
                <a:ext cx="5202238" cy="1065213"/>
              </a:xfrm>
              <a:custGeom>
                <a:gdLst>
                  <a:gd fmla="*/ 0 w 3277" name="T0"/>
                  <a:gd fmla="*/ 441 h 671" name="T1"/>
                  <a:gd fmla="*/ 245 w 3277" name="T2"/>
                  <a:gd fmla="*/ 641 h 671" name="T3"/>
                  <a:gd fmla="*/ 731 w 3277" name="T4"/>
                  <a:gd fmla="*/ 562 h 671" name="T5"/>
                  <a:gd fmla="*/ 987 w 3277" name="T6"/>
                  <a:gd fmla="*/ 226 h 671" name="T7"/>
                  <a:gd fmla="*/ 991 w 3277" name="T8"/>
                  <a:gd fmla="*/ 219 h 671" name="T9"/>
                  <a:gd fmla="*/ 1002 w 3277" name="T10"/>
                  <a:gd fmla="*/ 223 h 671" name="T11"/>
                  <a:gd fmla="*/ 1367 w 3277" name="T12"/>
                  <a:gd fmla="*/ 336 h 671" name="T13"/>
                  <a:gd fmla="*/ 1733 w 3277" name="T14"/>
                  <a:gd fmla="*/ 8 h 671" name="T15"/>
                  <a:gd fmla="*/ 1744 w 3277" name="T16"/>
                  <a:gd fmla="*/ 0 h 671" name="T17"/>
                  <a:gd fmla="*/ 1751 w 3277" name="T18"/>
                  <a:gd fmla="*/ 8 h 671" name="T19"/>
                  <a:gd fmla="*/ 2106 w 3277" name="T20"/>
                  <a:gd fmla="*/ 230 h 671" name="T21"/>
                  <a:gd fmla="*/ 2433 w 3277" name="T22"/>
                  <a:gd fmla="*/ 72 h 671" name="T23"/>
                  <a:gd fmla="*/ 2445 w 3277" name="T24"/>
                  <a:gd fmla="*/ 72 h 671" name="T25"/>
                  <a:gd fmla="*/ 2900 w 3277" name="T26"/>
                  <a:gd fmla="*/ 208 h 671" name="T27"/>
                  <a:gd fmla="*/ 2908 w 3277" name="T28"/>
                  <a:gd fmla="*/ 211 h 671" name="T29"/>
                  <a:gd fmla="*/ 2912 w 3277" name="T30"/>
                  <a:gd fmla="*/ 215 h 671" name="T31"/>
                  <a:gd fmla="*/ 3013 w 3277" name="T32"/>
                  <a:gd fmla="*/ 430 h 671" name="T33"/>
                  <a:gd fmla="*/ 3277 w 3277" name="T34"/>
                  <a:gd fmla="*/ 520 h 671" name="T35"/>
                  <a:gd fmla="*/ 3277 w 3277" name="T36"/>
                  <a:gd fmla="*/ 550 h 671" name="T37"/>
                  <a:gd fmla="*/ 2998 w 3277" name="T38"/>
                  <a:gd fmla="*/ 456 h 671" name="T39"/>
                  <a:gd fmla="*/ 2991 w 3277" name="T40"/>
                  <a:gd fmla="*/ 456 h 671" name="T41"/>
                  <a:gd fmla="*/ 2987 w 3277" name="T42"/>
                  <a:gd fmla="*/ 449 h 671" name="T43"/>
                  <a:gd fmla="*/ 2885 w 3277" name="T44"/>
                  <a:gd fmla="*/ 234 h 671" name="T45"/>
                  <a:gd fmla="*/ 2441 w 3277" name="T46"/>
                  <a:gd fmla="*/ 102 h 671" name="T47"/>
                  <a:gd fmla="*/ 2113 w 3277" name="T48"/>
                  <a:gd fmla="*/ 260 h 671" name="T49"/>
                  <a:gd fmla="*/ 2106 w 3277" name="T50"/>
                  <a:gd fmla="*/ 264 h 671" name="T51"/>
                  <a:gd fmla="*/ 2098 w 3277" name="T52"/>
                  <a:gd fmla="*/ 260 h 671" name="T53"/>
                  <a:gd fmla="*/ 1744 w 3277" name="T54"/>
                  <a:gd fmla="*/ 38 h 671" name="T55"/>
                  <a:gd fmla="*/ 1379 w 3277" name="T56"/>
                  <a:gd fmla="*/ 362 h 671" name="T57"/>
                  <a:gd fmla="*/ 1375 w 3277" name="T58"/>
                  <a:gd fmla="*/ 370 h 671" name="T59"/>
                  <a:gd fmla="*/ 1367 w 3277" name="T60"/>
                  <a:gd fmla="*/ 366 h 671" name="T61"/>
                  <a:gd fmla="*/ 1002 w 3277" name="T62"/>
                  <a:gd fmla="*/ 257 h 671" name="T63"/>
                  <a:gd fmla="*/ 750 w 3277" name="T64"/>
                  <a:gd fmla="*/ 584 h 671" name="T65"/>
                  <a:gd fmla="*/ 738 w 3277" name="T66"/>
                  <a:gd fmla="*/ 592 h 671" name="T67"/>
                  <a:gd fmla="*/ 241 w 3277" name="T68"/>
                  <a:gd fmla="*/ 671 h 671" name="T69"/>
                  <a:gd fmla="*/ 233 w 3277" name="T70"/>
                  <a:gd fmla="*/ 671 h 671" name="T71"/>
                  <a:gd fmla="*/ 230 w 3277" name="T72"/>
                  <a:gd fmla="*/ 667 h 671" name="T73"/>
                  <a:gd fmla="*/ 0 w 3277" name="T74"/>
                  <a:gd fmla="*/ 483 h 671" name="T75"/>
                  <a:gd fmla="*/ 0 w 3277" name="T76"/>
                  <a:gd fmla="*/ 441 h 671" name="T77"/>
                  <a:gd fmla="*/ 0 w 3277" name="T78"/>
                  <a:gd fmla="*/ 441 h 671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671" w="3277">
                    <a:moveTo>
                      <a:pt x="0" y="441"/>
                    </a:moveTo>
                    <a:lnTo>
                      <a:pt x="245" y="641"/>
                    </a:lnTo>
                    <a:lnTo>
                      <a:pt x="731" y="562"/>
                    </a:lnTo>
                    <a:lnTo>
                      <a:pt x="987" y="226"/>
                    </a:lnTo>
                    <a:lnTo>
                      <a:pt x="991" y="219"/>
                    </a:lnTo>
                    <a:lnTo>
                      <a:pt x="1002" y="223"/>
                    </a:lnTo>
                    <a:lnTo>
                      <a:pt x="1367" y="336"/>
                    </a:lnTo>
                    <a:lnTo>
                      <a:pt x="1733" y="8"/>
                    </a:lnTo>
                    <a:lnTo>
                      <a:pt x="1744" y="0"/>
                    </a:lnTo>
                    <a:lnTo>
                      <a:pt x="1751" y="8"/>
                    </a:lnTo>
                    <a:lnTo>
                      <a:pt x="2106" y="230"/>
                    </a:lnTo>
                    <a:lnTo>
                      <a:pt x="2433" y="72"/>
                    </a:lnTo>
                    <a:lnTo>
                      <a:pt x="2445" y="72"/>
                    </a:lnTo>
                    <a:lnTo>
                      <a:pt x="2900" y="208"/>
                    </a:lnTo>
                    <a:lnTo>
                      <a:pt x="2908" y="211"/>
                    </a:lnTo>
                    <a:lnTo>
                      <a:pt x="2912" y="215"/>
                    </a:lnTo>
                    <a:lnTo>
                      <a:pt x="3013" y="430"/>
                    </a:lnTo>
                    <a:lnTo>
                      <a:pt x="3277" y="520"/>
                    </a:lnTo>
                    <a:lnTo>
                      <a:pt x="3277" y="550"/>
                    </a:lnTo>
                    <a:lnTo>
                      <a:pt x="2998" y="456"/>
                    </a:lnTo>
                    <a:lnTo>
                      <a:pt x="2991" y="456"/>
                    </a:lnTo>
                    <a:lnTo>
                      <a:pt x="2987" y="449"/>
                    </a:lnTo>
                    <a:lnTo>
                      <a:pt x="2885" y="234"/>
                    </a:lnTo>
                    <a:lnTo>
                      <a:pt x="2441" y="102"/>
                    </a:lnTo>
                    <a:lnTo>
                      <a:pt x="2113" y="260"/>
                    </a:lnTo>
                    <a:lnTo>
                      <a:pt x="2106" y="264"/>
                    </a:lnTo>
                    <a:lnTo>
                      <a:pt x="2098" y="260"/>
                    </a:lnTo>
                    <a:lnTo>
                      <a:pt x="1744" y="38"/>
                    </a:lnTo>
                    <a:lnTo>
                      <a:pt x="1379" y="362"/>
                    </a:lnTo>
                    <a:lnTo>
                      <a:pt x="1375" y="370"/>
                    </a:lnTo>
                    <a:lnTo>
                      <a:pt x="1367" y="366"/>
                    </a:lnTo>
                    <a:lnTo>
                      <a:pt x="1002" y="257"/>
                    </a:lnTo>
                    <a:lnTo>
                      <a:pt x="750" y="584"/>
                    </a:lnTo>
                    <a:lnTo>
                      <a:pt x="738" y="592"/>
                    </a:lnTo>
                    <a:lnTo>
                      <a:pt x="241" y="671"/>
                    </a:lnTo>
                    <a:lnTo>
                      <a:pt x="233" y="671"/>
                    </a:lnTo>
                    <a:lnTo>
                      <a:pt x="230" y="667"/>
                    </a:lnTo>
                    <a:lnTo>
                      <a:pt x="0" y="483"/>
                    </a:lnTo>
                    <a:lnTo>
                      <a:pt x="0" y="441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F96B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2236788" y="2592388"/>
                <a:ext cx="4519612" cy="1135063"/>
                <a:chOff x="2236788" y="2592388"/>
                <a:chExt cx="4519612" cy="1135063"/>
              </a:xfrm>
            </p:grpSpPr>
            <p:sp>
              <p:nvSpPr>
                <p:cNvPr id="64" name="Oval 28"/>
                <p:cNvSpPr>
                  <a:spLocks noChangeArrowheads="1"/>
                </p:cNvSpPr>
                <p:nvPr/>
              </p:nvSpPr>
              <p:spPr bwMode="auto">
                <a:xfrm>
                  <a:off x="3444875" y="2938463"/>
                  <a:ext cx="131763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5" name="Oval 29"/>
                <p:cNvSpPr>
                  <a:spLocks noChangeArrowheads="1"/>
                </p:cNvSpPr>
                <p:nvPr/>
              </p:nvSpPr>
              <p:spPr bwMode="auto">
                <a:xfrm>
                  <a:off x="3492500" y="2979738"/>
                  <a:ext cx="34925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6" name="Oval 40"/>
                <p:cNvSpPr>
                  <a:spLocks noChangeArrowheads="1"/>
                </p:cNvSpPr>
                <p:nvPr/>
              </p:nvSpPr>
              <p:spPr bwMode="auto">
                <a:xfrm>
                  <a:off x="2236788" y="3595688"/>
                  <a:ext cx="131763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7" name="Oval 41"/>
                <p:cNvSpPr>
                  <a:spLocks noChangeArrowheads="1"/>
                </p:cNvSpPr>
                <p:nvPr/>
              </p:nvSpPr>
              <p:spPr bwMode="auto">
                <a:xfrm>
                  <a:off x="2284413" y="3638550"/>
                  <a:ext cx="36513" cy="412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8" name="Oval 46"/>
                <p:cNvSpPr>
                  <a:spLocks noChangeArrowheads="1"/>
                </p:cNvSpPr>
                <p:nvPr/>
              </p:nvSpPr>
              <p:spPr bwMode="auto">
                <a:xfrm>
                  <a:off x="4030663" y="3111500"/>
                  <a:ext cx="131763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9" name="Oval 47"/>
                <p:cNvSpPr>
                  <a:spLocks noChangeArrowheads="1"/>
                </p:cNvSpPr>
                <p:nvPr/>
              </p:nvSpPr>
              <p:spPr bwMode="auto">
                <a:xfrm>
                  <a:off x="4078288" y="3159125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0" name="Oval 54"/>
                <p:cNvSpPr>
                  <a:spLocks noChangeArrowheads="1"/>
                </p:cNvSpPr>
                <p:nvPr/>
              </p:nvSpPr>
              <p:spPr bwMode="auto">
                <a:xfrm>
                  <a:off x="4629150" y="2592388"/>
                  <a:ext cx="130175" cy="130175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1" name="Oval 55"/>
                <p:cNvSpPr>
                  <a:spLocks noChangeArrowheads="1"/>
                </p:cNvSpPr>
                <p:nvPr/>
              </p:nvSpPr>
              <p:spPr bwMode="auto">
                <a:xfrm>
                  <a:off x="4676775" y="2640013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2" name="Oval 58"/>
                <p:cNvSpPr>
                  <a:spLocks noChangeArrowheads="1"/>
                </p:cNvSpPr>
                <p:nvPr/>
              </p:nvSpPr>
              <p:spPr bwMode="auto">
                <a:xfrm>
                  <a:off x="5202238" y="2944813"/>
                  <a:ext cx="131763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3" name="Oval 59"/>
                <p:cNvSpPr>
                  <a:spLocks noChangeArrowheads="1"/>
                </p:cNvSpPr>
                <p:nvPr/>
              </p:nvSpPr>
              <p:spPr bwMode="auto">
                <a:xfrm>
                  <a:off x="5249863" y="2992438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4" name="Oval 68"/>
                <p:cNvSpPr>
                  <a:spLocks noChangeArrowheads="1"/>
                </p:cNvSpPr>
                <p:nvPr/>
              </p:nvSpPr>
              <p:spPr bwMode="auto">
                <a:xfrm>
                  <a:off x="5734050" y="2687638"/>
                  <a:ext cx="131763" cy="136525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5" name="Oval 69"/>
                <p:cNvSpPr>
                  <a:spLocks noChangeArrowheads="1"/>
                </p:cNvSpPr>
                <p:nvPr/>
              </p:nvSpPr>
              <p:spPr bwMode="auto">
                <a:xfrm>
                  <a:off x="5781675" y="2735263"/>
                  <a:ext cx="42863" cy="412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6" name="Oval 74"/>
                <p:cNvSpPr>
                  <a:spLocks noChangeArrowheads="1"/>
                </p:cNvSpPr>
                <p:nvPr/>
              </p:nvSpPr>
              <p:spPr bwMode="auto">
                <a:xfrm>
                  <a:off x="6626225" y="3255963"/>
                  <a:ext cx="130175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7" name="Oval 75"/>
                <p:cNvSpPr>
                  <a:spLocks noChangeArrowheads="1"/>
                </p:cNvSpPr>
                <p:nvPr/>
              </p:nvSpPr>
              <p:spPr bwMode="auto">
                <a:xfrm>
                  <a:off x="6673850" y="330358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8" name="Oval 76"/>
                <p:cNvSpPr>
                  <a:spLocks noChangeArrowheads="1"/>
                </p:cNvSpPr>
                <p:nvPr/>
              </p:nvSpPr>
              <p:spPr bwMode="auto">
                <a:xfrm>
                  <a:off x="6457950" y="2908300"/>
                  <a:ext cx="131763" cy="13811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9" name="Oval 77"/>
                <p:cNvSpPr>
                  <a:spLocks noChangeArrowheads="1"/>
                </p:cNvSpPr>
                <p:nvPr/>
              </p:nvSpPr>
              <p:spPr bwMode="auto">
                <a:xfrm>
                  <a:off x="6505575" y="2955925"/>
                  <a:ext cx="36513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0" name="Oval 88"/>
                <p:cNvSpPr>
                  <a:spLocks noChangeArrowheads="1"/>
                </p:cNvSpPr>
                <p:nvPr/>
              </p:nvSpPr>
              <p:spPr bwMode="auto">
                <a:xfrm>
                  <a:off x="3025775" y="3465513"/>
                  <a:ext cx="138113" cy="130175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1" name="Oval 89"/>
                <p:cNvSpPr>
                  <a:spLocks noChangeArrowheads="1"/>
                </p:cNvSpPr>
                <p:nvPr/>
              </p:nvSpPr>
              <p:spPr bwMode="auto">
                <a:xfrm>
                  <a:off x="3073400" y="3513138"/>
                  <a:ext cx="42863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82" name="组合 81"/>
            <p:cNvGrpSpPr/>
            <p:nvPr/>
          </p:nvGrpSpPr>
          <p:grpSpPr>
            <a:xfrm>
              <a:off x="3242373" y="3194610"/>
              <a:ext cx="5572322" cy="935238"/>
              <a:chOff x="1925638" y="3046413"/>
              <a:chExt cx="5202238" cy="873125"/>
            </a:xfrm>
          </p:grpSpPr>
          <p:sp>
            <p:nvSpPr>
              <p:cNvPr id="83" name="Freeform 23"/>
              <p:cNvSpPr/>
              <p:nvPr/>
            </p:nvSpPr>
            <p:spPr bwMode="auto">
              <a:xfrm>
                <a:off x="1925638" y="3081338"/>
                <a:ext cx="5202238" cy="795338"/>
              </a:xfrm>
              <a:custGeom>
                <a:gdLst>
                  <a:gd fmla="*/ 0 w 3277" name="T0"/>
                  <a:gd fmla="*/ 332 h 501" name="T1"/>
                  <a:gd fmla="*/ 226 w 3277" name="T2"/>
                  <a:gd fmla="*/ 441 h 501" name="T3"/>
                  <a:gd fmla="*/ 685 w 3277" name="T4"/>
                  <a:gd fmla="*/ 471 h 501" name="T5"/>
                  <a:gd fmla="*/ 1081 w 3277" name="T6"/>
                  <a:gd fmla="*/ 136 h 501" name="T7"/>
                  <a:gd fmla="*/ 1089 w 3277" name="T8"/>
                  <a:gd fmla="*/ 129 h 501" name="T9"/>
                  <a:gd fmla="*/ 1096 w 3277" name="T10"/>
                  <a:gd fmla="*/ 136 h 501" name="T11"/>
                  <a:gd fmla="*/ 1364 w 3277" name="T12"/>
                  <a:gd fmla="*/ 264 h 501" name="T13"/>
                  <a:gd fmla="*/ 1868 w 3277" name="T14"/>
                  <a:gd fmla="*/ 4 h 501" name="T15"/>
                  <a:gd fmla="*/ 1876 w 3277" name="T16"/>
                  <a:gd fmla="*/ 0 h 501" name="T17"/>
                  <a:gd fmla="*/ 1883 w 3277" name="T18"/>
                  <a:gd fmla="*/ 4 h 501" name="T19"/>
                  <a:gd fmla="*/ 2166 w 3277" name="T20"/>
                  <a:gd fmla="*/ 136 h 501" name="T21"/>
                  <a:gd fmla="*/ 2505 w 3277" name="T22"/>
                  <a:gd fmla="*/ 49 h 501" name="T23"/>
                  <a:gd fmla="*/ 2516 w 3277" name="T24"/>
                  <a:gd fmla="*/ 49 h 501" name="T25"/>
                  <a:gd fmla="*/ 2904 w 3277" name="T26"/>
                  <a:gd fmla="*/ 238 h 501" name="T27"/>
                  <a:gd fmla="*/ 2908 w 3277" name="T28"/>
                  <a:gd fmla="*/ 242 h 501" name="T29"/>
                  <a:gd fmla="*/ 2987 w 3277" name="T30"/>
                  <a:gd fmla="*/ 324 h 501" name="T31"/>
                  <a:gd fmla="*/ 3277 w 3277" name="T32"/>
                  <a:gd fmla="*/ 362 h 501" name="T33"/>
                  <a:gd fmla="*/ 3277 w 3277" name="T34"/>
                  <a:gd fmla="*/ 392 h 501" name="T35"/>
                  <a:gd fmla="*/ 2979 w 3277" name="T36"/>
                  <a:gd fmla="*/ 355 h 501" name="T37"/>
                  <a:gd fmla="*/ 2972 w 3277" name="T38"/>
                  <a:gd fmla="*/ 351 h 501" name="T39"/>
                  <a:gd fmla="*/ 2889 w 3277" name="T40"/>
                  <a:gd fmla="*/ 264 h 501" name="T41"/>
                  <a:gd fmla="*/ 2509 w 3277" name="T42"/>
                  <a:gd fmla="*/ 80 h 501" name="T43"/>
                  <a:gd fmla="*/ 2166 w 3277" name="T44"/>
                  <a:gd fmla="*/ 166 h 501" name="T45"/>
                  <a:gd fmla="*/ 2155 w 3277" name="T46"/>
                  <a:gd fmla="*/ 166 h 501" name="T47"/>
                  <a:gd fmla="*/ 1876 w 3277" name="T48"/>
                  <a:gd fmla="*/ 34 h 501" name="T49"/>
                  <a:gd fmla="*/ 1371 w 3277" name="T50"/>
                  <a:gd fmla="*/ 294 h 501" name="T51"/>
                  <a:gd fmla="*/ 1364 w 3277" name="T52"/>
                  <a:gd fmla="*/ 298 h 501" name="T53"/>
                  <a:gd fmla="*/ 1356 w 3277" name="T54"/>
                  <a:gd fmla="*/ 294 h 501" name="T55"/>
                  <a:gd fmla="*/ 1092 w 3277" name="T56"/>
                  <a:gd fmla="*/ 166 h 501" name="T57"/>
                  <a:gd fmla="*/ 701 w 3277" name="T58"/>
                  <a:gd fmla="*/ 498 h 501" name="T59"/>
                  <a:gd fmla="*/ 689 w 3277" name="T60"/>
                  <a:gd fmla="*/ 501 h 501" name="T61"/>
                  <a:gd fmla="*/ 222 w 3277" name="T62"/>
                  <a:gd fmla="*/ 471 h 501" name="T63"/>
                  <a:gd fmla="*/ 215 w 3277" name="T64"/>
                  <a:gd fmla="*/ 471 h 501" name="T65"/>
                  <a:gd fmla="*/ 0 w 3277" name="T66"/>
                  <a:gd fmla="*/ 366 h 501" name="T67"/>
                  <a:gd fmla="*/ 0 w 3277" name="T68"/>
                  <a:gd fmla="*/ 332 h 501" name="T69"/>
                  <a:gd fmla="*/ 0 w 3277" name="T70"/>
                  <a:gd fmla="*/ 332 h 501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501" w="3277">
                    <a:moveTo>
                      <a:pt x="0" y="332"/>
                    </a:moveTo>
                    <a:lnTo>
                      <a:pt x="226" y="441"/>
                    </a:lnTo>
                    <a:lnTo>
                      <a:pt x="685" y="471"/>
                    </a:lnTo>
                    <a:lnTo>
                      <a:pt x="1081" y="136"/>
                    </a:lnTo>
                    <a:lnTo>
                      <a:pt x="1089" y="129"/>
                    </a:lnTo>
                    <a:lnTo>
                      <a:pt x="1096" y="136"/>
                    </a:lnTo>
                    <a:lnTo>
                      <a:pt x="1364" y="264"/>
                    </a:lnTo>
                    <a:lnTo>
                      <a:pt x="1868" y="4"/>
                    </a:lnTo>
                    <a:lnTo>
                      <a:pt x="1876" y="0"/>
                    </a:lnTo>
                    <a:lnTo>
                      <a:pt x="1883" y="4"/>
                    </a:lnTo>
                    <a:lnTo>
                      <a:pt x="2166" y="136"/>
                    </a:lnTo>
                    <a:lnTo>
                      <a:pt x="2505" y="49"/>
                    </a:lnTo>
                    <a:lnTo>
                      <a:pt x="2516" y="49"/>
                    </a:lnTo>
                    <a:lnTo>
                      <a:pt x="2904" y="238"/>
                    </a:lnTo>
                    <a:lnTo>
                      <a:pt x="2908" y="242"/>
                    </a:lnTo>
                    <a:lnTo>
                      <a:pt x="2987" y="324"/>
                    </a:lnTo>
                    <a:lnTo>
                      <a:pt x="3277" y="362"/>
                    </a:lnTo>
                    <a:lnTo>
                      <a:pt x="3277" y="392"/>
                    </a:lnTo>
                    <a:lnTo>
                      <a:pt x="2979" y="355"/>
                    </a:lnTo>
                    <a:lnTo>
                      <a:pt x="2972" y="351"/>
                    </a:lnTo>
                    <a:lnTo>
                      <a:pt x="2889" y="264"/>
                    </a:lnTo>
                    <a:lnTo>
                      <a:pt x="2509" y="80"/>
                    </a:lnTo>
                    <a:lnTo>
                      <a:pt x="2166" y="166"/>
                    </a:lnTo>
                    <a:lnTo>
                      <a:pt x="2155" y="166"/>
                    </a:lnTo>
                    <a:lnTo>
                      <a:pt x="1876" y="34"/>
                    </a:lnTo>
                    <a:lnTo>
                      <a:pt x="1371" y="294"/>
                    </a:lnTo>
                    <a:lnTo>
                      <a:pt x="1364" y="298"/>
                    </a:lnTo>
                    <a:lnTo>
                      <a:pt x="1356" y="294"/>
                    </a:lnTo>
                    <a:lnTo>
                      <a:pt x="1092" y="166"/>
                    </a:lnTo>
                    <a:lnTo>
                      <a:pt x="701" y="498"/>
                    </a:lnTo>
                    <a:lnTo>
                      <a:pt x="689" y="501"/>
                    </a:lnTo>
                    <a:lnTo>
                      <a:pt x="222" y="471"/>
                    </a:lnTo>
                    <a:lnTo>
                      <a:pt x="215" y="471"/>
                    </a:lnTo>
                    <a:lnTo>
                      <a:pt x="0" y="366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2212975" y="3046413"/>
                <a:ext cx="4376738" cy="873125"/>
                <a:chOff x="2212975" y="3046413"/>
                <a:chExt cx="4376738" cy="87312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auto">
                <a:xfrm>
                  <a:off x="3594100" y="3255963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auto">
                <a:xfrm>
                  <a:off x="3641725" y="3303588"/>
                  <a:ext cx="36513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7" name="Oval 42"/>
                <p:cNvSpPr>
                  <a:spLocks noChangeArrowheads="1"/>
                </p:cNvSpPr>
                <p:nvPr/>
              </p:nvSpPr>
              <p:spPr bwMode="auto">
                <a:xfrm>
                  <a:off x="2212975" y="3740150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8" name="Oval 43"/>
                <p:cNvSpPr>
                  <a:spLocks noChangeArrowheads="1"/>
                </p:cNvSpPr>
                <p:nvPr/>
              </p:nvSpPr>
              <p:spPr bwMode="auto">
                <a:xfrm>
                  <a:off x="2260600" y="3787775"/>
                  <a:ext cx="34925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9" name="Oval 44"/>
                <p:cNvSpPr>
                  <a:spLocks noChangeArrowheads="1"/>
                </p:cNvSpPr>
                <p:nvPr/>
              </p:nvSpPr>
              <p:spPr bwMode="auto">
                <a:xfrm>
                  <a:off x="4024313" y="3459163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0" name="Oval 45"/>
                <p:cNvSpPr>
                  <a:spLocks noChangeArrowheads="1"/>
                </p:cNvSpPr>
                <p:nvPr/>
              </p:nvSpPr>
              <p:spPr bwMode="auto">
                <a:xfrm>
                  <a:off x="4071938" y="3506788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1" name="Oval 56"/>
                <p:cNvSpPr>
                  <a:spLocks noChangeArrowheads="1"/>
                </p:cNvSpPr>
                <p:nvPr/>
              </p:nvSpPr>
              <p:spPr bwMode="auto">
                <a:xfrm>
                  <a:off x="4837113" y="3046413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2" name="Oval 57"/>
                <p:cNvSpPr>
                  <a:spLocks noChangeArrowheads="1"/>
                </p:cNvSpPr>
                <p:nvPr/>
              </p:nvSpPr>
              <p:spPr bwMode="auto">
                <a:xfrm>
                  <a:off x="4884738" y="3094038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3" name="Oval 64"/>
                <p:cNvSpPr>
                  <a:spLocks noChangeArrowheads="1"/>
                </p:cNvSpPr>
                <p:nvPr/>
              </p:nvSpPr>
              <p:spPr bwMode="auto">
                <a:xfrm>
                  <a:off x="5292725" y="3255963"/>
                  <a:ext cx="130175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4" name="Oval 65"/>
                <p:cNvSpPr>
                  <a:spLocks noChangeArrowheads="1"/>
                </p:cNvSpPr>
                <p:nvPr/>
              </p:nvSpPr>
              <p:spPr bwMode="auto">
                <a:xfrm>
                  <a:off x="5340350" y="330358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5" name="Oval 70"/>
                <p:cNvSpPr>
                  <a:spLocks noChangeArrowheads="1"/>
                </p:cNvSpPr>
                <p:nvPr/>
              </p:nvSpPr>
              <p:spPr bwMode="auto">
                <a:xfrm>
                  <a:off x="5842000" y="3117850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6" name="Oval 71"/>
                <p:cNvSpPr>
                  <a:spLocks noChangeArrowheads="1"/>
                </p:cNvSpPr>
                <p:nvPr/>
              </p:nvSpPr>
              <p:spPr bwMode="auto">
                <a:xfrm>
                  <a:off x="5889625" y="3165475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7" name="Oval 72"/>
                <p:cNvSpPr>
                  <a:spLocks noChangeArrowheads="1"/>
                </p:cNvSpPr>
                <p:nvPr/>
              </p:nvSpPr>
              <p:spPr bwMode="auto">
                <a:xfrm>
                  <a:off x="6457950" y="3422650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8" name="Oval 73"/>
                <p:cNvSpPr>
                  <a:spLocks noChangeArrowheads="1"/>
                </p:cNvSpPr>
                <p:nvPr/>
              </p:nvSpPr>
              <p:spPr bwMode="auto">
                <a:xfrm>
                  <a:off x="6505575" y="3470275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9" name="Oval 90"/>
                <p:cNvSpPr>
                  <a:spLocks noChangeArrowheads="1"/>
                </p:cNvSpPr>
                <p:nvPr/>
              </p:nvSpPr>
              <p:spPr bwMode="auto">
                <a:xfrm>
                  <a:off x="2947988" y="3787775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0" name="Oval 91"/>
                <p:cNvSpPr>
                  <a:spLocks noChangeArrowheads="1"/>
                </p:cNvSpPr>
                <p:nvPr/>
              </p:nvSpPr>
              <p:spPr bwMode="auto">
                <a:xfrm>
                  <a:off x="2995613" y="3835400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101" name="组合 100"/>
            <p:cNvGrpSpPr/>
            <p:nvPr/>
          </p:nvGrpSpPr>
          <p:grpSpPr>
            <a:xfrm>
              <a:off x="3242373" y="1745840"/>
              <a:ext cx="5572322" cy="1746346"/>
              <a:chOff x="1925638" y="1693863"/>
              <a:chExt cx="5202238" cy="1630363"/>
            </a:xfrm>
          </p:grpSpPr>
          <p:sp>
            <p:nvSpPr>
              <p:cNvPr id="102" name="Freeform 21"/>
              <p:cNvSpPr/>
              <p:nvPr/>
            </p:nvSpPr>
            <p:spPr bwMode="auto">
              <a:xfrm>
                <a:off x="1925638" y="1730375"/>
                <a:ext cx="5202238" cy="1555750"/>
              </a:xfrm>
              <a:custGeom>
                <a:gdLst>
                  <a:gd fmla="*/ 0 w 3277" name="T0"/>
                  <a:gd fmla="*/ 833 h 980" name="T1"/>
                  <a:gd fmla="*/ 241 w 3277" name="T2"/>
                  <a:gd fmla="*/ 949 h 980" name="T3"/>
                  <a:gd fmla="*/ 599 w 3277" name="T4"/>
                  <a:gd fmla="*/ 802 h 980" name="T5"/>
                  <a:gd fmla="*/ 866 w 3277" name="T6"/>
                  <a:gd fmla="*/ 354 h 980" name="T7"/>
                  <a:gd fmla="*/ 870 w 3277" name="T8"/>
                  <a:gd fmla="*/ 347 h 980" name="T9"/>
                  <a:gd fmla="*/ 878 w 3277" name="T10"/>
                  <a:gd fmla="*/ 347 h 980" name="T11"/>
                  <a:gd fmla="*/ 1390 w 3277" name="T12"/>
                  <a:gd fmla="*/ 343 h 980" name="T13"/>
                  <a:gd fmla="*/ 1755 w 3277" name="T14"/>
                  <a:gd fmla="*/ 196 h 980" name="T15"/>
                  <a:gd fmla="*/ 1767 w 3277" name="T16"/>
                  <a:gd fmla="*/ 196 h 980" name="T17"/>
                  <a:gd fmla="*/ 2117 w 3277" name="T18"/>
                  <a:gd fmla="*/ 332 h 980" name="T19"/>
                  <a:gd fmla="*/ 2475 w 3277" name="T20"/>
                  <a:gd fmla="*/ 8 h 980" name="T21"/>
                  <a:gd fmla="*/ 2482 w 3277" name="T22"/>
                  <a:gd fmla="*/ 0 h 980" name="T23"/>
                  <a:gd fmla="*/ 2490 w 3277" name="T24"/>
                  <a:gd fmla="*/ 4 h 980" name="T25"/>
                  <a:gd fmla="*/ 2904 w 3277" name="T26"/>
                  <a:gd fmla="*/ 181 h 980" name="T27"/>
                  <a:gd fmla="*/ 2908 w 3277" name="T28"/>
                  <a:gd fmla="*/ 185 h 980" name="T29"/>
                  <a:gd fmla="*/ 2991 w 3277" name="T30"/>
                  <a:gd fmla="*/ 347 h 980" name="T31"/>
                  <a:gd fmla="*/ 3277 w 3277" name="T32"/>
                  <a:gd fmla="*/ 384 h 980" name="T33"/>
                  <a:gd fmla="*/ 3277 w 3277" name="T34"/>
                  <a:gd fmla="*/ 414 h 980" name="T35"/>
                  <a:gd fmla="*/ 2979 w 3277" name="T36"/>
                  <a:gd fmla="*/ 377 h 980" name="T37"/>
                  <a:gd fmla="*/ 2972 w 3277" name="T38"/>
                  <a:gd fmla="*/ 373 h 980" name="T39"/>
                  <a:gd fmla="*/ 2968 w 3277" name="T40"/>
                  <a:gd fmla="*/ 369 h 980" name="T41"/>
                  <a:gd fmla="*/ 2885 w 3277" name="T42"/>
                  <a:gd fmla="*/ 203 h 980" name="T43"/>
                  <a:gd fmla="*/ 2490 w 3277" name="T44"/>
                  <a:gd fmla="*/ 34 h 980" name="T45"/>
                  <a:gd fmla="*/ 2128 w 3277" name="T46"/>
                  <a:gd fmla="*/ 358 h 980" name="T47"/>
                  <a:gd fmla="*/ 2121 w 3277" name="T48"/>
                  <a:gd fmla="*/ 365 h 980" name="T49"/>
                  <a:gd fmla="*/ 2113 w 3277" name="T50"/>
                  <a:gd fmla="*/ 362 h 980" name="T51"/>
                  <a:gd fmla="*/ 1759 w 3277" name="T52"/>
                  <a:gd fmla="*/ 226 h 980" name="T53"/>
                  <a:gd fmla="*/ 1397 w 3277" name="T54"/>
                  <a:gd fmla="*/ 373 h 980" name="T55"/>
                  <a:gd fmla="*/ 1390 w 3277" name="T56"/>
                  <a:gd fmla="*/ 373 h 980" name="T57"/>
                  <a:gd fmla="*/ 889 w 3277" name="T58"/>
                  <a:gd fmla="*/ 377 h 980" name="T59"/>
                  <a:gd fmla="*/ 621 w 3277" name="T60"/>
                  <a:gd fmla="*/ 821 h 980" name="T61"/>
                  <a:gd fmla="*/ 614 w 3277" name="T62"/>
                  <a:gd fmla="*/ 829 h 980" name="T63"/>
                  <a:gd fmla="*/ 245 w 3277" name="T64"/>
                  <a:gd fmla="*/ 980 h 980" name="T65"/>
                  <a:gd fmla="*/ 237 w 3277" name="T66"/>
                  <a:gd fmla="*/ 980 h 980" name="T67"/>
                  <a:gd fmla="*/ 233 w 3277" name="T68"/>
                  <a:gd fmla="*/ 980 h 980" name="T69"/>
                  <a:gd fmla="*/ 0 w 3277" name="T70"/>
                  <a:gd fmla="*/ 867 h 980" name="T71"/>
                  <a:gd fmla="*/ 0 w 3277" name="T72"/>
                  <a:gd fmla="*/ 833 h 980" name="T73"/>
                  <a:gd fmla="*/ 0 w 3277" name="T74"/>
                  <a:gd fmla="*/ 833 h 98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80" w="3277">
                    <a:moveTo>
                      <a:pt x="0" y="833"/>
                    </a:moveTo>
                    <a:lnTo>
                      <a:pt x="241" y="949"/>
                    </a:lnTo>
                    <a:lnTo>
                      <a:pt x="599" y="802"/>
                    </a:lnTo>
                    <a:lnTo>
                      <a:pt x="866" y="354"/>
                    </a:lnTo>
                    <a:lnTo>
                      <a:pt x="870" y="347"/>
                    </a:lnTo>
                    <a:lnTo>
                      <a:pt x="878" y="347"/>
                    </a:lnTo>
                    <a:lnTo>
                      <a:pt x="1390" y="343"/>
                    </a:lnTo>
                    <a:lnTo>
                      <a:pt x="1755" y="196"/>
                    </a:lnTo>
                    <a:lnTo>
                      <a:pt x="1767" y="196"/>
                    </a:lnTo>
                    <a:lnTo>
                      <a:pt x="2117" y="332"/>
                    </a:lnTo>
                    <a:lnTo>
                      <a:pt x="2475" y="8"/>
                    </a:lnTo>
                    <a:lnTo>
                      <a:pt x="2482" y="0"/>
                    </a:lnTo>
                    <a:lnTo>
                      <a:pt x="2490" y="4"/>
                    </a:lnTo>
                    <a:lnTo>
                      <a:pt x="2904" y="181"/>
                    </a:lnTo>
                    <a:lnTo>
                      <a:pt x="2908" y="185"/>
                    </a:lnTo>
                    <a:lnTo>
                      <a:pt x="2991" y="347"/>
                    </a:lnTo>
                    <a:lnTo>
                      <a:pt x="3277" y="384"/>
                    </a:lnTo>
                    <a:lnTo>
                      <a:pt x="3277" y="414"/>
                    </a:lnTo>
                    <a:lnTo>
                      <a:pt x="2979" y="377"/>
                    </a:lnTo>
                    <a:lnTo>
                      <a:pt x="2972" y="373"/>
                    </a:lnTo>
                    <a:lnTo>
                      <a:pt x="2968" y="369"/>
                    </a:lnTo>
                    <a:lnTo>
                      <a:pt x="2885" y="203"/>
                    </a:lnTo>
                    <a:lnTo>
                      <a:pt x="2490" y="34"/>
                    </a:lnTo>
                    <a:lnTo>
                      <a:pt x="2128" y="358"/>
                    </a:lnTo>
                    <a:lnTo>
                      <a:pt x="2121" y="365"/>
                    </a:lnTo>
                    <a:lnTo>
                      <a:pt x="2113" y="362"/>
                    </a:lnTo>
                    <a:lnTo>
                      <a:pt x="1759" y="226"/>
                    </a:lnTo>
                    <a:lnTo>
                      <a:pt x="1397" y="373"/>
                    </a:lnTo>
                    <a:lnTo>
                      <a:pt x="1390" y="373"/>
                    </a:lnTo>
                    <a:lnTo>
                      <a:pt x="889" y="377"/>
                    </a:lnTo>
                    <a:lnTo>
                      <a:pt x="621" y="821"/>
                    </a:lnTo>
                    <a:lnTo>
                      <a:pt x="614" y="829"/>
                    </a:lnTo>
                    <a:lnTo>
                      <a:pt x="245" y="980"/>
                    </a:lnTo>
                    <a:lnTo>
                      <a:pt x="237" y="980"/>
                    </a:lnTo>
                    <a:lnTo>
                      <a:pt x="233" y="980"/>
                    </a:lnTo>
                    <a:lnTo>
                      <a:pt x="0" y="867"/>
                    </a:lnTo>
                    <a:lnTo>
                      <a:pt x="0" y="833"/>
                    </a:lnTo>
                    <a:lnTo>
                      <a:pt x="0" y="833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103" name="组合 102"/>
              <p:cNvGrpSpPr/>
              <p:nvPr/>
            </p:nvGrpSpPr>
            <p:grpSpPr>
              <a:xfrm>
                <a:off x="2236788" y="1693863"/>
                <a:ext cx="4491038" cy="1630363"/>
                <a:chOff x="2236788" y="1693863"/>
                <a:chExt cx="4491038" cy="1630363"/>
              </a:xfrm>
            </p:grpSpPr>
            <p:sp>
              <p:nvSpPr>
                <p:cNvPr id="104" name="Oval 86"/>
                <p:cNvSpPr>
                  <a:spLocks noChangeArrowheads="1"/>
                </p:cNvSpPr>
                <p:nvPr/>
              </p:nvSpPr>
              <p:spPr bwMode="auto">
                <a:xfrm>
                  <a:off x="4652963" y="2000250"/>
                  <a:ext cx="130175" cy="130175"/>
                </a:xfrm>
                <a:prstGeom prst="ellipse">
                  <a:avLst/>
                </a:prstGeom>
                <a:solidFill>
                  <a:srgbClr val="4BECC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5" name="Oval 87"/>
                <p:cNvSpPr>
                  <a:spLocks noChangeArrowheads="1"/>
                </p:cNvSpPr>
                <p:nvPr/>
              </p:nvSpPr>
              <p:spPr bwMode="auto">
                <a:xfrm>
                  <a:off x="4700588" y="2047875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grpSp>
              <p:nvGrpSpPr>
                <p:cNvPr id="106" name="组合 105"/>
                <p:cNvGrpSpPr/>
                <p:nvPr/>
              </p:nvGrpSpPr>
              <p:grpSpPr>
                <a:xfrm>
                  <a:off x="2236788" y="3192463"/>
                  <a:ext cx="131763" cy="131763"/>
                  <a:chOff x="2236788" y="3192463"/>
                  <a:chExt cx="131763" cy="131763"/>
                </a:xfrm>
              </p:grpSpPr>
              <p:sp>
                <p:nvSpPr>
                  <p:cNvPr id="13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236788" y="3192463"/>
                    <a:ext cx="131763" cy="131763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9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284413" y="3243263"/>
                    <a:ext cx="36513" cy="365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107" name="组合 106"/>
                <p:cNvGrpSpPr/>
                <p:nvPr/>
              </p:nvGrpSpPr>
              <p:grpSpPr>
                <a:xfrm>
                  <a:off x="4065588" y="2233613"/>
                  <a:ext cx="131763" cy="130175"/>
                  <a:chOff x="4065588" y="2233613"/>
                  <a:chExt cx="131763" cy="130175"/>
                </a:xfrm>
              </p:grpSpPr>
              <p:sp>
                <p:nvSpPr>
                  <p:cNvPr id="135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2281238"/>
                    <a:ext cx="34925" cy="349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6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4065588" y="2233613"/>
                    <a:ext cx="131763" cy="130175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7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114006" y="2284411"/>
                    <a:ext cx="34925" cy="349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108" name="组合 107"/>
                <p:cNvGrpSpPr/>
                <p:nvPr/>
              </p:nvGrpSpPr>
              <p:grpSpPr>
                <a:xfrm>
                  <a:off x="3259138" y="2233613"/>
                  <a:ext cx="131763" cy="136525"/>
                  <a:chOff x="3259138" y="2233613"/>
                  <a:chExt cx="131763" cy="136525"/>
                </a:xfrm>
              </p:grpSpPr>
              <p:sp>
                <p:nvSpPr>
                  <p:cNvPr id="13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306763" y="2281238"/>
                    <a:ext cx="36513" cy="4127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259138" y="2233613"/>
                    <a:ext cx="131763" cy="136525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4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307018" y="2284411"/>
                    <a:ext cx="34925" cy="349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109" name="组合 108"/>
                <p:cNvGrpSpPr/>
                <p:nvPr/>
              </p:nvGrpSpPr>
              <p:grpSpPr>
                <a:xfrm>
                  <a:off x="2822575" y="2951163"/>
                  <a:ext cx="125413" cy="130175"/>
                  <a:chOff x="2822575" y="2951163"/>
                  <a:chExt cx="125413" cy="130175"/>
                </a:xfrm>
              </p:grpSpPr>
              <p:sp>
                <p:nvSpPr>
                  <p:cNvPr id="13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822575" y="2951163"/>
                    <a:ext cx="125413" cy="130175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1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867154" y="2996329"/>
                    <a:ext cx="34925" cy="349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110" name="组合 109"/>
                <p:cNvGrpSpPr/>
                <p:nvPr/>
              </p:nvGrpSpPr>
              <p:grpSpPr>
                <a:xfrm>
                  <a:off x="5807075" y="1693863"/>
                  <a:ext cx="130175" cy="131763"/>
                  <a:chOff x="5807075" y="1693863"/>
                  <a:chExt cx="130175" cy="131763"/>
                </a:xfrm>
              </p:grpSpPr>
              <p:sp>
                <p:nvSpPr>
                  <p:cNvPr id="126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5807075" y="1693863"/>
                    <a:ext cx="130175" cy="131763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grpSp>
                <p:nvGrpSpPr>
                  <p:cNvPr id="127" name="组合 126"/>
                  <p:cNvGrpSpPr/>
                  <p:nvPr/>
                </p:nvGrpSpPr>
                <p:grpSpPr>
                  <a:xfrm>
                    <a:off x="5854699" y="1743075"/>
                    <a:ext cx="34926" cy="36709"/>
                    <a:chOff x="5854699" y="1743075"/>
                    <a:chExt cx="34926" cy="36709"/>
                  </a:xfrm>
                </p:grpSpPr>
                <p:sp>
                  <p:nvSpPr>
                    <p:cNvPr id="128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54700" y="1743075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29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54699" y="1744859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</p:grpSp>
            </p:grpSp>
            <p:grpSp>
              <p:nvGrpSpPr>
                <p:cNvPr id="111" name="组合 110"/>
                <p:cNvGrpSpPr/>
                <p:nvPr/>
              </p:nvGrpSpPr>
              <p:grpSpPr>
                <a:xfrm>
                  <a:off x="5219700" y="2214563"/>
                  <a:ext cx="131763" cy="131763"/>
                  <a:chOff x="5219700" y="2214563"/>
                  <a:chExt cx="131763" cy="131763"/>
                </a:xfrm>
              </p:grpSpPr>
              <p:sp>
                <p:nvSpPr>
                  <p:cNvPr id="12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5219700" y="2214563"/>
                    <a:ext cx="131763" cy="131763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grpSp>
                <p:nvGrpSpPr>
                  <p:cNvPr id="123" name="组合 122"/>
                  <p:cNvGrpSpPr/>
                  <p:nvPr/>
                </p:nvGrpSpPr>
                <p:grpSpPr>
                  <a:xfrm>
                    <a:off x="5266532" y="2262188"/>
                    <a:ext cx="43656" cy="36709"/>
                    <a:chOff x="5266532" y="2262188"/>
                    <a:chExt cx="43656" cy="36709"/>
                  </a:xfrm>
                </p:grpSpPr>
                <p:sp>
                  <p:nvSpPr>
                    <p:cNvPr id="124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68913" y="2262188"/>
                      <a:ext cx="41275" cy="3651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25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66532" y="2263972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</p:grpSp>
            </p:grpSp>
            <p:grpSp>
              <p:nvGrpSpPr>
                <p:cNvPr id="112" name="组合 111"/>
                <p:cNvGrpSpPr/>
                <p:nvPr/>
              </p:nvGrpSpPr>
              <p:grpSpPr>
                <a:xfrm>
                  <a:off x="6451600" y="1970088"/>
                  <a:ext cx="131763" cy="131763"/>
                  <a:chOff x="6451600" y="1970088"/>
                  <a:chExt cx="131763" cy="131763"/>
                </a:xfrm>
              </p:grpSpPr>
              <p:sp>
                <p:nvSpPr>
                  <p:cNvPr id="118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6451600" y="1970088"/>
                    <a:ext cx="131763" cy="131763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grpSp>
                <p:nvGrpSpPr>
                  <p:cNvPr id="119" name="组合 118"/>
                  <p:cNvGrpSpPr/>
                  <p:nvPr/>
                </p:nvGrpSpPr>
                <p:grpSpPr>
                  <a:xfrm>
                    <a:off x="6499225" y="2017713"/>
                    <a:ext cx="36513" cy="35718"/>
                    <a:chOff x="6499225" y="2017713"/>
                    <a:chExt cx="36513" cy="35718"/>
                  </a:xfrm>
                </p:grpSpPr>
                <p:sp>
                  <p:nvSpPr>
                    <p:cNvPr id="120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99225" y="2017713"/>
                      <a:ext cx="36513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21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99225" y="2018506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</p:grpSp>
            </p:grpSp>
            <p:grpSp>
              <p:nvGrpSpPr>
                <p:cNvPr id="113" name="组合 112"/>
                <p:cNvGrpSpPr/>
                <p:nvPr/>
              </p:nvGrpSpPr>
              <p:grpSpPr>
                <a:xfrm>
                  <a:off x="6596063" y="2233613"/>
                  <a:ext cx="131763" cy="136525"/>
                  <a:chOff x="6596063" y="2233613"/>
                  <a:chExt cx="131763" cy="136525"/>
                </a:xfrm>
              </p:grpSpPr>
              <p:sp>
                <p:nvSpPr>
                  <p:cNvPr id="114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6596063" y="2233613"/>
                    <a:ext cx="131763" cy="136525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grpSp>
                <p:nvGrpSpPr>
                  <p:cNvPr id="115" name="组合 114"/>
                  <p:cNvGrpSpPr/>
                  <p:nvPr/>
                </p:nvGrpSpPr>
                <p:grpSpPr>
                  <a:xfrm>
                    <a:off x="6637338" y="2281238"/>
                    <a:ext cx="42862" cy="41275"/>
                    <a:chOff x="6637338" y="2281238"/>
                    <a:chExt cx="42862" cy="41275"/>
                  </a:xfrm>
                </p:grpSpPr>
                <p:sp>
                  <p:nvSpPr>
                    <p:cNvPr id="116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37338" y="2281238"/>
                      <a:ext cx="41275" cy="4127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17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45275" y="2284412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</p:grpSp>
            </p:grpSp>
          </p:grpSp>
        </p:grpSp>
        <p:grpSp>
          <p:nvGrpSpPr>
            <p:cNvPr id="140" name="组合 139"/>
            <p:cNvGrpSpPr/>
            <p:nvPr/>
          </p:nvGrpSpPr>
          <p:grpSpPr>
            <a:xfrm>
              <a:off x="4536403" y="1893962"/>
              <a:ext cx="403003" cy="391100"/>
              <a:chOff x="3526753" y="1818588"/>
              <a:chExt cx="403003" cy="391100"/>
            </a:xfrm>
          </p:grpSpPr>
          <p:sp>
            <p:nvSpPr>
              <p:cNvPr id="141" name="Freeform 92"/>
              <p:cNvSpPr/>
              <p:nvPr/>
            </p:nvSpPr>
            <p:spPr bwMode="auto">
              <a:xfrm>
                <a:off x="3526753" y="1818588"/>
                <a:ext cx="403003" cy="249964"/>
              </a:xfrm>
              <a:custGeom>
                <a:gdLst>
                  <a:gd fmla="*/ 20 w 63" name="T0"/>
                  <a:gd fmla="*/ 0 h 39" name="T1"/>
                  <a:gd fmla="*/ 44 w 63" name="T2"/>
                  <a:gd fmla="*/ 0 h 39" name="T3"/>
                  <a:gd fmla="*/ 63 w 63" name="T4"/>
                  <a:gd fmla="*/ 20 h 39" name="T5"/>
                  <a:gd fmla="*/ 63 w 63" name="T6"/>
                  <a:gd fmla="*/ 20 h 39" name="T7"/>
                  <a:gd fmla="*/ 44 w 63" name="T8"/>
                  <a:gd fmla="*/ 39 h 39" name="T9"/>
                  <a:gd fmla="*/ 20 w 63" name="T10"/>
                  <a:gd fmla="*/ 39 h 39" name="T11"/>
                  <a:gd fmla="*/ 0 w 63" name="T12"/>
                  <a:gd fmla="*/ 20 h 39" name="T13"/>
                  <a:gd fmla="*/ 0 w 63" name="T14"/>
                  <a:gd fmla="*/ 20 h 39" name="T15"/>
                  <a:gd fmla="*/ 20 w 63" name="T16"/>
                  <a:gd fmla="*/ 0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62">
                    <a:moveTo>
                      <a:pt x="2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3" y="9"/>
                      <a:pt x="63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31"/>
                      <a:pt x="55" y="39"/>
                      <a:pt x="44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9" y="39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93"/>
              <p:cNvSpPr/>
              <p:nvPr/>
            </p:nvSpPr>
            <p:spPr bwMode="auto">
              <a:xfrm>
                <a:off x="3577766" y="1869601"/>
                <a:ext cx="307779" cy="153039"/>
              </a:xfrm>
              <a:custGeom>
                <a:gdLst>
                  <a:gd fmla="*/ 12 w 48" name="T0"/>
                  <a:gd fmla="*/ 0 h 24" name="T1"/>
                  <a:gd fmla="*/ 36 w 48" name="T2"/>
                  <a:gd fmla="*/ 0 h 24" name="T3"/>
                  <a:gd fmla="*/ 48 w 48" name="T4"/>
                  <a:gd fmla="*/ 12 h 24" name="T5"/>
                  <a:gd fmla="*/ 48 w 48" name="T6"/>
                  <a:gd fmla="*/ 12 h 24" name="T7"/>
                  <a:gd fmla="*/ 36 w 48" name="T8"/>
                  <a:gd fmla="*/ 24 h 24" name="T9"/>
                  <a:gd fmla="*/ 12 w 48" name="T10"/>
                  <a:gd fmla="*/ 24 h 24" name="T11"/>
                  <a:gd fmla="*/ 0 w 48" name="T12"/>
                  <a:gd fmla="*/ 12 h 24" name="T13"/>
                  <a:gd fmla="*/ 0 w 48" name="T14"/>
                  <a:gd fmla="*/ 12 h 24" name="T15"/>
                  <a:gd fmla="*/ 12 w 48" name="T16"/>
                  <a:gd fmla="*/ 0 h 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" w="48">
                    <a:moveTo>
                      <a:pt x="12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8" y="5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8"/>
                      <a:pt x="42" y="24"/>
                      <a:pt x="36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8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94"/>
              <p:cNvSpPr/>
              <p:nvPr/>
            </p:nvSpPr>
            <p:spPr bwMode="auto">
              <a:xfrm>
                <a:off x="3686594" y="2068551"/>
                <a:ext cx="83322" cy="141137"/>
              </a:xfrm>
              <a:custGeom>
                <a:gdLst>
                  <a:gd fmla="*/ 13 w 13" name="T0"/>
                  <a:gd fmla="*/ 0 h 22" name="T1"/>
                  <a:gd fmla="*/ 8 w 13" name="T2"/>
                  <a:gd fmla="*/ 20 h 22" name="T3"/>
                  <a:gd fmla="*/ 6 w 13" name="T4"/>
                  <a:gd fmla="*/ 20 h 22" name="T5"/>
                  <a:gd fmla="*/ 0 w 13" name="T6"/>
                  <a:gd fmla="*/ 0 h 22" name="T7"/>
                  <a:gd fmla="*/ 13 w 13" name="T8"/>
                  <a:gd fmla="*/ 0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13">
                    <a:moveTo>
                      <a:pt x="13" y="0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7" y="22"/>
                      <a:pt x="6" y="22"/>
                      <a:pt x="6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TextBox 85"/>
              <p:cNvSpPr txBox="1"/>
              <p:nvPr/>
            </p:nvSpPr>
            <p:spPr>
              <a:xfrm>
                <a:off x="3566899" y="1839725"/>
                <a:ext cx="334193" cy="18856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b="1" lang="en-US" sz="800">
                    <a:solidFill>
                      <a:schemeClr val="bg1"/>
                    </a:solidFill>
                  </a:rPr>
                  <a:t>69.1</a:t>
                </a:r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7309811" y="3447078"/>
              <a:ext cx="403003" cy="391100"/>
              <a:chOff x="5722938" y="3249613"/>
              <a:chExt cx="376238" cy="365125"/>
            </a:xfrm>
          </p:grpSpPr>
          <p:sp>
            <p:nvSpPr>
              <p:cNvPr id="146" name="Freeform 96"/>
              <p:cNvSpPr/>
              <p:nvPr/>
            </p:nvSpPr>
            <p:spPr bwMode="auto">
              <a:xfrm>
                <a:off x="5722938" y="3381375"/>
                <a:ext cx="376238" cy="233363"/>
              </a:xfrm>
              <a:custGeom>
                <a:gdLst>
                  <a:gd fmla="*/ 19 w 63" name="T0"/>
                  <a:gd fmla="*/ 39 h 39" name="T1"/>
                  <a:gd fmla="*/ 43 w 63" name="T2"/>
                  <a:gd fmla="*/ 39 h 39" name="T3"/>
                  <a:gd fmla="*/ 63 w 63" name="T4"/>
                  <a:gd fmla="*/ 19 h 39" name="T5"/>
                  <a:gd fmla="*/ 63 w 63" name="T6"/>
                  <a:gd fmla="*/ 19 h 39" name="T7"/>
                  <a:gd fmla="*/ 43 w 63" name="T8"/>
                  <a:gd fmla="*/ 0 h 39" name="T9"/>
                  <a:gd fmla="*/ 19 w 63" name="T10"/>
                  <a:gd fmla="*/ 0 h 39" name="T11"/>
                  <a:gd fmla="*/ 0 w 63" name="T12"/>
                  <a:gd fmla="*/ 19 h 39" name="T13"/>
                  <a:gd fmla="*/ 0 w 63" name="T14"/>
                  <a:gd fmla="*/ 19 h 39" name="T15"/>
                  <a:gd fmla="*/ 19 w 63" name="T16"/>
                  <a:gd fmla="*/ 39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62">
                    <a:moveTo>
                      <a:pt x="19" y="39"/>
                    </a:moveTo>
                    <a:cubicBezTo>
                      <a:pt x="43" y="39"/>
                      <a:pt x="43" y="39"/>
                      <a:pt x="43" y="39"/>
                    </a:cubicBezTo>
                    <a:cubicBezTo>
                      <a:pt x="54" y="39"/>
                      <a:pt x="63" y="30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9"/>
                      <a:pt x="54" y="0"/>
                      <a:pt x="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Freeform 97"/>
              <p:cNvSpPr/>
              <p:nvPr/>
            </p:nvSpPr>
            <p:spPr bwMode="auto">
              <a:xfrm>
                <a:off x="5764213" y="3422650"/>
                <a:ext cx="287338" cy="144463"/>
              </a:xfrm>
              <a:custGeom>
                <a:gdLst>
                  <a:gd fmla="*/ 12 w 48" name="T0"/>
                  <a:gd fmla="*/ 24 h 24" name="T1"/>
                  <a:gd fmla="*/ 36 w 48" name="T2"/>
                  <a:gd fmla="*/ 24 h 24" name="T3"/>
                  <a:gd fmla="*/ 48 w 48" name="T4"/>
                  <a:gd fmla="*/ 12 h 24" name="T5"/>
                  <a:gd fmla="*/ 48 w 48" name="T6"/>
                  <a:gd fmla="*/ 12 h 24" name="T7"/>
                  <a:gd fmla="*/ 36 w 48" name="T8"/>
                  <a:gd fmla="*/ 0 h 24" name="T9"/>
                  <a:gd fmla="*/ 12 w 48" name="T10"/>
                  <a:gd fmla="*/ 0 h 24" name="T11"/>
                  <a:gd fmla="*/ 0 w 48" name="T12"/>
                  <a:gd fmla="*/ 12 h 24" name="T13"/>
                  <a:gd fmla="*/ 0 w 48" name="T14"/>
                  <a:gd fmla="*/ 12 h 24" name="T15"/>
                  <a:gd fmla="*/ 12 w 48" name="T16"/>
                  <a:gd fmla="*/ 24 h 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" w="48">
                    <a:moveTo>
                      <a:pt x="12" y="24"/>
                    </a:moveTo>
                    <a:cubicBezTo>
                      <a:pt x="36" y="24"/>
                      <a:pt x="36" y="24"/>
                      <a:pt x="36" y="24"/>
                    </a:cubicBezTo>
                    <a:cubicBezTo>
                      <a:pt x="43" y="24"/>
                      <a:pt x="48" y="19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6"/>
                      <a:pt x="43" y="0"/>
                      <a:pt x="3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6" y="24"/>
                      <a:pt x="12" y="24"/>
                    </a:cubicBez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5762265" y="3249613"/>
                <a:ext cx="315045" cy="332284"/>
                <a:chOff x="5762265" y="3249613"/>
                <a:chExt cx="315045" cy="332284"/>
              </a:xfrm>
            </p:grpSpPr>
            <p:sp>
              <p:nvSpPr>
                <p:cNvPr id="149" name="Freeform 98"/>
                <p:cNvSpPr/>
                <p:nvPr/>
              </p:nvSpPr>
              <p:spPr bwMode="auto">
                <a:xfrm>
                  <a:off x="5872163" y="3249613"/>
                  <a:ext cx="77788" cy="138113"/>
                </a:xfrm>
                <a:custGeom>
                  <a:gdLst>
                    <a:gd fmla="*/ 13 w 13" name="T0"/>
                    <a:gd fmla="*/ 23 h 23" name="T1"/>
                    <a:gd fmla="*/ 7 w 13" name="T2"/>
                    <a:gd fmla="*/ 2 h 23" name="T3"/>
                    <a:gd fmla="*/ 5 w 13" name="T4"/>
                    <a:gd fmla="*/ 2 h 23" name="T5"/>
                    <a:gd fmla="*/ 0 w 13" name="T6"/>
                    <a:gd fmla="*/ 23 h 23" name="T7"/>
                    <a:gd fmla="*/ 13 w 13" name="T8"/>
                    <a:gd fmla="*/ 23 h 2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3" w="13">
                      <a:moveTo>
                        <a:pt x="13" y="23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0"/>
                        <a:pt x="6" y="0"/>
                        <a:pt x="5" y="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lose/>
                    </a:path>
                  </a:pathLst>
                </a:custGeom>
                <a:solidFill>
                  <a:srgbClr val="DCDDD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0" name="TextBox 186"/>
                <p:cNvSpPr txBox="1"/>
                <p:nvPr/>
              </p:nvSpPr>
              <p:spPr>
                <a:xfrm>
                  <a:off x="5763788" y="3404139"/>
                  <a:ext cx="311998" cy="176039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pPr algn="ctr"/>
                  <a:r>
                    <a:rPr altLang="zh-CN" b="1" lang="en-US" sz="800">
                      <a:solidFill>
                        <a:schemeClr val="bg1"/>
                      </a:solidFill>
                    </a:rPr>
                    <a:t>37.5</a:t>
                  </a:r>
                </a:p>
              </p:txBody>
            </p:sp>
          </p:grpSp>
        </p:grpSp>
        <p:grpSp>
          <p:nvGrpSpPr>
            <p:cNvPr id="151" name="组合 150"/>
            <p:cNvGrpSpPr/>
            <p:nvPr/>
          </p:nvGrpSpPr>
          <p:grpSpPr>
            <a:xfrm>
              <a:off x="2845346" y="1389906"/>
              <a:ext cx="388395" cy="3133348"/>
              <a:chOff x="1554979" y="1361568"/>
              <a:chExt cx="362600" cy="2925248"/>
            </a:xfrm>
          </p:grpSpPr>
          <p:sp>
            <p:nvSpPr>
              <p:cNvPr id="152" name="TextBox 91"/>
              <p:cNvSpPr txBox="1"/>
              <p:nvPr/>
            </p:nvSpPr>
            <p:spPr>
              <a:xfrm>
                <a:off x="1640946" y="1361568"/>
                <a:ext cx="276633" cy="176039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r"/>
                <a:r>
                  <a:rPr altLang="zh-CN" b="1" lang="en-US" sz="800">
                    <a:solidFill>
                      <a:srgbClr val="B5B5B6"/>
                    </a:solidFill>
                    <a:latin charset="-128" pitchFamily="34" typeface="Adobe Gothic Std B"/>
                    <a:ea charset="-128" pitchFamily="34" typeface="Adobe Gothic Std B"/>
                  </a:rPr>
                  <a:t>100</a:t>
                </a:r>
              </a:p>
            </p:txBody>
          </p:sp>
          <p:sp>
            <p:nvSpPr>
              <p:cNvPr id="153" name="TextBox 192"/>
              <p:cNvSpPr txBox="1"/>
              <p:nvPr/>
            </p:nvSpPr>
            <p:spPr>
              <a:xfrm>
                <a:off x="1724774" y="4071372"/>
                <a:ext cx="192805" cy="176039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 algn="r">
                  <a:defRPr b="1" sz="800">
                    <a:solidFill>
                      <a:srgbClr val="B5B5B6"/>
                    </a:solidFill>
                    <a:latin charset="-128" pitchFamily="34" typeface="Adobe Gothic Std B"/>
                    <a:ea charset="-128" pitchFamily="34" typeface="Adobe Gothic Std B"/>
                  </a:defRPr>
                </a:lvl1pPr>
              </a:lstStyle>
              <a:p>
                <a:r>
                  <a:rPr altLang="zh-CN" lang="en-US"/>
                  <a:t>0</a:t>
                </a:r>
              </a:p>
            </p:txBody>
          </p:sp>
          <p:sp>
            <p:nvSpPr>
              <p:cNvPr id="154" name="TextBox 193"/>
              <p:cNvSpPr txBox="1"/>
              <p:nvPr/>
            </p:nvSpPr>
            <p:spPr>
              <a:xfrm>
                <a:off x="1682860" y="1903529"/>
                <a:ext cx="234719" cy="176039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 algn="r">
                  <a:defRPr b="1" sz="800">
                    <a:solidFill>
                      <a:srgbClr val="B5B5B6"/>
                    </a:solidFill>
                    <a:latin charset="-128" pitchFamily="34" typeface="Adobe Gothic Std B"/>
                    <a:ea charset="-128" pitchFamily="34" typeface="Adobe Gothic Std B"/>
                  </a:defRPr>
                </a:lvl1pPr>
              </a:lstStyle>
              <a:p>
                <a:r>
                  <a:rPr altLang="zh-CN" lang="en-US"/>
                  <a:t>80</a:t>
                </a:r>
              </a:p>
            </p:txBody>
          </p:sp>
          <p:sp>
            <p:nvSpPr>
              <p:cNvPr id="155" name="TextBox 194"/>
              <p:cNvSpPr txBox="1"/>
              <p:nvPr/>
            </p:nvSpPr>
            <p:spPr>
              <a:xfrm>
                <a:off x="1682860" y="2445490"/>
                <a:ext cx="234719" cy="176039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 algn="r">
                  <a:defRPr b="1" sz="800">
                    <a:solidFill>
                      <a:srgbClr val="B5B5B6"/>
                    </a:solidFill>
                    <a:latin charset="-128" pitchFamily="34" typeface="Adobe Gothic Std B"/>
                    <a:ea charset="-128" pitchFamily="34" typeface="Adobe Gothic Std B"/>
                  </a:defRPr>
                </a:lvl1pPr>
              </a:lstStyle>
              <a:p>
                <a:r>
                  <a:rPr altLang="zh-CN" lang="en-US"/>
                  <a:t>60</a:t>
                </a:r>
              </a:p>
            </p:txBody>
          </p:sp>
          <p:sp>
            <p:nvSpPr>
              <p:cNvPr id="156" name="TextBox 195"/>
              <p:cNvSpPr txBox="1"/>
              <p:nvPr/>
            </p:nvSpPr>
            <p:spPr>
              <a:xfrm>
                <a:off x="1682860" y="2987451"/>
                <a:ext cx="234719" cy="176039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 algn="r">
                  <a:defRPr b="1" sz="800">
                    <a:solidFill>
                      <a:srgbClr val="B5B5B6"/>
                    </a:solidFill>
                    <a:latin charset="-128" pitchFamily="34" typeface="Adobe Gothic Std B"/>
                    <a:ea charset="-128" pitchFamily="34" typeface="Adobe Gothic Std B"/>
                  </a:defRPr>
                </a:lvl1pPr>
              </a:lstStyle>
              <a:p>
                <a:r>
                  <a:rPr altLang="zh-CN" lang="en-US"/>
                  <a:t>40</a:t>
                </a:r>
              </a:p>
            </p:txBody>
          </p:sp>
          <p:sp>
            <p:nvSpPr>
              <p:cNvPr id="157" name="TextBox 196"/>
              <p:cNvSpPr txBox="1"/>
              <p:nvPr/>
            </p:nvSpPr>
            <p:spPr>
              <a:xfrm>
                <a:off x="1682860" y="3529411"/>
                <a:ext cx="234719" cy="176039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 algn="r">
                  <a:defRPr b="1" sz="800">
                    <a:solidFill>
                      <a:srgbClr val="B5B5B6"/>
                    </a:solidFill>
                    <a:latin charset="-128" pitchFamily="34" typeface="Adobe Gothic Std B"/>
                    <a:ea charset="-128" pitchFamily="34" typeface="Adobe Gothic Std B"/>
                  </a:defRPr>
                </a:lvl1pPr>
              </a:lstStyle>
              <a:p>
                <a:r>
                  <a:rPr altLang="zh-CN" lang="en-US"/>
                  <a:t>20</a:t>
                </a:r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>
              <a:off x="3939141" y="4421626"/>
              <a:ext cx="4151168" cy="230771"/>
              <a:chOff x="2929491" y="4307326"/>
              <a:chExt cx="4151168" cy="230771"/>
            </a:xfrm>
          </p:grpSpPr>
          <p:sp>
            <p:nvSpPr>
              <p:cNvPr id="159" name="TextBox 198"/>
              <p:cNvSpPr txBox="1"/>
              <p:nvPr/>
            </p:nvSpPr>
            <p:spPr>
              <a:xfrm>
                <a:off x="3040207" y="4307325"/>
                <a:ext cx="341208" cy="18856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r"/>
                <a:r>
                  <a:rPr altLang="zh-CN" b="1" lang="en-US" sz="800">
                    <a:solidFill>
                      <a:srgbClr val="B5B5B6"/>
                    </a:solidFill>
                    <a:latin charset="-128" pitchFamily="34" typeface="Adobe Gothic Std B"/>
                    <a:ea charset="-128" pitchFamily="34" typeface="Adobe Gothic Std B"/>
                  </a:rPr>
                  <a:t>2008</a:t>
                </a:r>
              </a:p>
            </p:txBody>
          </p:sp>
          <p:sp>
            <p:nvSpPr>
              <p:cNvPr id="160" name="TextBox 200"/>
              <p:cNvSpPr txBox="1"/>
              <p:nvPr/>
            </p:nvSpPr>
            <p:spPr>
              <a:xfrm>
                <a:off x="6739451" y="4307325"/>
                <a:ext cx="341208" cy="18856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r"/>
                <a:r>
                  <a:rPr altLang="zh-CN" b="1" lang="en-US" sz="800">
                    <a:solidFill>
                      <a:srgbClr val="B5B5B6"/>
                    </a:solidFill>
                    <a:latin charset="-128" pitchFamily="34" typeface="Adobe Gothic Std B"/>
                    <a:ea charset="-128" pitchFamily="34" typeface="Adobe Gothic Std B"/>
                  </a:rPr>
                  <a:t>2012</a:t>
                </a:r>
              </a:p>
            </p:txBody>
          </p:sp>
          <p:sp>
            <p:nvSpPr>
              <p:cNvPr id="161" name="TextBox 201"/>
              <p:cNvSpPr txBox="1"/>
              <p:nvPr/>
            </p:nvSpPr>
            <p:spPr>
              <a:xfrm>
                <a:off x="3965018" y="4307325"/>
                <a:ext cx="341208" cy="18856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r"/>
                <a:r>
                  <a:rPr altLang="zh-CN" b="1" lang="en-US" sz="800">
                    <a:solidFill>
                      <a:srgbClr val="B5B5B6"/>
                    </a:solidFill>
                    <a:latin charset="-128" pitchFamily="34" typeface="Adobe Gothic Std B"/>
                    <a:ea charset="-128" pitchFamily="34" typeface="Adobe Gothic Std B"/>
                  </a:rPr>
                  <a:t>2009</a:t>
                </a:r>
              </a:p>
            </p:txBody>
          </p:sp>
          <p:sp>
            <p:nvSpPr>
              <p:cNvPr id="162" name="TextBox 202"/>
              <p:cNvSpPr txBox="1"/>
              <p:nvPr/>
            </p:nvSpPr>
            <p:spPr>
              <a:xfrm>
                <a:off x="4889829" y="4307325"/>
                <a:ext cx="341208" cy="18856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r"/>
                <a:r>
                  <a:rPr altLang="zh-CN" b="1" lang="en-US" sz="800">
                    <a:solidFill>
                      <a:srgbClr val="B5B5B6"/>
                    </a:solidFill>
                    <a:latin charset="-128" pitchFamily="34" typeface="Adobe Gothic Std B"/>
                    <a:ea charset="-128" pitchFamily="34" typeface="Adobe Gothic Std B"/>
                  </a:rPr>
                  <a:t>2010</a:t>
                </a:r>
              </a:p>
            </p:txBody>
          </p:sp>
          <p:sp>
            <p:nvSpPr>
              <p:cNvPr id="163" name="TextBox 203"/>
              <p:cNvSpPr txBox="1"/>
              <p:nvPr/>
            </p:nvSpPr>
            <p:spPr>
              <a:xfrm>
                <a:off x="5814640" y="4307325"/>
                <a:ext cx="341208" cy="188562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r"/>
                <a:r>
                  <a:rPr altLang="zh-CN" b="1" lang="en-US" sz="800">
                    <a:solidFill>
                      <a:srgbClr val="B5B5B6"/>
                    </a:solidFill>
                    <a:latin charset="-128" pitchFamily="34" typeface="Adobe Gothic Std B"/>
                    <a:ea charset="-128" pitchFamily="34" typeface="Adobe Gothic Std B"/>
                  </a:rPr>
                  <a:t>2011</a:t>
                </a:r>
              </a:p>
            </p:txBody>
          </p:sp>
        </p:grpSp>
      </p:grpSp>
      <p:sp>
        <p:nvSpPr>
          <p:cNvPr id="165" name="文本框 164"/>
          <p:cNvSpPr txBox="1"/>
          <p:nvPr/>
        </p:nvSpPr>
        <p:spPr>
          <a:xfrm>
            <a:off x="2899938" y="339657"/>
            <a:ext cx="639212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Information Chart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8678289" y="3449119"/>
            <a:ext cx="3075562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30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这里是示例文字，请单击此处编辑成您的文字，这里是示例文字，请单击此处编辑成您的文字。</a:t>
            </a:r>
          </a:p>
        </p:txBody>
      </p:sp>
    </p:spTree>
    <p:extLst>
      <p:ext uri="{BB962C8B-B14F-4D97-AF65-F5344CB8AC3E}">
        <p14:creationId val="326893257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>
          <a:xfrm>
            <a:off x="4132263" y="2052638"/>
            <a:ext cx="3851275" cy="3781425"/>
            <a:chOff x="2627" y="1293"/>
            <a:chExt cx="2426" cy="2382"/>
          </a:xfrm>
        </p:grpSpPr>
        <p:sp>
          <p:nvSpPr>
            <p:cNvPr id="8" name="AutoShape 3"/>
            <p:cNvSpPr>
              <a:spLocks noChangeArrowheads="1" noChangeAspect="1" noTextEdit="1"/>
            </p:cNvSpPr>
            <p:nvPr/>
          </p:nvSpPr>
          <p:spPr bwMode="auto">
            <a:xfrm>
              <a:off x="2627" y="1293"/>
              <a:ext cx="2426" cy="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623" y="1297"/>
              <a:ext cx="2387" cy="2378"/>
            </a:xfrm>
            <a:prstGeom prst="ellipse">
              <a:avLst/>
            </a:prstGeom>
            <a:solidFill>
              <a:srgbClr val="EB4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862" y="1805"/>
              <a:ext cx="2148" cy="1870"/>
            </a:xfrm>
            <a:custGeom>
              <a:gdLst>
                <a:gd fmla="*/ 223 w 502" name="T0"/>
                <a:gd fmla="*/ 438 h 438" name="T1"/>
                <a:gd fmla="*/ 502 w 502" name="T2"/>
                <a:gd fmla="*/ 160 h 438" name="T3"/>
                <a:gd fmla="*/ 451 w 502" name="T4"/>
                <a:gd fmla="*/ 0 h 438" name="T5"/>
                <a:gd fmla="*/ 271 w 502" name="T6"/>
                <a:gd fmla="*/ 0 h 438" name="T7"/>
                <a:gd fmla="*/ 79 w 502" name="T8"/>
                <a:gd fmla="*/ 0 h 438" name="T9"/>
                <a:gd fmla="*/ 69 w 502" name="T10"/>
                <a:gd fmla="*/ 10 h 438" name="T11"/>
                <a:gd fmla="*/ 69 w 502" name="T12"/>
                <a:gd fmla="*/ 102 h 438" name="T13"/>
                <a:gd fmla="*/ 56 w 502" name="T14"/>
                <a:gd fmla="*/ 102 h 438" name="T15"/>
                <a:gd fmla="*/ 14 w 502" name="T16"/>
                <a:gd fmla="*/ 102 h 438" name="T17"/>
                <a:gd fmla="*/ 0 w 502" name="T18"/>
                <a:gd fmla="*/ 116 h 438" name="T19"/>
                <a:gd fmla="*/ 0 w 502" name="T20"/>
                <a:gd fmla="*/ 293 h 438" name="T21"/>
                <a:gd fmla="*/ 4 w 502" name="T22"/>
                <a:gd fmla="*/ 303 h 438" name="T23"/>
                <a:gd fmla="*/ 70 w 502" name="T24"/>
                <a:gd fmla="*/ 393 h 438" name="T25"/>
                <a:gd fmla="*/ 223 w 502" name="T26"/>
                <a:gd fmla="*/ 438 h 43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38" w="502">
                  <a:moveTo>
                    <a:pt x="223" y="438"/>
                  </a:moveTo>
                  <a:cubicBezTo>
                    <a:pt x="377" y="438"/>
                    <a:pt x="502" y="314"/>
                    <a:pt x="502" y="160"/>
                  </a:cubicBezTo>
                  <a:cubicBezTo>
                    <a:pt x="502" y="100"/>
                    <a:pt x="483" y="45"/>
                    <a:pt x="45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69" y="4"/>
                    <a:pt x="69" y="10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7" y="102"/>
                    <a:pt x="0" y="108"/>
                    <a:pt x="0" y="11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7"/>
                    <a:pt x="2" y="300"/>
                    <a:pt x="4" y="303"/>
                  </a:cubicBezTo>
                  <a:cubicBezTo>
                    <a:pt x="5" y="304"/>
                    <a:pt x="40" y="352"/>
                    <a:pt x="70" y="393"/>
                  </a:cubicBezTo>
                  <a:cubicBezTo>
                    <a:pt x="114" y="422"/>
                    <a:pt x="166" y="438"/>
                    <a:pt x="223" y="438"/>
                  </a:cubicBezTo>
                  <a:close/>
                </a:path>
              </a:pathLst>
            </a:custGeom>
            <a:solidFill>
              <a:srgbClr val="EB4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747" y="2032"/>
              <a:ext cx="539" cy="332"/>
            </a:xfrm>
            <a:custGeom>
              <a:gdLst>
                <a:gd fmla="*/ 100 w 126" name="T0"/>
                <a:gd fmla="*/ 26 h 78" name="T1"/>
                <a:gd fmla="*/ 95 w 126" name="T2"/>
                <a:gd fmla="*/ 27 h 78" name="T3"/>
                <a:gd fmla="*/ 61 w 126" name="T4"/>
                <a:gd fmla="*/ 0 h 78" name="T5"/>
                <a:gd fmla="*/ 25 w 126" name="T6"/>
                <a:gd fmla="*/ 35 h 78" name="T7"/>
                <a:gd fmla="*/ 25 w 126" name="T8"/>
                <a:gd fmla="*/ 36 h 78" name="T9"/>
                <a:gd fmla="*/ 21 w 126" name="T10"/>
                <a:gd fmla="*/ 35 h 78" name="T11"/>
                <a:gd fmla="*/ 0 w 126" name="T12"/>
                <a:gd fmla="*/ 56 h 78" name="T13"/>
                <a:gd fmla="*/ 21 w 126" name="T14"/>
                <a:gd fmla="*/ 78 h 78" name="T15"/>
                <a:gd fmla="*/ 100 w 126" name="T16"/>
                <a:gd fmla="*/ 78 h 78" name="T17"/>
                <a:gd fmla="*/ 126 w 126" name="T18"/>
                <a:gd fmla="*/ 52 h 78" name="T19"/>
                <a:gd fmla="*/ 100 w 126" name="T20"/>
                <a:gd fmla="*/ 26 h 7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8" w="125">
                  <a:moveTo>
                    <a:pt x="100" y="26"/>
                  </a:moveTo>
                  <a:cubicBezTo>
                    <a:pt x="98" y="26"/>
                    <a:pt x="97" y="26"/>
                    <a:pt x="95" y="27"/>
                  </a:cubicBezTo>
                  <a:cubicBezTo>
                    <a:pt x="91" y="11"/>
                    <a:pt x="77" y="0"/>
                    <a:pt x="61" y="0"/>
                  </a:cubicBezTo>
                  <a:cubicBezTo>
                    <a:pt x="41" y="0"/>
                    <a:pt x="25" y="16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2" y="35"/>
                    <a:pt x="21" y="35"/>
                  </a:cubicBezTo>
                  <a:cubicBezTo>
                    <a:pt x="9" y="35"/>
                    <a:pt x="0" y="45"/>
                    <a:pt x="0" y="56"/>
                  </a:cubicBezTo>
                  <a:cubicBezTo>
                    <a:pt x="0" y="68"/>
                    <a:pt x="9" y="78"/>
                    <a:pt x="21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15" y="78"/>
                    <a:pt x="126" y="66"/>
                    <a:pt x="126" y="52"/>
                  </a:cubicBezTo>
                  <a:cubicBezTo>
                    <a:pt x="126" y="38"/>
                    <a:pt x="115" y="26"/>
                    <a:pt x="100" y="26"/>
                  </a:cubicBezTo>
                  <a:close/>
                </a:path>
              </a:pathLst>
            </a:custGeom>
            <a:solidFill>
              <a:srgbClr val="BB12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651" y="2360"/>
              <a:ext cx="359" cy="218"/>
            </a:xfrm>
            <a:custGeom>
              <a:gdLst>
                <a:gd fmla="*/ 67 w 84" name="T0"/>
                <a:gd fmla="*/ 17 h 51" name="T1"/>
                <a:gd fmla="*/ 63 w 84" name="T2"/>
                <a:gd fmla="*/ 17 h 51" name="T3"/>
                <a:gd fmla="*/ 40 w 84" name="T4"/>
                <a:gd fmla="*/ 0 h 51" name="T5"/>
                <a:gd fmla="*/ 17 w 84" name="T6"/>
                <a:gd fmla="*/ 23 h 51" name="T7"/>
                <a:gd fmla="*/ 17 w 84" name="T8"/>
                <a:gd fmla="*/ 23 h 51" name="T9"/>
                <a:gd fmla="*/ 14 w 84" name="T10"/>
                <a:gd fmla="*/ 23 h 51" name="T11"/>
                <a:gd fmla="*/ 0 w 84" name="T12"/>
                <a:gd fmla="*/ 37 h 51" name="T13"/>
                <a:gd fmla="*/ 14 w 84" name="T14"/>
                <a:gd fmla="*/ 51 h 51" name="T15"/>
                <a:gd fmla="*/ 67 w 84" name="T16"/>
                <a:gd fmla="*/ 51 h 51" name="T17"/>
                <a:gd fmla="*/ 83 w 84" name="T18"/>
                <a:gd fmla="*/ 39 h 51" name="T19"/>
                <a:gd fmla="*/ 84 w 84" name="T20"/>
                <a:gd fmla="*/ 30 h 51" name="T21"/>
                <a:gd fmla="*/ 67 w 84" name="T22"/>
                <a:gd fmla="*/ 17 h 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1" w="84">
                  <a:moveTo>
                    <a:pt x="67" y="17"/>
                  </a:moveTo>
                  <a:cubicBezTo>
                    <a:pt x="66" y="17"/>
                    <a:pt x="64" y="17"/>
                    <a:pt x="63" y="17"/>
                  </a:cubicBezTo>
                  <a:cubicBezTo>
                    <a:pt x="61" y="7"/>
                    <a:pt x="51" y="0"/>
                    <a:pt x="40" y="0"/>
                  </a:cubicBezTo>
                  <a:cubicBezTo>
                    <a:pt x="27" y="0"/>
                    <a:pt x="17" y="10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5" y="23"/>
                    <a:pt x="14" y="23"/>
                  </a:cubicBezTo>
                  <a:cubicBezTo>
                    <a:pt x="6" y="23"/>
                    <a:pt x="0" y="29"/>
                    <a:pt x="0" y="37"/>
                  </a:cubicBezTo>
                  <a:cubicBezTo>
                    <a:pt x="0" y="45"/>
                    <a:pt x="6" y="51"/>
                    <a:pt x="14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5" y="51"/>
                    <a:pt x="81" y="46"/>
                    <a:pt x="83" y="39"/>
                  </a:cubicBezTo>
                  <a:cubicBezTo>
                    <a:pt x="83" y="36"/>
                    <a:pt x="84" y="33"/>
                    <a:pt x="84" y="30"/>
                  </a:cubicBezTo>
                  <a:cubicBezTo>
                    <a:pt x="82" y="22"/>
                    <a:pt x="75" y="17"/>
                    <a:pt x="67" y="17"/>
                  </a:cubicBezTo>
                  <a:close/>
                </a:path>
              </a:pathLst>
            </a:custGeom>
            <a:solidFill>
              <a:srgbClr val="BB12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3932" y="1404"/>
              <a:ext cx="1001" cy="670"/>
            </a:xfrm>
            <a:custGeom>
              <a:gdLst>
                <a:gd fmla="*/ 89 w 234" name="T0"/>
                <a:gd fmla="*/ 0 h 157" name="T1"/>
                <a:gd fmla="*/ 43 w 234" name="T2"/>
                <a:gd fmla="*/ 69 h 157" name="T3"/>
                <a:gd fmla="*/ 43 w 234" name="T4"/>
                <a:gd fmla="*/ 71 h 157" name="T5"/>
                <a:gd fmla="*/ 43 w 234" name="T6"/>
                <a:gd fmla="*/ 71 h 157" name="T7"/>
                <a:gd fmla="*/ 0 w 234" name="T8"/>
                <a:gd fmla="*/ 114 h 157" name="T9"/>
                <a:gd fmla="*/ 43 w 234" name="T10"/>
                <a:gd fmla="*/ 157 h 157" name="T11"/>
                <a:gd fmla="*/ 234 w 234" name="T12"/>
                <a:gd fmla="*/ 157 h 157" name="T13"/>
                <a:gd fmla="*/ 89 w 234" name="T14"/>
                <a:gd fmla="*/ 0 h 15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7" w="234">
                  <a:moveTo>
                    <a:pt x="89" y="0"/>
                  </a:moveTo>
                  <a:cubicBezTo>
                    <a:pt x="62" y="12"/>
                    <a:pt x="43" y="38"/>
                    <a:pt x="43" y="69"/>
                  </a:cubicBezTo>
                  <a:cubicBezTo>
                    <a:pt x="43" y="69"/>
                    <a:pt x="43" y="70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19" y="71"/>
                    <a:pt x="0" y="90"/>
                    <a:pt x="0" y="114"/>
                  </a:cubicBezTo>
                  <a:cubicBezTo>
                    <a:pt x="0" y="138"/>
                    <a:pt x="19" y="157"/>
                    <a:pt x="4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08" y="87"/>
                    <a:pt x="156" y="31"/>
                    <a:pt x="89" y="0"/>
                  </a:cubicBezTo>
                  <a:close/>
                </a:path>
              </a:pathLst>
            </a:custGeom>
            <a:solidFill>
              <a:srgbClr val="BB12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862" y="1805"/>
              <a:ext cx="2020" cy="1434"/>
            </a:xfrm>
            <a:custGeom>
              <a:gdLst>
                <a:gd fmla="*/ 462 w 472" name="T0"/>
                <a:gd fmla="*/ 0 h 336" name="T1"/>
                <a:gd fmla="*/ 271 w 472" name="T2"/>
                <a:gd fmla="*/ 0 h 336" name="T3"/>
                <a:gd fmla="*/ 79 w 472" name="T4"/>
                <a:gd fmla="*/ 0 h 336" name="T5"/>
                <a:gd fmla="*/ 69 w 472" name="T6"/>
                <a:gd fmla="*/ 10 h 336" name="T7"/>
                <a:gd fmla="*/ 69 w 472" name="T8"/>
                <a:gd fmla="*/ 102 h 336" name="T9"/>
                <a:gd fmla="*/ 56 w 472" name="T10"/>
                <a:gd fmla="*/ 102 h 336" name="T11"/>
                <a:gd fmla="*/ 14 w 472" name="T12"/>
                <a:gd fmla="*/ 102 h 336" name="T13"/>
                <a:gd fmla="*/ 0 w 472" name="T14"/>
                <a:gd fmla="*/ 116 h 336" name="T15"/>
                <a:gd fmla="*/ 0 w 472" name="T16"/>
                <a:gd fmla="*/ 293 h 336" name="T17"/>
                <a:gd fmla="*/ 14 w 472" name="T18"/>
                <a:gd fmla="*/ 307 h 336" name="T19"/>
                <a:gd fmla="*/ 56 w 472" name="T20"/>
                <a:gd fmla="*/ 307 h 336" name="T21"/>
                <a:gd fmla="*/ 98 w 472" name="T22"/>
                <a:gd fmla="*/ 307 h 336" name="T23"/>
                <a:gd fmla="*/ 112 w 472" name="T24"/>
                <a:gd fmla="*/ 293 h 336" name="T25"/>
                <a:gd fmla="*/ 112 w 472" name="T26"/>
                <a:gd fmla="*/ 293 h 336" name="T27"/>
                <a:gd fmla="*/ 124 w 472" name="T28"/>
                <a:gd fmla="*/ 293 h 336" name="T29"/>
                <a:gd fmla="*/ 222 w 472" name="T30"/>
                <a:gd fmla="*/ 293 h 336" name="T31"/>
                <a:gd fmla="*/ 211 w 472" name="T32"/>
                <a:gd fmla="*/ 326 h 336" name="T33"/>
                <a:gd fmla="*/ 203 w 472" name="T34"/>
                <a:gd fmla="*/ 326 h 336" name="T35"/>
                <a:gd fmla="*/ 197 w 472" name="T36"/>
                <a:gd fmla="*/ 333 h 336" name="T37"/>
                <a:gd fmla="*/ 197 w 472" name="T38"/>
                <a:gd fmla="*/ 336 h 336" name="T39"/>
                <a:gd fmla="*/ 271 w 472" name="T40"/>
                <a:gd fmla="*/ 336 h 336" name="T41"/>
                <a:gd fmla="*/ 343 w 472" name="T42"/>
                <a:gd fmla="*/ 336 h 336" name="T43"/>
                <a:gd fmla="*/ 343 w 472" name="T44"/>
                <a:gd fmla="*/ 333 h 336" name="T45"/>
                <a:gd fmla="*/ 337 w 472" name="T46"/>
                <a:gd fmla="*/ 326 h 336" name="T47"/>
                <a:gd fmla="*/ 329 w 472" name="T48"/>
                <a:gd fmla="*/ 326 h 336" name="T49"/>
                <a:gd fmla="*/ 318 w 472" name="T50"/>
                <a:gd fmla="*/ 293 h 336" name="T51"/>
                <a:gd fmla="*/ 462 w 472" name="T52"/>
                <a:gd fmla="*/ 293 h 336" name="T53"/>
                <a:gd fmla="*/ 472 w 472" name="T54"/>
                <a:gd fmla="*/ 283 h 336" name="T55"/>
                <a:gd fmla="*/ 472 w 472" name="T56"/>
                <a:gd fmla="*/ 254 h 336" name="T57"/>
                <a:gd fmla="*/ 472 w 472" name="T58"/>
                <a:gd fmla="*/ 10 h 336" name="T59"/>
                <a:gd fmla="*/ 462 w 472" name="T60"/>
                <a:gd fmla="*/ 0 h 336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36" w="472">
                  <a:moveTo>
                    <a:pt x="462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69" y="4"/>
                    <a:pt x="69" y="10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7" y="102"/>
                    <a:pt x="0" y="108"/>
                    <a:pt x="0" y="11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01"/>
                    <a:pt x="7" y="307"/>
                    <a:pt x="14" y="307"/>
                  </a:cubicBezTo>
                  <a:cubicBezTo>
                    <a:pt x="56" y="307"/>
                    <a:pt x="56" y="307"/>
                    <a:pt x="56" y="307"/>
                  </a:cubicBezTo>
                  <a:cubicBezTo>
                    <a:pt x="98" y="307"/>
                    <a:pt x="98" y="307"/>
                    <a:pt x="98" y="307"/>
                  </a:cubicBezTo>
                  <a:cubicBezTo>
                    <a:pt x="106" y="307"/>
                    <a:pt x="112" y="301"/>
                    <a:pt x="112" y="293"/>
                  </a:cubicBezTo>
                  <a:cubicBezTo>
                    <a:pt x="112" y="293"/>
                    <a:pt x="112" y="293"/>
                    <a:pt x="112" y="293"/>
                  </a:cubicBezTo>
                  <a:cubicBezTo>
                    <a:pt x="124" y="293"/>
                    <a:pt x="124" y="293"/>
                    <a:pt x="124" y="293"/>
                  </a:cubicBezTo>
                  <a:cubicBezTo>
                    <a:pt x="222" y="293"/>
                    <a:pt x="222" y="293"/>
                    <a:pt x="222" y="293"/>
                  </a:cubicBezTo>
                  <a:cubicBezTo>
                    <a:pt x="219" y="304"/>
                    <a:pt x="215" y="315"/>
                    <a:pt x="211" y="326"/>
                  </a:cubicBezTo>
                  <a:cubicBezTo>
                    <a:pt x="203" y="326"/>
                    <a:pt x="203" y="326"/>
                    <a:pt x="203" y="326"/>
                  </a:cubicBezTo>
                  <a:cubicBezTo>
                    <a:pt x="200" y="326"/>
                    <a:pt x="197" y="329"/>
                    <a:pt x="197" y="333"/>
                  </a:cubicBezTo>
                  <a:cubicBezTo>
                    <a:pt x="197" y="336"/>
                    <a:pt x="197" y="336"/>
                    <a:pt x="197" y="336"/>
                  </a:cubicBezTo>
                  <a:cubicBezTo>
                    <a:pt x="271" y="336"/>
                    <a:pt x="271" y="336"/>
                    <a:pt x="271" y="336"/>
                  </a:cubicBezTo>
                  <a:cubicBezTo>
                    <a:pt x="343" y="336"/>
                    <a:pt x="343" y="336"/>
                    <a:pt x="343" y="336"/>
                  </a:cubicBezTo>
                  <a:cubicBezTo>
                    <a:pt x="343" y="333"/>
                    <a:pt x="343" y="333"/>
                    <a:pt x="343" y="333"/>
                  </a:cubicBezTo>
                  <a:cubicBezTo>
                    <a:pt x="343" y="329"/>
                    <a:pt x="341" y="326"/>
                    <a:pt x="337" y="326"/>
                  </a:cubicBezTo>
                  <a:cubicBezTo>
                    <a:pt x="329" y="326"/>
                    <a:pt x="329" y="326"/>
                    <a:pt x="329" y="326"/>
                  </a:cubicBezTo>
                  <a:cubicBezTo>
                    <a:pt x="325" y="315"/>
                    <a:pt x="322" y="304"/>
                    <a:pt x="318" y="293"/>
                  </a:cubicBezTo>
                  <a:cubicBezTo>
                    <a:pt x="462" y="293"/>
                    <a:pt x="462" y="293"/>
                    <a:pt x="462" y="293"/>
                  </a:cubicBezTo>
                  <a:cubicBezTo>
                    <a:pt x="467" y="293"/>
                    <a:pt x="472" y="288"/>
                    <a:pt x="472" y="283"/>
                  </a:cubicBezTo>
                  <a:cubicBezTo>
                    <a:pt x="472" y="254"/>
                    <a:pt x="472" y="254"/>
                    <a:pt x="472" y="254"/>
                  </a:cubicBezTo>
                  <a:cubicBezTo>
                    <a:pt x="472" y="10"/>
                    <a:pt x="472" y="10"/>
                    <a:pt x="472" y="10"/>
                  </a:cubicBezTo>
                  <a:cubicBezTo>
                    <a:pt x="472" y="4"/>
                    <a:pt x="467" y="0"/>
                    <a:pt x="462" y="0"/>
                  </a:cubicBezTo>
                  <a:close/>
                </a:path>
              </a:pathLst>
            </a:custGeom>
            <a:solidFill>
              <a:srgbClr val="BB12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2687" y="1985"/>
              <a:ext cx="543" cy="333"/>
            </a:xfrm>
            <a:custGeom>
              <a:gdLst>
                <a:gd fmla="*/ 22 w 127" name="T0"/>
                <a:gd fmla="*/ 35 h 78" name="T1"/>
                <a:gd fmla="*/ 26 w 127" name="T2"/>
                <a:gd fmla="*/ 36 h 78" name="T3"/>
                <a:gd fmla="*/ 26 w 127" name="T4"/>
                <a:gd fmla="*/ 36 h 78" name="T5"/>
                <a:gd fmla="*/ 61 w 127" name="T6"/>
                <a:gd fmla="*/ 0 h 78" name="T7"/>
                <a:gd fmla="*/ 96 w 127" name="T8"/>
                <a:gd fmla="*/ 27 h 78" name="T9"/>
                <a:gd fmla="*/ 101 w 127" name="T10"/>
                <a:gd fmla="*/ 26 h 78" name="T11"/>
                <a:gd fmla="*/ 127 w 127" name="T12"/>
                <a:gd fmla="*/ 52 h 78" name="T13"/>
                <a:gd fmla="*/ 101 w 127" name="T14"/>
                <a:gd fmla="*/ 78 h 78" name="T15"/>
                <a:gd fmla="*/ 22 w 127" name="T16"/>
                <a:gd fmla="*/ 78 h 78" name="T17"/>
                <a:gd fmla="*/ 0 w 127" name="T18"/>
                <a:gd fmla="*/ 57 h 78" name="T19"/>
                <a:gd fmla="*/ 22 w 127" name="T20"/>
                <a:gd fmla="*/ 35 h 7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8" w="127">
                  <a:moveTo>
                    <a:pt x="22" y="35"/>
                  </a:moveTo>
                  <a:cubicBezTo>
                    <a:pt x="23" y="35"/>
                    <a:pt x="25" y="35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16"/>
                    <a:pt x="42" y="0"/>
                    <a:pt x="61" y="0"/>
                  </a:cubicBezTo>
                  <a:cubicBezTo>
                    <a:pt x="78" y="0"/>
                    <a:pt x="92" y="11"/>
                    <a:pt x="96" y="27"/>
                  </a:cubicBezTo>
                  <a:cubicBezTo>
                    <a:pt x="98" y="26"/>
                    <a:pt x="99" y="26"/>
                    <a:pt x="101" y="26"/>
                  </a:cubicBezTo>
                  <a:cubicBezTo>
                    <a:pt x="116" y="26"/>
                    <a:pt x="127" y="38"/>
                    <a:pt x="127" y="52"/>
                  </a:cubicBezTo>
                  <a:cubicBezTo>
                    <a:pt x="127" y="66"/>
                    <a:pt x="116" y="78"/>
                    <a:pt x="101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0" y="78"/>
                    <a:pt x="0" y="68"/>
                    <a:pt x="0" y="57"/>
                  </a:cubicBezTo>
                  <a:cubicBezTo>
                    <a:pt x="0" y="45"/>
                    <a:pt x="10" y="35"/>
                    <a:pt x="22" y="35"/>
                  </a:cubicBezTo>
                  <a:close/>
                </a:path>
              </a:pathLst>
            </a:custGeom>
            <a:solidFill>
              <a:srgbClr val="EEF7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4591" y="2313"/>
              <a:ext cx="364" cy="218"/>
            </a:xfrm>
            <a:custGeom>
              <a:gdLst>
                <a:gd fmla="*/ 15 w 85" name="T0"/>
                <a:gd fmla="*/ 23 h 51" name="T1"/>
                <a:gd fmla="*/ 18 w 85" name="T2"/>
                <a:gd fmla="*/ 23 h 51" name="T3"/>
                <a:gd fmla="*/ 18 w 85" name="T4"/>
                <a:gd fmla="*/ 23 h 51" name="T5"/>
                <a:gd fmla="*/ 41 w 85" name="T6"/>
                <a:gd fmla="*/ 0 h 51" name="T7"/>
                <a:gd fmla="*/ 64 w 85" name="T8"/>
                <a:gd fmla="*/ 17 h 51" name="T9"/>
                <a:gd fmla="*/ 68 w 85" name="T10"/>
                <a:gd fmla="*/ 17 h 51" name="T11"/>
                <a:gd fmla="*/ 85 w 85" name="T12"/>
                <a:gd fmla="*/ 34 h 51" name="T13"/>
                <a:gd fmla="*/ 68 w 85" name="T14"/>
                <a:gd fmla="*/ 51 h 51" name="T15"/>
                <a:gd fmla="*/ 15 w 85" name="T16"/>
                <a:gd fmla="*/ 51 h 51" name="T17"/>
                <a:gd fmla="*/ 0 w 85" name="T18"/>
                <a:gd fmla="*/ 37 h 51" name="T19"/>
                <a:gd fmla="*/ 15 w 85" name="T20"/>
                <a:gd fmla="*/ 23 h 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" w="85">
                  <a:moveTo>
                    <a:pt x="15" y="23"/>
                  </a:move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10"/>
                    <a:pt x="28" y="0"/>
                    <a:pt x="41" y="0"/>
                  </a:cubicBezTo>
                  <a:cubicBezTo>
                    <a:pt x="52" y="0"/>
                    <a:pt x="61" y="7"/>
                    <a:pt x="64" y="17"/>
                  </a:cubicBezTo>
                  <a:cubicBezTo>
                    <a:pt x="65" y="17"/>
                    <a:pt x="66" y="17"/>
                    <a:pt x="68" y="17"/>
                  </a:cubicBezTo>
                  <a:cubicBezTo>
                    <a:pt x="77" y="17"/>
                    <a:pt x="85" y="25"/>
                    <a:pt x="85" y="34"/>
                  </a:cubicBezTo>
                  <a:cubicBezTo>
                    <a:pt x="85" y="44"/>
                    <a:pt x="77" y="51"/>
                    <a:pt x="68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7" y="51"/>
                    <a:pt x="0" y="45"/>
                    <a:pt x="0" y="37"/>
                  </a:cubicBezTo>
                  <a:cubicBezTo>
                    <a:pt x="0" y="29"/>
                    <a:pt x="7" y="23"/>
                    <a:pt x="15" y="23"/>
                  </a:cubicBezTo>
                  <a:close/>
                </a:path>
              </a:pathLst>
            </a:custGeom>
            <a:solidFill>
              <a:srgbClr val="EEF7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876" y="1336"/>
              <a:ext cx="1177" cy="691"/>
            </a:xfrm>
            <a:custGeom>
              <a:gdLst>
                <a:gd fmla="*/ 43 w 275" name="T0"/>
                <a:gd fmla="*/ 76 h 162" name="T1"/>
                <a:gd fmla="*/ 43 w 275" name="T2"/>
                <a:gd fmla="*/ 76 h 162" name="T3"/>
                <a:gd fmla="*/ 43 w 275" name="T4"/>
                <a:gd fmla="*/ 74 h 162" name="T5"/>
                <a:gd fmla="*/ 117 w 275" name="T6"/>
                <a:gd fmla="*/ 0 h 162" name="T7"/>
                <a:gd fmla="*/ 187 w 275" name="T8"/>
                <a:gd fmla="*/ 52 h 162" name="T9"/>
                <a:gd fmla="*/ 206 w 275" name="T10"/>
                <a:gd fmla="*/ 48 h 162" name="T11"/>
                <a:gd fmla="*/ 249 w 275" name="T12"/>
                <a:gd fmla="*/ 91 h 162" name="T13"/>
                <a:gd fmla="*/ 246 w 275" name="T14"/>
                <a:gd fmla="*/ 107 h 162" name="T15"/>
                <a:gd fmla="*/ 247 w 275" name="T16"/>
                <a:gd fmla="*/ 107 h 162" name="T17"/>
                <a:gd fmla="*/ 275 w 275" name="T18"/>
                <a:gd fmla="*/ 134 h 162" name="T19"/>
                <a:gd fmla="*/ 247 w 275" name="T20"/>
                <a:gd fmla="*/ 162 h 162" name="T21"/>
                <a:gd fmla="*/ 43 w 275" name="T22"/>
                <a:gd fmla="*/ 162 h 162" name="T23"/>
                <a:gd fmla="*/ 0 w 275" name="T24"/>
                <a:gd fmla="*/ 119 h 162" name="T25"/>
                <a:gd fmla="*/ 43 w 275" name="T26"/>
                <a:gd fmla="*/ 76 h 16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2" w="275">
                  <a:moveTo>
                    <a:pt x="43" y="76"/>
                  </a:moveTo>
                  <a:cubicBezTo>
                    <a:pt x="43" y="76"/>
                    <a:pt x="43" y="76"/>
                    <a:pt x="43" y="76"/>
                  </a:cubicBezTo>
                  <a:cubicBezTo>
                    <a:pt x="43" y="75"/>
                    <a:pt x="43" y="75"/>
                    <a:pt x="43" y="74"/>
                  </a:cubicBezTo>
                  <a:cubicBezTo>
                    <a:pt x="43" y="33"/>
                    <a:pt x="76" y="0"/>
                    <a:pt x="117" y="0"/>
                  </a:cubicBezTo>
                  <a:cubicBezTo>
                    <a:pt x="150" y="0"/>
                    <a:pt x="178" y="22"/>
                    <a:pt x="187" y="52"/>
                  </a:cubicBezTo>
                  <a:cubicBezTo>
                    <a:pt x="193" y="50"/>
                    <a:pt x="199" y="48"/>
                    <a:pt x="206" y="48"/>
                  </a:cubicBezTo>
                  <a:cubicBezTo>
                    <a:pt x="229" y="48"/>
                    <a:pt x="249" y="68"/>
                    <a:pt x="249" y="91"/>
                  </a:cubicBezTo>
                  <a:cubicBezTo>
                    <a:pt x="249" y="97"/>
                    <a:pt x="248" y="102"/>
                    <a:pt x="246" y="107"/>
                  </a:cubicBezTo>
                  <a:cubicBezTo>
                    <a:pt x="246" y="107"/>
                    <a:pt x="247" y="107"/>
                    <a:pt x="247" y="107"/>
                  </a:cubicBezTo>
                  <a:cubicBezTo>
                    <a:pt x="262" y="107"/>
                    <a:pt x="275" y="119"/>
                    <a:pt x="275" y="134"/>
                  </a:cubicBezTo>
                  <a:cubicBezTo>
                    <a:pt x="275" y="150"/>
                    <a:pt x="262" y="162"/>
                    <a:pt x="247" y="162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19" y="162"/>
                    <a:pt x="0" y="143"/>
                    <a:pt x="0" y="119"/>
                  </a:cubicBezTo>
                  <a:cubicBezTo>
                    <a:pt x="0" y="95"/>
                    <a:pt x="19" y="76"/>
                    <a:pt x="43" y="76"/>
                  </a:cubicBezTo>
                  <a:close/>
                </a:path>
              </a:pathLst>
            </a:custGeom>
            <a:solidFill>
              <a:srgbClr val="EEF7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705" y="2988"/>
              <a:ext cx="514" cy="179"/>
            </a:xfrm>
            <a:custGeom>
              <a:gdLst>
                <a:gd fmla="*/ 14 w 120" name="T0"/>
                <a:gd fmla="*/ 0 h 42" name="T1"/>
                <a:gd fmla="*/ 0 w 120" name="T2"/>
                <a:gd fmla="*/ 42 h 42" name="T3"/>
                <a:gd fmla="*/ 120 w 120" name="T4"/>
                <a:gd fmla="*/ 42 h 42" name="T5"/>
                <a:gd fmla="*/ 106 w 120" name="T6"/>
                <a:gd fmla="*/ 0 h 42" name="T7"/>
                <a:gd fmla="*/ 14 w 120" name="T8"/>
                <a:gd fmla="*/ 0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120">
                  <a:moveTo>
                    <a:pt x="14" y="0"/>
                  </a:moveTo>
                  <a:cubicBezTo>
                    <a:pt x="9" y="14"/>
                    <a:pt x="5" y="28"/>
                    <a:pt x="0" y="42"/>
                  </a:cubicBezTo>
                  <a:cubicBezTo>
                    <a:pt x="40" y="42"/>
                    <a:pt x="80" y="42"/>
                    <a:pt x="120" y="42"/>
                  </a:cubicBezTo>
                  <a:cubicBezTo>
                    <a:pt x="116" y="28"/>
                    <a:pt x="111" y="14"/>
                    <a:pt x="106" y="0"/>
                  </a:cubicBezTo>
                  <a:cubicBezTo>
                    <a:pt x="76" y="0"/>
                    <a:pt x="45" y="0"/>
                    <a:pt x="14" y="0"/>
                  </a:cubicBezTo>
                  <a:close/>
                </a:path>
              </a:pathLst>
            </a:custGeom>
            <a:solidFill>
              <a:srgbClr val="9DC8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650" y="3150"/>
              <a:ext cx="624" cy="43"/>
            </a:xfrm>
            <a:custGeom>
              <a:gdLst>
                <a:gd fmla="*/ 140 w 146" name="T0"/>
                <a:gd fmla="*/ 0 h 10" name="T1"/>
                <a:gd fmla="*/ 6 w 146" name="T2"/>
                <a:gd fmla="*/ 0 h 10" name="T3"/>
                <a:gd fmla="*/ 0 w 146" name="T4"/>
                <a:gd fmla="*/ 7 h 10" name="T5"/>
                <a:gd fmla="*/ 0 w 146" name="T6"/>
                <a:gd fmla="*/ 10 h 10" name="T7"/>
                <a:gd fmla="*/ 146 w 146" name="T8"/>
                <a:gd fmla="*/ 10 h 10" name="T9"/>
                <a:gd fmla="*/ 146 w 146" name="T10"/>
                <a:gd fmla="*/ 7 h 10" name="T11"/>
                <a:gd fmla="*/ 140 w 146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46">
                  <a:moveTo>
                    <a:pt x="1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3"/>
                    <a:pt x="144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098" y="2843"/>
              <a:ext cx="1728" cy="166"/>
            </a:xfrm>
            <a:custGeom>
              <a:gdLst>
                <a:gd fmla="*/ 0 w 404" name="T0"/>
                <a:gd fmla="*/ 0 h 39" name="T1"/>
                <a:gd fmla="*/ 0 w 404" name="T2"/>
                <a:gd fmla="*/ 29 h 39" name="T3"/>
                <a:gd fmla="*/ 10 w 404" name="T4"/>
                <a:gd fmla="*/ 39 h 39" name="T5"/>
                <a:gd fmla="*/ 394 w 404" name="T6"/>
                <a:gd fmla="*/ 39 h 39" name="T7"/>
                <a:gd fmla="*/ 404 w 404" name="T8"/>
                <a:gd fmla="*/ 29 h 39" name="T9"/>
                <a:gd fmla="*/ 404 w 404" name="T10"/>
                <a:gd fmla="*/ 0 h 39" name="T11"/>
                <a:gd fmla="*/ 0 w 404" name="T12"/>
                <a:gd fmla="*/ 0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403"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5" y="39"/>
                    <a:pt x="10" y="39"/>
                  </a:cubicBezTo>
                  <a:cubicBezTo>
                    <a:pt x="394" y="39"/>
                    <a:pt x="394" y="39"/>
                    <a:pt x="394" y="39"/>
                  </a:cubicBezTo>
                  <a:cubicBezTo>
                    <a:pt x="399" y="39"/>
                    <a:pt x="404" y="34"/>
                    <a:pt x="404" y="29"/>
                  </a:cubicBezTo>
                  <a:cubicBezTo>
                    <a:pt x="404" y="0"/>
                    <a:pt x="404" y="0"/>
                    <a:pt x="4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3098" y="1758"/>
              <a:ext cx="1728" cy="1085"/>
            </a:xfrm>
            <a:custGeom>
              <a:gdLst>
                <a:gd fmla="*/ 404 w 404" name="T0"/>
                <a:gd fmla="*/ 254 h 254" name="T1"/>
                <a:gd fmla="*/ 404 w 404" name="T2"/>
                <a:gd fmla="*/ 10 h 254" name="T3"/>
                <a:gd fmla="*/ 394 w 404" name="T4"/>
                <a:gd fmla="*/ 0 h 254" name="T5"/>
                <a:gd fmla="*/ 10 w 404" name="T6"/>
                <a:gd fmla="*/ 0 h 254" name="T7"/>
                <a:gd fmla="*/ 0 w 404" name="T8"/>
                <a:gd fmla="*/ 10 h 254" name="T9"/>
                <a:gd fmla="*/ 0 w 404" name="T10"/>
                <a:gd fmla="*/ 254 h 254" name="T11"/>
                <a:gd fmla="*/ 404 w 404" name="T12"/>
                <a:gd fmla="*/ 254 h 2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4" w="403">
                  <a:moveTo>
                    <a:pt x="404" y="254"/>
                  </a:moveTo>
                  <a:cubicBezTo>
                    <a:pt x="404" y="10"/>
                    <a:pt x="404" y="10"/>
                    <a:pt x="404" y="10"/>
                  </a:cubicBezTo>
                  <a:cubicBezTo>
                    <a:pt x="404" y="4"/>
                    <a:pt x="399" y="0"/>
                    <a:pt x="39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54"/>
                    <a:pt x="0" y="254"/>
                    <a:pt x="0" y="254"/>
                  </a:cubicBezTo>
                  <a:lnTo>
                    <a:pt x="404" y="254"/>
                  </a:lnTo>
                  <a:close/>
                </a:path>
              </a:pathLst>
            </a:custGeom>
            <a:solidFill>
              <a:srgbClr val="4084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3705" y="2988"/>
              <a:ext cx="261" cy="179"/>
            </a:xfrm>
            <a:custGeom>
              <a:gdLst>
                <a:gd fmla="*/ 61 w 61" name="T0"/>
                <a:gd fmla="*/ 0 h 42" name="T1"/>
                <a:gd fmla="*/ 14 w 61" name="T2"/>
                <a:gd fmla="*/ 0 h 42" name="T3"/>
                <a:gd fmla="*/ 0 w 61" name="T4"/>
                <a:gd fmla="*/ 42 h 42" name="T5"/>
                <a:gd fmla="*/ 61 w 61" name="T6"/>
                <a:gd fmla="*/ 42 h 42" name="T7"/>
                <a:gd fmla="*/ 61 w 61" name="T8"/>
                <a:gd fmla="*/ 0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61">
                  <a:moveTo>
                    <a:pt x="6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14"/>
                    <a:pt x="5" y="28"/>
                    <a:pt x="0" y="42"/>
                  </a:cubicBezTo>
                  <a:cubicBezTo>
                    <a:pt x="61" y="42"/>
                    <a:pt x="61" y="42"/>
                    <a:pt x="61" y="42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CBD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3650" y="3150"/>
              <a:ext cx="316" cy="43"/>
            </a:xfrm>
            <a:custGeom>
              <a:gdLst>
                <a:gd fmla="*/ 74 w 74" name="T0"/>
                <a:gd fmla="*/ 0 h 10" name="T1"/>
                <a:gd fmla="*/ 6 w 74" name="T2"/>
                <a:gd fmla="*/ 0 h 10" name="T3"/>
                <a:gd fmla="*/ 0 w 74" name="T4"/>
                <a:gd fmla="*/ 7 h 10" name="T5"/>
                <a:gd fmla="*/ 0 w 74" name="T6"/>
                <a:gd fmla="*/ 10 h 10" name="T7"/>
                <a:gd fmla="*/ 74 w 74" name="T8"/>
                <a:gd fmla="*/ 10 h 10" name="T9"/>
                <a:gd fmla="*/ 74 w 74" name="T10"/>
                <a:gd fmla="*/ 0 h 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" w="74">
                  <a:moveTo>
                    <a:pt x="7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4" y="10"/>
                    <a:pt x="74" y="10"/>
                    <a:pt x="74" y="10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3098" y="2843"/>
              <a:ext cx="868" cy="166"/>
            </a:xfrm>
            <a:custGeom>
              <a:gdLst>
                <a:gd fmla="*/ 203 w 203" name="T0"/>
                <a:gd fmla="*/ 0 h 39" name="T1"/>
                <a:gd fmla="*/ 0 w 203" name="T2"/>
                <a:gd fmla="*/ 0 h 39" name="T3"/>
                <a:gd fmla="*/ 0 w 203" name="T4"/>
                <a:gd fmla="*/ 29 h 39" name="T5"/>
                <a:gd fmla="*/ 10 w 203" name="T6"/>
                <a:gd fmla="*/ 39 h 39" name="T7"/>
                <a:gd fmla="*/ 203 w 203" name="T8"/>
                <a:gd fmla="*/ 39 h 39" name="T9"/>
                <a:gd fmla="*/ 203 w 203" name="T10"/>
                <a:gd fmla="*/ 0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203">
                  <a:moveTo>
                    <a:pt x="2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5" y="39"/>
                    <a:pt x="10" y="39"/>
                  </a:cubicBezTo>
                  <a:cubicBezTo>
                    <a:pt x="203" y="39"/>
                    <a:pt x="203" y="39"/>
                    <a:pt x="203" y="3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3098" y="1758"/>
              <a:ext cx="868" cy="1085"/>
            </a:xfrm>
            <a:custGeom>
              <a:gdLst>
                <a:gd fmla="*/ 203 w 203" name="T0"/>
                <a:gd fmla="*/ 0 h 254" name="T1"/>
                <a:gd fmla="*/ 10 w 203" name="T2"/>
                <a:gd fmla="*/ 0 h 254" name="T3"/>
                <a:gd fmla="*/ 0 w 203" name="T4"/>
                <a:gd fmla="*/ 10 h 254" name="T5"/>
                <a:gd fmla="*/ 0 w 203" name="T6"/>
                <a:gd fmla="*/ 254 h 254" name="T7"/>
                <a:gd fmla="*/ 203 w 203" name="T8"/>
                <a:gd fmla="*/ 254 h 254" name="T9"/>
                <a:gd fmla="*/ 203 w 203" name="T10"/>
                <a:gd fmla="*/ 0 h 2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4" w="203">
                  <a:moveTo>
                    <a:pt x="20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203" y="254"/>
                    <a:pt x="203" y="254"/>
                    <a:pt x="203" y="254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4084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3175" y="1827"/>
              <a:ext cx="1579" cy="943"/>
            </a:xfrm>
            <a:prstGeom prst="rect">
              <a:avLst/>
            </a:prstGeom>
            <a:solidFill>
              <a:srgbClr val="26AFC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175" y="1827"/>
              <a:ext cx="791" cy="943"/>
            </a:xfrm>
            <a:prstGeom prst="rect">
              <a:avLst/>
            </a:prstGeom>
            <a:solidFill>
              <a:srgbClr val="009E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3205" y="1972"/>
              <a:ext cx="1514" cy="7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427" y="2010"/>
              <a:ext cx="261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4309" y="2010"/>
              <a:ext cx="162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4099" y="2010"/>
              <a:ext cx="167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3889" y="2010"/>
              <a:ext cx="167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3427" y="2121"/>
              <a:ext cx="471" cy="517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966" y="2130"/>
              <a:ext cx="278" cy="38"/>
            </a:xfrm>
            <a:prstGeom prst="rect">
              <a:avLst/>
            </a:prstGeom>
            <a:solidFill>
              <a:srgbClr val="00AB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3966" y="2228"/>
              <a:ext cx="505" cy="21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3966" y="2300"/>
              <a:ext cx="428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3966" y="2369"/>
              <a:ext cx="475" cy="25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3175" y="2241"/>
              <a:ext cx="162" cy="529"/>
            </a:xfrm>
            <a:custGeom>
              <a:gdLst>
                <a:gd fmla="*/ 24 w 38" name="T0"/>
                <a:gd fmla="*/ 0 h 124" name="T1"/>
                <a:gd fmla="*/ 0 w 38" name="T2"/>
                <a:gd fmla="*/ 0 h 124" name="T3"/>
                <a:gd fmla="*/ 0 w 38" name="T4"/>
                <a:gd fmla="*/ 124 h 124" name="T5"/>
                <a:gd fmla="*/ 38 w 38" name="T6"/>
                <a:gd fmla="*/ 124 h 124" name="T7"/>
                <a:gd fmla="*/ 38 w 38" name="T8"/>
                <a:gd fmla="*/ 14 h 124" name="T9"/>
                <a:gd fmla="*/ 24 w 38" name="T10"/>
                <a:gd fmla="*/ 0 h 12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4" w="38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7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175" y="2736"/>
              <a:ext cx="162" cy="34"/>
            </a:xfrm>
            <a:prstGeom prst="rect">
              <a:avLst/>
            </a:prstGeom>
            <a:solidFill>
              <a:srgbClr val="0093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3966" y="2441"/>
              <a:ext cx="373" cy="26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3966" y="2531"/>
              <a:ext cx="163" cy="68"/>
            </a:xfrm>
            <a:prstGeom prst="rect">
              <a:avLst/>
            </a:prstGeom>
            <a:solidFill>
              <a:srgbClr val="00AB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3996" y="2557"/>
              <a:ext cx="107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3205" y="1848"/>
              <a:ext cx="1514" cy="124"/>
            </a:xfrm>
            <a:custGeom>
              <a:gdLst>
                <a:gd fmla="*/ 344 w 354" name="T0"/>
                <a:gd fmla="*/ 0 h 29" name="T1"/>
                <a:gd fmla="*/ 10 w 354" name="T2"/>
                <a:gd fmla="*/ 0 h 29" name="T3"/>
                <a:gd fmla="*/ 0 w 354" name="T4"/>
                <a:gd fmla="*/ 10 h 29" name="T5"/>
                <a:gd fmla="*/ 0 w 354" name="T6"/>
                <a:gd fmla="*/ 29 h 29" name="T7"/>
                <a:gd fmla="*/ 354 w 354" name="T8"/>
                <a:gd fmla="*/ 29 h 29" name="T9"/>
                <a:gd fmla="*/ 354 w 354" name="T10"/>
                <a:gd fmla="*/ 10 h 29" name="T11"/>
                <a:gd fmla="*/ 344 w 354" name="T12"/>
                <a:gd fmla="*/ 0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354">
                  <a:moveTo>
                    <a:pt x="34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54" y="29"/>
                    <a:pt x="354" y="29"/>
                    <a:pt x="354" y="29"/>
                  </a:cubicBezTo>
                  <a:cubicBezTo>
                    <a:pt x="354" y="10"/>
                    <a:pt x="354" y="10"/>
                    <a:pt x="354" y="10"/>
                  </a:cubicBezTo>
                  <a:cubicBezTo>
                    <a:pt x="354" y="4"/>
                    <a:pt x="350" y="0"/>
                    <a:pt x="344" y="0"/>
                  </a:cubicBezTo>
                  <a:close/>
                </a:path>
              </a:pathLst>
            </a:cu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3247" y="1886"/>
              <a:ext cx="48" cy="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3312" y="1886"/>
              <a:ext cx="51" cy="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3380" y="1886"/>
              <a:ext cx="47" cy="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3496" y="1891"/>
              <a:ext cx="1159" cy="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3427" y="2010"/>
              <a:ext cx="261" cy="22"/>
            </a:xfrm>
            <a:prstGeom prst="rect">
              <a:avLst/>
            </a:prstGeom>
            <a:solidFill>
              <a:srgbClr val="95D4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3889" y="2010"/>
              <a:ext cx="77" cy="22"/>
            </a:xfrm>
            <a:prstGeom prst="rect">
              <a:avLst/>
            </a:prstGeom>
            <a:solidFill>
              <a:srgbClr val="95D4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427" y="2121"/>
              <a:ext cx="471" cy="517"/>
            </a:xfrm>
            <a:prstGeom prst="rect">
              <a:avLst/>
            </a:prstGeom>
            <a:solidFill>
              <a:srgbClr val="95D4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3205" y="1848"/>
              <a:ext cx="761" cy="124"/>
            </a:xfrm>
            <a:custGeom>
              <a:gdLst>
                <a:gd fmla="*/ 178 w 178" name="T0"/>
                <a:gd fmla="*/ 0 h 29" name="T1"/>
                <a:gd fmla="*/ 10 w 178" name="T2"/>
                <a:gd fmla="*/ 0 h 29" name="T3"/>
                <a:gd fmla="*/ 0 w 178" name="T4"/>
                <a:gd fmla="*/ 10 h 29" name="T5"/>
                <a:gd fmla="*/ 0 w 178" name="T6"/>
                <a:gd fmla="*/ 29 h 29" name="T7"/>
                <a:gd fmla="*/ 178 w 178" name="T8"/>
                <a:gd fmla="*/ 29 h 29" name="T9"/>
                <a:gd fmla="*/ 178 w 178" name="T10"/>
                <a:gd fmla="*/ 0 h 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178">
                  <a:moveTo>
                    <a:pt x="17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8" y="29"/>
                    <a:pt x="178" y="29"/>
                    <a:pt x="178" y="2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95D4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3247" y="1886"/>
              <a:ext cx="48" cy="47"/>
            </a:xfrm>
            <a:prstGeom prst="ellipse">
              <a:avLst/>
            </a:pr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3312" y="1886"/>
              <a:ext cx="51" cy="47"/>
            </a:xfrm>
            <a:prstGeom prst="ellipse">
              <a:avLst/>
            </a:pr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3380" y="1886"/>
              <a:ext cx="47" cy="47"/>
            </a:xfrm>
            <a:prstGeom prst="ellipse">
              <a:avLst/>
            </a:pr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3496" y="1891"/>
              <a:ext cx="470" cy="42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3098" y="2843"/>
              <a:ext cx="239" cy="166"/>
            </a:xfrm>
            <a:custGeom>
              <a:gdLst>
                <a:gd fmla="*/ 56 w 56" name="T0"/>
                <a:gd fmla="*/ 0 h 39" name="T1"/>
                <a:gd fmla="*/ 0 w 56" name="T2"/>
                <a:gd fmla="*/ 0 h 39" name="T3"/>
                <a:gd fmla="*/ 0 w 56" name="T4"/>
                <a:gd fmla="*/ 29 h 39" name="T5"/>
                <a:gd fmla="*/ 10 w 56" name="T6"/>
                <a:gd fmla="*/ 39 h 39" name="T7"/>
                <a:gd fmla="*/ 56 w 56" name="T8"/>
                <a:gd fmla="*/ 39 h 39" name="T9"/>
                <a:gd fmla="*/ 56 w 56" name="T10"/>
                <a:gd fmla="*/ 0 h 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56">
                  <a:moveTo>
                    <a:pt x="5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5" y="39"/>
                    <a:pt x="10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DBDCD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3098" y="2241"/>
              <a:ext cx="239" cy="602"/>
            </a:xfrm>
            <a:custGeom>
              <a:gdLst>
                <a:gd fmla="*/ 77 w 239" name="T0"/>
                <a:gd fmla="*/ 0 h 602" name="T1"/>
                <a:gd fmla="*/ 0 w 239" name="T2"/>
                <a:gd fmla="*/ 0 h 602" name="T3"/>
                <a:gd fmla="*/ 0 w 239" name="T4"/>
                <a:gd fmla="*/ 602 h 602" name="T5"/>
                <a:gd fmla="*/ 239 w 239" name="T6"/>
                <a:gd fmla="*/ 602 h 602" name="T7"/>
                <a:gd fmla="*/ 239 w 239" name="T8"/>
                <a:gd fmla="*/ 529 h 602" name="T9"/>
                <a:gd fmla="*/ 77 w 239" name="T10"/>
                <a:gd fmla="*/ 529 h 602" name="T11"/>
                <a:gd fmla="*/ 77 w 239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239">
                  <a:moveTo>
                    <a:pt x="77" y="0"/>
                  </a:moveTo>
                  <a:lnTo>
                    <a:pt x="0" y="0"/>
                  </a:lnTo>
                  <a:lnTo>
                    <a:pt x="0" y="602"/>
                  </a:lnTo>
                  <a:lnTo>
                    <a:pt x="239" y="602"/>
                  </a:lnTo>
                  <a:lnTo>
                    <a:pt x="239" y="529"/>
                  </a:lnTo>
                  <a:lnTo>
                    <a:pt x="77" y="52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F96B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2807" y="2194"/>
              <a:ext cx="479" cy="875"/>
            </a:xfrm>
            <a:custGeom>
              <a:gdLst>
                <a:gd fmla="*/ 14 w 112" name="T0"/>
                <a:gd fmla="*/ 205 h 205" name="T1"/>
                <a:gd fmla="*/ 0 w 112" name="T2"/>
                <a:gd fmla="*/ 191 h 205" name="T3"/>
                <a:gd fmla="*/ 0 w 112" name="T4"/>
                <a:gd fmla="*/ 14 h 205" name="T5"/>
                <a:gd fmla="*/ 14 w 112" name="T6"/>
                <a:gd fmla="*/ 0 h 205" name="T7"/>
                <a:gd fmla="*/ 98 w 112" name="T8"/>
                <a:gd fmla="*/ 0 h 205" name="T9"/>
                <a:gd fmla="*/ 112 w 112" name="T10"/>
                <a:gd fmla="*/ 14 h 205" name="T11"/>
                <a:gd fmla="*/ 112 w 112" name="T12"/>
                <a:gd fmla="*/ 191 h 205" name="T13"/>
                <a:gd fmla="*/ 98 w 112" name="T14"/>
                <a:gd fmla="*/ 205 h 205" name="T15"/>
                <a:gd fmla="*/ 14 w 112" name="T16"/>
                <a:gd fmla="*/ 205 h 20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5" w="112">
                  <a:moveTo>
                    <a:pt x="14" y="205"/>
                  </a:moveTo>
                  <a:cubicBezTo>
                    <a:pt x="6" y="205"/>
                    <a:pt x="0" y="199"/>
                    <a:pt x="0" y="19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6"/>
                    <a:pt x="112" y="14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12" y="199"/>
                    <a:pt x="105" y="205"/>
                    <a:pt x="98" y="205"/>
                  </a:cubicBezTo>
                  <a:lnTo>
                    <a:pt x="14" y="205"/>
                  </a:lnTo>
                  <a:close/>
                </a:path>
              </a:pathLst>
            </a:custGeom>
            <a:solidFill>
              <a:srgbClr val="4084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2807" y="2194"/>
              <a:ext cx="239" cy="875"/>
            </a:xfrm>
            <a:custGeom>
              <a:gdLst>
                <a:gd fmla="*/ 56 w 56" name="T0"/>
                <a:gd fmla="*/ 0 h 205" name="T1"/>
                <a:gd fmla="*/ 14 w 56" name="T2"/>
                <a:gd fmla="*/ 0 h 205" name="T3"/>
                <a:gd fmla="*/ 0 w 56" name="T4"/>
                <a:gd fmla="*/ 14 h 205" name="T5"/>
                <a:gd fmla="*/ 0 w 56" name="T6"/>
                <a:gd fmla="*/ 191 h 205" name="T7"/>
                <a:gd fmla="*/ 14 w 56" name="T8"/>
                <a:gd fmla="*/ 205 h 205" name="T9"/>
                <a:gd fmla="*/ 56 w 56" name="T10"/>
                <a:gd fmla="*/ 205 h 205" name="T11"/>
                <a:gd fmla="*/ 56 w 56" name="T12"/>
                <a:gd fmla="*/ 0 h 2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5" w="56">
                  <a:moveTo>
                    <a:pt x="5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9"/>
                    <a:pt x="6" y="205"/>
                    <a:pt x="14" y="205"/>
                  </a:cubicBezTo>
                  <a:cubicBezTo>
                    <a:pt x="56" y="205"/>
                    <a:pt x="56" y="205"/>
                    <a:pt x="56" y="20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084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2986" y="2983"/>
              <a:ext cx="120" cy="43"/>
            </a:xfrm>
            <a:custGeom>
              <a:gdLst>
                <a:gd fmla="*/ 0 w 28" name="T0"/>
                <a:gd fmla="*/ 4 h 10" name="T1"/>
                <a:gd fmla="*/ 5 w 28" name="T2"/>
                <a:gd fmla="*/ 0 h 10" name="T3"/>
                <a:gd fmla="*/ 23 w 28" name="T4"/>
                <a:gd fmla="*/ 0 h 10" name="T5"/>
                <a:gd fmla="*/ 28 w 28" name="T6"/>
                <a:gd fmla="*/ 4 h 10" name="T7"/>
                <a:gd fmla="*/ 28 w 28" name="T8"/>
                <a:gd fmla="*/ 6 h 10" name="T9"/>
                <a:gd fmla="*/ 23 w 28" name="T10"/>
                <a:gd fmla="*/ 10 h 10" name="T11"/>
                <a:gd fmla="*/ 5 w 28" name="T12"/>
                <a:gd fmla="*/ 10 h 10" name="T13"/>
                <a:gd fmla="*/ 0 w 28" name="T14"/>
                <a:gd fmla="*/ 6 h 10" name="T15"/>
                <a:gd fmla="*/ 0 w 28" name="T16"/>
                <a:gd fmla="*/ 4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28">
                  <a:moveTo>
                    <a:pt x="0" y="4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8" y="2"/>
                    <a:pt x="28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8"/>
                    <a:pt x="25" y="10"/>
                    <a:pt x="23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6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516A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2986" y="2983"/>
              <a:ext cx="60" cy="43"/>
            </a:xfrm>
            <a:custGeom>
              <a:gdLst>
                <a:gd fmla="*/ 14 w 14" name="T0"/>
                <a:gd fmla="*/ 0 h 10" name="T1"/>
                <a:gd fmla="*/ 5 w 14" name="T2"/>
                <a:gd fmla="*/ 0 h 10" name="T3"/>
                <a:gd fmla="*/ 0 w 14" name="T4"/>
                <a:gd fmla="*/ 4 h 10" name="T5"/>
                <a:gd fmla="*/ 0 w 14" name="T6"/>
                <a:gd fmla="*/ 6 h 10" name="T7"/>
                <a:gd fmla="*/ 5 w 14" name="T8"/>
                <a:gd fmla="*/ 10 h 10" name="T9"/>
                <a:gd fmla="*/ 14 w 14" name="T10"/>
                <a:gd fmla="*/ 10 h 10" name="T11"/>
                <a:gd fmla="*/ 14 w 14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4">
                  <a:moveTo>
                    <a:pt x="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4" y="10"/>
                    <a:pt x="14" y="10"/>
                    <a:pt x="14" y="1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4A60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2991" y="2988"/>
              <a:ext cx="107" cy="34"/>
            </a:xfrm>
            <a:custGeom>
              <a:gdLst>
                <a:gd fmla="*/ 25 w 25" name="T0"/>
                <a:gd fmla="*/ 5 h 8" name="T1"/>
                <a:gd fmla="*/ 22 w 25" name="T2"/>
                <a:gd fmla="*/ 8 h 8" name="T3"/>
                <a:gd fmla="*/ 4 w 25" name="T4"/>
                <a:gd fmla="*/ 8 h 8" name="T5"/>
                <a:gd fmla="*/ 0 w 25" name="T6"/>
                <a:gd fmla="*/ 5 h 8" name="T7"/>
                <a:gd fmla="*/ 0 w 25" name="T8"/>
                <a:gd fmla="*/ 3 h 8" name="T9"/>
                <a:gd fmla="*/ 4 w 25" name="T10"/>
                <a:gd fmla="*/ 0 h 8" name="T11"/>
                <a:gd fmla="*/ 22 w 25" name="T12"/>
                <a:gd fmla="*/ 0 h 8" name="T13"/>
                <a:gd fmla="*/ 25 w 25" name="T14"/>
                <a:gd fmla="*/ 3 h 8" name="T15"/>
                <a:gd fmla="*/ 25 w 25" name="T16"/>
                <a:gd fmla="*/ 5 h 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" w="25">
                  <a:moveTo>
                    <a:pt x="25" y="5"/>
                  </a:moveTo>
                  <a:cubicBezTo>
                    <a:pt x="25" y="6"/>
                    <a:pt x="24" y="8"/>
                    <a:pt x="2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3"/>
                  </a:cubicBezTo>
                  <a:lnTo>
                    <a:pt x="25" y="5"/>
                  </a:lnTo>
                  <a:close/>
                </a:path>
              </a:pathLst>
            </a:custGeom>
            <a:solidFill>
              <a:srgbClr val="4F96B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2991" y="2988"/>
              <a:ext cx="55" cy="34"/>
            </a:xfrm>
            <a:custGeom>
              <a:gdLst>
                <a:gd fmla="*/ 13 w 13" name="T0"/>
                <a:gd fmla="*/ 0 h 8" name="T1"/>
                <a:gd fmla="*/ 4 w 13" name="T2"/>
                <a:gd fmla="*/ 0 h 8" name="T3"/>
                <a:gd fmla="*/ 0 w 13" name="T4"/>
                <a:gd fmla="*/ 3 h 8" name="T5"/>
                <a:gd fmla="*/ 0 w 13" name="T6"/>
                <a:gd fmla="*/ 5 h 8" name="T7"/>
                <a:gd fmla="*/ 4 w 13" name="T8"/>
                <a:gd fmla="*/ 8 h 8" name="T9"/>
                <a:gd fmla="*/ 13 w 13" name="T10"/>
                <a:gd fmla="*/ 8 h 8" name="T11"/>
                <a:gd fmla="*/ 13 w 13" name="T12"/>
                <a:gd fmla="*/ 0 h 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" w="13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4F96B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3029" y="2241"/>
              <a:ext cx="34" cy="34"/>
            </a:xfrm>
            <a:prstGeom prst="ellipse">
              <a:avLst/>
            </a:prstGeom>
            <a:solidFill>
              <a:srgbClr val="16344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3029" y="2241"/>
              <a:ext cx="17" cy="34"/>
            </a:xfrm>
            <a:custGeom>
              <a:gdLst>
                <a:gd fmla="*/ 4 w 4" name="T0"/>
                <a:gd fmla="*/ 0 h 8" name="T1"/>
                <a:gd fmla="*/ 0 w 4" name="T2"/>
                <a:gd fmla="*/ 4 h 8" name="T3"/>
                <a:gd fmla="*/ 4 w 4" name="T4"/>
                <a:gd fmla="*/ 8 h 8" name="T5"/>
                <a:gd fmla="*/ 4 w 4" name="T6"/>
                <a:gd fmla="*/ 0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424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3038" y="2249"/>
              <a:ext cx="17" cy="17"/>
            </a:xfrm>
            <a:prstGeom prst="ellipse">
              <a:avLst/>
            </a:prstGeom>
            <a:solidFill>
              <a:srgbClr val="4F96B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2841" y="2326"/>
              <a:ext cx="411" cy="610"/>
            </a:xfrm>
            <a:prstGeom prst="rect">
              <a:avLst/>
            </a:prstGeom>
            <a:solidFill>
              <a:srgbClr val="EAF4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3046" y="2326"/>
              <a:ext cx="206" cy="610"/>
            </a:xfrm>
            <a:prstGeom prst="rect">
              <a:avLst/>
            </a:prstGeom>
            <a:solidFill>
              <a:srgbClr val="F8FCF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2862" y="2356"/>
              <a:ext cx="94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2862" y="2527"/>
              <a:ext cx="99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2982" y="2603"/>
              <a:ext cx="47" cy="111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2862" y="2552"/>
              <a:ext cx="364" cy="5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2862" y="2732"/>
              <a:ext cx="364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2862" y="2757"/>
              <a:ext cx="364" cy="9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2862" y="2574"/>
              <a:ext cx="364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3170" y="2356"/>
              <a:ext cx="56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3098" y="2356"/>
              <a:ext cx="55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3025" y="2356"/>
              <a:ext cx="56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2862" y="2390"/>
              <a:ext cx="368" cy="115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2862" y="2778"/>
              <a:ext cx="368" cy="133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77"/>
            <p:cNvSpPr>
              <a:spLocks noEditPoints="1"/>
            </p:cNvSpPr>
            <p:nvPr/>
          </p:nvSpPr>
          <p:spPr bwMode="auto">
            <a:xfrm>
              <a:off x="2862" y="2603"/>
              <a:ext cx="112" cy="111"/>
            </a:xfrm>
            <a:custGeom>
              <a:gdLst>
                <a:gd fmla="*/ 112 w 112" name="T0"/>
                <a:gd fmla="*/ 111 h 111" name="T1"/>
                <a:gd fmla="*/ 0 w 112" name="T2"/>
                <a:gd fmla="*/ 111 h 111" name="T3"/>
                <a:gd fmla="*/ 0 w 112" name="T4"/>
                <a:gd fmla="*/ 0 h 111" name="T5"/>
                <a:gd fmla="*/ 112 w 112" name="T6"/>
                <a:gd fmla="*/ 0 h 111" name="T7"/>
                <a:gd fmla="*/ 112 w 112" name="T8"/>
                <a:gd fmla="*/ 111 h 111" name="T9"/>
                <a:gd fmla="*/ 112 w 112" name="T10"/>
                <a:gd fmla="*/ 111 h 111" name="T11"/>
                <a:gd fmla="*/ 5 w 112" name="T12"/>
                <a:gd fmla="*/ 107 h 111" name="T13"/>
                <a:gd fmla="*/ 107 w 112" name="T14"/>
                <a:gd fmla="*/ 107 h 111" name="T15"/>
                <a:gd fmla="*/ 107 w 112" name="T16"/>
                <a:gd fmla="*/ 5 h 111" name="T17"/>
                <a:gd fmla="*/ 5 w 112" name="T18"/>
                <a:gd fmla="*/ 5 h 111" name="T19"/>
                <a:gd fmla="*/ 5 w 112" name="T20"/>
                <a:gd fmla="*/ 107 h 111" name="T21"/>
                <a:gd fmla="*/ 5 w 112" name="T22"/>
                <a:gd fmla="*/ 107 h 1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0" w="112">
                  <a:moveTo>
                    <a:pt x="112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111"/>
                  </a:lnTo>
                  <a:lnTo>
                    <a:pt x="112" y="111"/>
                  </a:lnTo>
                  <a:close/>
                  <a:moveTo>
                    <a:pt x="5" y="107"/>
                  </a:moveTo>
                  <a:lnTo>
                    <a:pt x="107" y="107"/>
                  </a:lnTo>
                  <a:lnTo>
                    <a:pt x="107" y="5"/>
                  </a:lnTo>
                  <a:lnTo>
                    <a:pt x="5" y="5"/>
                  </a:lnTo>
                  <a:lnTo>
                    <a:pt x="5" y="107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2862" y="2356"/>
              <a:ext cx="94" cy="8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2862" y="2527"/>
              <a:ext cx="99" cy="8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2982" y="2603"/>
              <a:ext cx="47" cy="111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2862" y="2552"/>
              <a:ext cx="184" cy="5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2862" y="2732"/>
              <a:ext cx="184" cy="8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2862" y="2757"/>
              <a:ext cx="184" cy="9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2862" y="2574"/>
              <a:ext cx="184" cy="8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2862" y="2390"/>
              <a:ext cx="184" cy="115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2862" y="2778"/>
              <a:ext cx="184" cy="133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87"/>
            <p:cNvSpPr>
              <a:spLocks noEditPoints="1"/>
            </p:cNvSpPr>
            <p:nvPr/>
          </p:nvSpPr>
          <p:spPr bwMode="auto">
            <a:xfrm>
              <a:off x="2862" y="2603"/>
              <a:ext cx="112" cy="111"/>
            </a:xfrm>
            <a:custGeom>
              <a:gdLst>
                <a:gd fmla="*/ 112 w 112" name="T0"/>
                <a:gd fmla="*/ 111 h 111" name="T1"/>
                <a:gd fmla="*/ 0 w 112" name="T2"/>
                <a:gd fmla="*/ 111 h 111" name="T3"/>
                <a:gd fmla="*/ 0 w 112" name="T4"/>
                <a:gd fmla="*/ 0 h 111" name="T5"/>
                <a:gd fmla="*/ 112 w 112" name="T6"/>
                <a:gd fmla="*/ 0 h 111" name="T7"/>
                <a:gd fmla="*/ 112 w 112" name="T8"/>
                <a:gd fmla="*/ 111 h 111" name="T9"/>
                <a:gd fmla="*/ 112 w 112" name="T10"/>
                <a:gd fmla="*/ 111 h 111" name="T11"/>
                <a:gd fmla="*/ 5 w 112" name="T12"/>
                <a:gd fmla="*/ 107 h 111" name="T13"/>
                <a:gd fmla="*/ 107 w 112" name="T14"/>
                <a:gd fmla="*/ 107 h 111" name="T15"/>
                <a:gd fmla="*/ 107 w 112" name="T16"/>
                <a:gd fmla="*/ 5 h 111" name="T17"/>
                <a:gd fmla="*/ 5 w 112" name="T18"/>
                <a:gd fmla="*/ 5 h 111" name="T19"/>
                <a:gd fmla="*/ 5 w 112" name="T20"/>
                <a:gd fmla="*/ 107 h 111" name="T21"/>
                <a:gd fmla="*/ 5 w 112" name="T22"/>
                <a:gd fmla="*/ 107 h 1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0" w="112">
                  <a:moveTo>
                    <a:pt x="112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111"/>
                  </a:lnTo>
                  <a:lnTo>
                    <a:pt x="112" y="111"/>
                  </a:lnTo>
                  <a:close/>
                  <a:moveTo>
                    <a:pt x="5" y="107"/>
                  </a:moveTo>
                  <a:lnTo>
                    <a:pt x="107" y="107"/>
                  </a:lnTo>
                  <a:lnTo>
                    <a:pt x="107" y="5"/>
                  </a:lnTo>
                  <a:lnTo>
                    <a:pt x="5" y="5"/>
                  </a:lnTo>
                  <a:lnTo>
                    <a:pt x="5" y="107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3179" y="2603"/>
              <a:ext cx="47" cy="111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89"/>
            <p:cNvSpPr>
              <a:spLocks noEditPoints="1"/>
            </p:cNvSpPr>
            <p:nvPr/>
          </p:nvSpPr>
          <p:spPr bwMode="auto">
            <a:xfrm>
              <a:off x="3059" y="2603"/>
              <a:ext cx="111" cy="111"/>
            </a:xfrm>
            <a:custGeom>
              <a:gdLst>
                <a:gd fmla="*/ 111 w 111" name="T0"/>
                <a:gd fmla="*/ 111 h 111" name="T1"/>
                <a:gd fmla="*/ 0 w 111" name="T2"/>
                <a:gd fmla="*/ 111 h 111" name="T3"/>
                <a:gd fmla="*/ 0 w 111" name="T4"/>
                <a:gd fmla="*/ 0 h 111" name="T5"/>
                <a:gd fmla="*/ 111 w 111" name="T6"/>
                <a:gd fmla="*/ 0 h 111" name="T7"/>
                <a:gd fmla="*/ 111 w 111" name="T8"/>
                <a:gd fmla="*/ 111 h 111" name="T9"/>
                <a:gd fmla="*/ 111 w 111" name="T10"/>
                <a:gd fmla="*/ 111 h 111" name="T11"/>
                <a:gd fmla="*/ 4 w 111" name="T12"/>
                <a:gd fmla="*/ 107 h 111" name="T13"/>
                <a:gd fmla="*/ 107 w 111" name="T14"/>
                <a:gd fmla="*/ 107 h 111" name="T15"/>
                <a:gd fmla="*/ 107 w 111" name="T16"/>
                <a:gd fmla="*/ 5 h 111" name="T17"/>
                <a:gd fmla="*/ 4 w 111" name="T18"/>
                <a:gd fmla="*/ 5 h 111" name="T19"/>
                <a:gd fmla="*/ 4 w 111" name="T20"/>
                <a:gd fmla="*/ 107 h 111" name="T21"/>
                <a:gd fmla="*/ 4 w 111" name="T22"/>
                <a:gd fmla="*/ 107 h 1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0" w="110">
                  <a:moveTo>
                    <a:pt x="111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111"/>
                  </a:lnTo>
                  <a:lnTo>
                    <a:pt x="111" y="111"/>
                  </a:lnTo>
                  <a:close/>
                  <a:moveTo>
                    <a:pt x="4" y="107"/>
                  </a:moveTo>
                  <a:lnTo>
                    <a:pt x="107" y="107"/>
                  </a:lnTo>
                  <a:lnTo>
                    <a:pt x="107" y="5"/>
                  </a:lnTo>
                  <a:lnTo>
                    <a:pt x="4" y="5"/>
                  </a:lnTo>
                  <a:lnTo>
                    <a:pt x="4" y="107"/>
                  </a:lnTo>
                  <a:lnTo>
                    <a:pt x="4" y="107"/>
                  </a:lnTo>
                  <a:close/>
                </a:path>
              </a:pathLst>
            </a:cu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aphicFrame>
        <p:nvGraphicFramePr>
          <p:cNvPr id="94" name="表格 93"/>
          <p:cNvGraphicFramePr>
            <a:graphicFrameLocks noGrp="1"/>
          </p:cNvGraphicFramePr>
          <p:nvPr>
            <p:extLst>
              <p:ext uri="{D42A27DB-BD31-4B8C-83A1-F6EECF244321}">
                <p14:modId val="2372240021"/>
              </p:ext>
            </p:extLst>
          </p:nvPr>
        </p:nvGraphicFramePr>
        <p:xfrm>
          <a:off x="471924" y="2836157"/>
          <a:ext cx="2558230" cy="2681112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558230">
                  <a:extLst>
                    <a:ext uri="{9D8B030D-6E8A-4147-A177-3AD203B41FA5}">
                      <a16:colId xmlns:a16="http://schemas.microsoft.com/office/drawing/2014/main" val="3503724505"/>
                    </a:ext>
                  </a:extLst>
                </a:gridCol>
              </a:tblGrid>
              <a:tr h="670278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2000"/>
                        <a:t>关键词</a:t>
                      </a:r>
                    </a:p>
                  </a:txBody>
                  <a:tcPr anchor="ctr" marB="43499" marL="86998" marR="86998" marT="43499">
                    <a:solidFill>
                      <a:srgbClr val="65A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51429"/>
                  </a:ext>
                </a:extLst>
              </a:tr>
              <a:tr h="670278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2000"/>
                        <a:t>点击输入内容</a:t>
                      </a:r>
                    </a:p>
                  </a:txBody>
                  <a:tcPr anchor="ctr" marB="43499" marL="86998" marR="86998" marT="434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51361"/>
                  </a:ext>
                </a:extLst>
              </a:tr>
              <a:tr h="670278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2000"/>
                        <a:t>点击输入内容</a:t>
                      </a:r>
                    </a:p>
                  </a:txBody>
                  <a:tcPr anchor="ctr" marB="43499" marL="86998" marR="86998" marT="4349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51308"/>
                  </a:ext>
                </a:extLst>
              </a:tr>
              <a:tr h="670278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2000"/>
                        <a:t>点击输入内容</a:t>
                      </a:r>
                    </a:p>
                  </a:txBody>
                  <a:tcPr anchor="ctr" marB="43499" marL="86998" marR="86998" marT="434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02519"/>
                  </a:ext>
                </a:extLst>
              </a:tr>
            </a:tbl>
          </a:graphicData>
        </a:graphic>
      </p:graphicFrame>
      <p:graphicFrame>
        <p:nvGraphicFramePr>
          <p:cNvPr id="95" name="表格 94"/>
          <p:cNvGraphicFramePr>
            <a:graphicFrameLocks noGrp="1"/>
          </p:cNvGraphicFramePr>
          <p:nvPr>
            <p:extLst>
              <p:ext uri="{D42A27DB-BD31-4B8C-83A1-F6EECF244321}">
                <p14:modId val="3730240325"/>
              </p:ext>
            </p:extLst>
          </p:nvPr>
        </p:nvGraphicFramePr>
        <p:xfrm>
          <a:off x="9096376" y="2836157"/>
          <a:ext cx="2558230" cy="2681112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558230">
                  <a:extLst>
                    <a:ext uri="{9D8B030D-6E8A-4147-A177-3AD203B41FA5}">
                      <a16:colId xmlns:a16="http://schemas.microsoft.com/office/drawing/2014/main" val="3503724505"/>
                    </a:ext>
                  </a:extLst>
                </a:gridCol>
              </a:tblGrid>
              <a:tr h="670278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2000"/>
                        <a:t>关键词</a:t>
                      </a:r>
                    </a:p>
                  </a:txBody>
                  <a:tcPr anchor="ctr" marB="43499" marL="86998" marR="86998" marT="43499">
                    <a:solidFill>
                      <a:srgbClr val="43C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51429"/>
                  </a:ext>
                </a:extLst>
              </a:tr>
              <a:tr h="670278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2000"/>
                        <a:t>点击输入内容</a:t>
                      </a:r>
                    </a:p>
                  </a:txBody>
                  <a:tcPr anchor="ctr" marB="43499" marL="86998" marR="86998" marT="434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51361"/>
                  </a:ext>
                </a:extLst>
              </a:tr>
              <a:tr h="670278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2000"/>
                        <a:t>点击输入内容</a:t>
                      </a:r>
                    </a:p>
                  </a:txBody>
                  <a:tcPr anchor="ctr" marB="43499" marL="86998" marR="86998" marT="4349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51308"/>
                  </a:ext>
                </a:extLst>
              </a:tr>
              <a:tr h="670278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2000"/>
                        <a:t>点击输入内容</a:t>
                      </a:r>
                    </a:p>
                  </a:txBody>
                  <a:tcPr anchor="ctr" marB="43499" marL="86998" marR="86998" marT="434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02519"/>
                  </a:ext>
                </a:extLst>
              </a:tr>
            </a:tbl>
          </a:graphicData>
        </a:graphic>
      </p:graphicFrame>
      <p:sp>
        <p:nvSpPr>
          <p:cNvPr id="97" name="文本框 96"/>
          <p:cNvSpPr txBox="1"/>
          <p:nvPr/>
        </p:nvSpPr>
        <p:spPr>
          <a:xfrm>
            <a:off x="2899938" y="339657"/>
            <a:ext cx="639212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Goals Checklist</a:t>
            </a:r>
          </a:p>
        </p:txBody>
      </p:sp>
    </p:spTree>
    <p:extLst>
      <p:ext uri="{BB962C8B-B14F-4D97-AF65-F5344CB8AC3E}">
        <p14:creationId val="243141668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/>
          <p:cNvGrpSpPr/>
          <p:nvPr/>
        </p:nvGrpSpPr>
        <p:grpSpPr>
          <a:xfrm>
            <a:off x="681241" y="1622385"/>
            <a:ext cx="5748589" cy="4745295"/>
            <a:chOff x="768325" y="1390156"/>
            <a:chExt cx="5748589" cy="47452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68325" y="1390156"/>
              <a:ext cx="5748589" cy="4745295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1785257" y="2699657"/>
              <a:ext cx="551543" cy="551543"/>
            </a:xfrm>
            <a:prstGeom prst="ellipse">
              <a:avLst/>
            </a:prstGeom>
            <a:solidFill>
              <a:srgbClr val="4F96B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/>
            <p:nvPr/>
          </p:nvSpPr>
          <p:spPr>
            <a:xfrm>
              <a:off x="3541019" y="4274459"/>
              <a:ext cx="413656" cy="413656"/>
            </a:xfrm>
            <a:prstGeom prst="ellipse">
              <a:avLst/>
            </a:prstGeom>
            <a:solidFill>
              <a:srgbClr val="EB41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椭圆 23"/>
            <p:cNvSpPr/>
            <p:nvPr/>
          </p:nvSpPr>
          <p:spPr>
            <a:xfrm>
              <a:off x="4702395" y="3918854"/>
              <a:ext cx="246976" cy="246976"/>
            </a:xfrm>
            <a:prstGeom prst="ellipse">
              <a:avLst/>
            </a:prstGeom>
            <a:solidFill>
              <a:srgbClr val="4F96B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椭圆 24"/>
            <p:cNvSpPr/>
            <p:nvPr/>
          </p:nvSpPr>
          <p:spPr>
            <a:xfrm>
              <a:off x="4720712" y="5333996"/>
              <a:ext cx="457317" cy="457317"/>
            </a:xfrm>
            <a:prstGeom prst="ellipse">
              <a:avLst/>
            </a:prstGeom>
            <a:solidFill>
              <a:srgbClr val="43C7A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椭圆 25"/>
            <p:cNvSpPr/>
            <p:nvPr/>
          </p:nvSpPr>
          <p:spPr>
            <a:xfrm>
              <a:off x="2336800" y="4261526"/>
              <a:ext cx="426589" cy="426589"/>
            </a:xfrm>
            <a:prstGeom prst="ellipse">
              <a:avLst/>
            </a:prstGeom>
            <a:solidFill>
              <a:srgbClr val="4BECC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899938" y="339657"/>
            <a:ext cx="639212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Map Analysis</a:t>
            </a: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val="3913783790"/>
              </p:ext>
            </p:extLst>
          </p:nvPr>
        </p:nvGraphicFramePr>
        <p:xfrm>
          <a:off x="6883514" y="2353702"/>
          <a:ext cx="4817097" cy="366984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4817097">
                  <a:extLst>
                    <a:ext uri="{9D8B030D-6E8A-4147-A177-3AD203B41FA5}">
                      <a16:colId xmlns:a16="http://schemas.microsoft.com/office/drawing/2014/main" val="3742811061"/>
                    </a:ext>
                  </a:extLst>
                </a:gridCol>
              </a:tblGrid>
              <a:tr h="45873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2300">
                          <a:latin charset="-122" panose="020b0300000000000000" pitchFamily="34" typeface="思源黑体 CN Light"/>
                          <a:ea charset="-122" panose="020b0300000000000000" pitchFamily="34" typeface="思源黑体 CN Light"/>
                        </a:rPr>
                        <a:t>项目</a:t>
                      </a:r>
                    </a:p>
                  </a:txBody>
                  <a:tcPr anchor="ctr" marB="42931" marL="85862" marR="85862" marT="42931">
                    <a:lnB cmpd="sng" w="38100">
                      <a:noFill/>
                    </a:lnB>
                    <a:solidFill>
                      <a:srgbClr val="EB4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47162"/>
                  </a:ext>
                </a:extLst>
              </a:tr>
              <a:tr h="45873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700"/>
                        <a:t>点击输入内容</a:t>
                      </a:r>
                    </a:p>
                  </a:txBody>
                  <a:tcPr anchor="ctr" marB="42931" marL="85862" marR="85862" marT="42931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560697"/>
                  </a:ext>
                </a:extLst>
              </a:tr>
              <a:tr h="45873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700"/>
                        <a:t>点击输入内容</a:t>
                      </a:r>
                    </a:p>
                  </a:txBody>
                  <a:tcPr anchor="ctr" marB="42931" marL="85862" marR="85862" marT="42931">
                    <a:lnT cmpd="sng" w="12700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358210"/>
                  </a:ext>
                </a:extLst>
              </a:tr>
              <a:tr h="458730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700"/>
                        <a:t>点击输入内容</a:t>
                      </a:r>
                    </a:p>
                  </a:txBody>
                  <a:tcPr anchor="ctr" marB="42931" marL="85862" marR="85862" marT="4293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033893"/>
                  </a:ext>
                </a:extLst>
              </a:tr>
              <a:tr h="458730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700"/>
                        <a:t>点击输入内容</a:t>
                      </a:r>
                    </a:p>
                  </a:txBody>
                  <a:tcPr anchor="ctr" marB="42931" marL="85862" marR="85862" marT="4293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06183"/>
                  </a:ext>
                </a:extLst>
              </a:tr>
              <a:tr h="458730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700"/>
                        <a:t>点击输入内容</a:t>
                      </a:r>
                    </a:p>
                  </a:txBody>
                  <a:tcPr anchor="ctr" marB="42931" marL="85862" marR="85862" marT="4293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56693"/>
                  </a:ext>
                </a:extLst>
              </a:tr>
              <a:tr h="458730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700"/>
                        <a:t>点击输入内容</a:t>
                      </a:r>
                    </a:p>
                  </a:txBody>
                  <a:tcPr anchor="ctr" marB="42931" marL="85862" marR="85862" marT="4293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38831"/>
                  </a:ext>
                </a:extLst>
              </a:tr>
              <a:tr h="458730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1700"/>
                        <a:t>点击输入内容</a:t>
                      </a:r>
                    </a:p>
                  </a:txBody>
                  <a:tcPr anchor="ctr" marB="42931" marL="85862" marR="85862" marT="429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2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108241858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61534"/>
          <a:stretch>
            <a:fillRect/>
          </a:stretch>
        </p:blipFill>
        <p:spPr>
          <a:xfrm>
            <a:off x="0" y="-1"/>
            <a:ext cx="3975100" cy="68625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" y="-1"/>
            <a:ext cx="3975101" cy="6862535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-360218" y="900545"/>
            <a:ext cx="329738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rgbClr val="EB416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65%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360218" y="2729880"/>
            <a:ext cx="329738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rgbClr val="4BECC9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80%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-360218" y="4559216"/>
            <a:ext cx="329738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rgbClr val="4F96BD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15%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99938" y="339657"/>
            <a:ext cx="639212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Bar Chart</a:t>
            </a:r>
          </a:p>
        </p:txBody>
      </p:sp>
      <p:sp>
        <p:nvSpPr>
          <p:cNvPr id="11" name="矩形 10"/>
          <p:cNvSpPr/>
          <p:nvPr/>
        </p:nvSpPr>
        <p:spPr>
          <a:xfrm>
            <a:off x="111492" y="1616643"/>
            <a:ext cx="358221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bg1"/>
                </a:solidFill>
                <a:effectLst/>
                <a:latin typeface="+mn-ea"/>
              </a:rPr>
              <a:t>Click on the input what need</a:t>
            </a:r>
          </a:p>
        </p:txBody>
      </p:sp>
      <p:sp>
        <p:nvSpPr>
          <p:cNvPr id="12" name="矩形 11"/>
          <p:cNvSpPr/>
          <p:nvPr/>
        </p:nvSpPr>
        <p:spPr>
          <a:xfrm>
            <a:off x="111492" y="3441588"/>
            <a:ext cx="358221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bg1"/>
                </a:solidFill>
                <a:effectLst/>
                <a:latin typeface="+mn-ea"/>
              </a:rPr>
              <a:t>Click on the input what need</a:t>
            </a:r>
          </a:p>
        </p:txBody>
      </p:sp>
      <p:sp>
        <p:nvSpPr>
          <p:cNvPr id="13" name="矩形 12"/>
          <p:cNvSpPr/>
          <p:nvPr/>
        </p:nvSpPr>
        <p:spPr>
          <a:xfrm>
            <a:off x="111492" y="5275216"/>
            <a:ext cx="358221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bg1"/>
                </a:solidFill>
                <a:effectLst/>
                <a:latin typeface="+mn-ea"/>
              </a:rPr>
              <a:t>Click on the input what need</a:t>
            </a:r>
          </a:p>
        </p:txBody>
      </p:sp>
      <p:graphicFrame>
        <p:nvGraphicFramePr>
          <p:cNvPr id="16" name="图表 15"/>
          <p:cNvGraphicFramePr/>
          <p:nvPr>
            <p:extLst>
              <p:ext uri="{D42A27DB-BD31-4B8C-83A1-F6EECF244321}">
                <p14:modId val="2303493090"/>
              </p:ext>
            </p:extLst>
          </p:nvPr>
        </p:nvGraphicFramePr>
        <p:xfrm>
          <a:off x="4585851" y="1262987"/>
          <a:ext cx="6830294" cy="432227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8" name="矩形 17"/>
          <p:cNvSpPr/>
          <p:nvPr/>
        </p:nvSpPr>
        <p:spPr>
          <a:xfrm>
            <a:off x="4672294" y="5880313"/>
            <a:ext cx="522849" cy="522849"/>
          </a:xfrm>
          <a:prstGeom prst="rect">
            <a:avLst/>
          </a:prstGeom>
          <a:solidFill>
            <a:srgbClr val="E2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7671958" y="5880313"/>
            <a:ext cx="522849" cy="522849"/>
          </a:xfrm>
          <a:prstGeom prst="rect">
            <a:avLst/>
          </a:prstGeom>
          <a:solidFill>
            <a:srgbClr val="4BE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580" y="5904108"/>
            <a:ext cx="505862" cy="5881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878" y="5874335"/>
            <a:ext cx="524200" cy="616331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237905" y="6033830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/>
              <a:t>点击输入内容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8240271" y="6037202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/>
              <a:t>点击输入内容</a:t>
            </a:r>
          </a:p>
        </p:txBody>
      </p:sp>
    </p:spTree>
    <p:extLst>
      <p:ext uri="{BB962C8B-B14F-4D97-AF65-F5344CB8AC3E}">
        <p14:creationId val="17173280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2899938" y="339657"/>
            <a:ext cx="639212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The Pie Chart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64018"/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4457700"/>
            <a:ext cx="12192000" cy="2400300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/>
          <p:cNvGrpSpPr/>
          <p:nvPr/>
        </p:nvGrpSpPr>
        <p:grpSpPr>
          <a:xfrm>
            <a:off x="622884" y="1779059"/>
            <a:ext cx="3921122" cy="2614082"/>
            <a:chOff x="622884" y="1474259"/>
            <a:chExt cx="3921122" cy="2614082"/>
          </a:xfrm>
        </p:grpSpPr>
        <p:graphicFrame>
          <p:nvGraphicFramePr>
            <p:cNvPr id="12" name="图表 11"/>
            <p:cNvGraphicFramePr/>
            <p:nvPr>
              <p:extLst>
                <p:ext uri="{D42A27DB-BD31-4B8C-83A1-F6EECF244321}">
                  <p14:modId val="79158129"/>
                </p:ext>
              </p:extLst>
            </p:nvPr>
          </p:nvGraphicFramePr>
          <p:xfrm>
            <a:off x="622884" y="1474259"/>
            <a:ext cx="3921122" cy="2614082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1821445" y="2396579"/>
              <a:ext cx="152400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400">
                  <a:solidFill>
                    <a:srgbClr val="EB416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80%</a:t>
              </a:r>
            </a:p>
          </p:txBody>
        </p:sp>
      </p:grpSp>
      <p:graphicFrame>
        <p:nvGraphicFramePr>
          <p:cNvPr id="14" name="图表 13"/>
          <p:cNvGraphicFramePr/>
          <p:nvPr>
            <p:extLst>
              <p:ext uri="{D42A27DB-BD31-4B8C-83A1-F6EECF244321}">
                <p14:modId val="3764938281"/>
              </p:ext>
            </p:extLst>
          </p:nvPr>
        </p:nvGraphicFramePr>
        <p:xfrm>
          <a:off x="4128084" y="1779059"/>
          <a:ext cx="3921122" cy="261408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326645" y="2701379"/>
            <a:ext cx="152400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solidFill>
                  <a:srgbClr val="4BECC9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50%</a:t>
            </a:r>
          </a:p>
        </p:txBody>
      </p:sp>
      <p:graphicFrame>
        <p:nvGraphicFramePr>
          <p:cNvPr id="25" name="图表 24"/>
          <p:cNvGraphicFramePr/>
          <p:nvPr>
            <p:extLst>
              <p:ext uri="{D42A27DB-BD31-4B8C-83A1-F6EECF244321}">
                <p14:modId val="1035302191"/>
              </p:ext>
            </p:extLst>
          </p:nvPr>
        </p:nvGraphicFramePr>
        <p:xfrm>
          <a:off x="7633284" y="1779059"/>
          <a:ext cx="3921122" cy="2614082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8831845" y="2701379"/>
            <a:ext cx="152400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solidFill>
                  <a:srgbClr val="43C7A9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70%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364310" y="4909213"/>
            <a:ext cx="2438270" cy="1049444"/>
            <a:chOff x="1364310" y="4909213"/>
            <a:chExt cx="2438270" cy="1049444"/>
          </a:xfrm>
        </p:grpSpPr>
        <p:sp>
          <p:nvSpPr>
            <p:cNvPr id="27" name="矩形 26"/>
            <p:cNvSpPr/>
            <p:nvPr/>
          </p:nvSpPr>
          <p:spPr>
            <a:xfrm>
              <a:off x="1364310" y="4909214"/>
              <a:ext cx="243827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i="0" lang="zh-CN" sz="2000">
                  <a:solidFill>
                    <a:srgbClr val="EB4161"/>
                  </a:solidFill>
                  <a:effectLst/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点击此处输入内容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725827" y="5373882"/>
              <a:ext cx="1715235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i="0" lang="en-US" sz="1600">
                  <a:solidFill>
                    <a:schemeClr val="bg1"/>
                  </a:solidFill>
                  <a:effectLst/>
                  <a:latin typeface="+mn-ea"/>
                </a:rPr>
                <a:t>Click on the input what you need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69510" y="4909213"/>
            <a:ext cx="2438270" cy="1049444"/>
            <a:chOff x="1364310" y="4909213"/>
            <a:chExt cx="2438270" cy="1049444"/>
          </a:xfrm>
        </p:grpSpPr>
        <p:sp>
          <p:nvSpPr>
            <p:cNvPr id="31" name="矩形 30"/>
            <p:cNvSpPr/>
            <p:nvPr/>
          </p:nvSpPr>
          <p:spPr>
            <a:xfrm>
              <a:off x="1364310" y="4909214"/>
              <a:ext cx="243827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i="0" lang="zh-CN" sz="2000">
                  <a:solidFill>
                    <a:srgbClr val="4BECC9"/>
                  </a:solidFill>
                  <a:effectLst/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点击此处输入内容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725827" y="5373882"/>
              <a:ext cx="1715235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i="0" lang="en-US" sz="1600">
                  <a:solidFill>
                    <a:schemeClr val="bg1"/>
                  </a:solidFill>
                  <a:effectLst/>
                  <a:latin typeface="+mn-ea"/>
                </a:rPr>
                <a:t>Click on the input what you need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374710" y="4909213"/>
            <a:ext cx="2438270" cy="1049444"/>
            <a:chOff x="1364310" y="4909213"/>
            <a:chExt cx="2438270" cy="1049444"/>
          </a:xfrm>
        </p:grpSpPr>
        <p:sp>
          <p:nvSpPr>
            <p:cNvPr id="34" name="矩形 33"/>
            <p:cNvSpPr/>
            <p:nvPr/>
          </p:nvSpPr>
          <p:spPr>
            <a:xfrm>
              <a:off x="1364310" y="4909214"/>
              <a:ext cx="243827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i="0" lang="zh-CN" sz="2000">
                  <a:solidFill>
                    <a:srgbClr val="43C7A9"/>
                  </a:solidFill>
                  <a:effectLst/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点击此处输入内容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725826" y="5373882"/>
              <a:ext cx="1715235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i="0" lang="en-US" sz="1600">
                  <a:solidFill>
                    <a:schemeClr val="bg1"/>
                  </a:solidFill>
                  <a:effectLst/>
                  <a:latin typeface="+mn-ea"/>
                </a:rPr>
                <a:t>Click on the input what you need</a:t>
              </a:r>
            </a:p>
          </p:txBody>
        </p:sp>
      </p:grpSp>
    </p:spTree>
    <p:extLst>
      <p:ext uri="{BB962C8B-B14F-4D97-AF65-F5344CB8AC3E}">
        <p14:creationId val="379103862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2899938" y="339657"/>
            <a:ext cx="639212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Task Form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val="2998473493"/>
              </p:ext>
            </p:extLst>
          </p:nvPr>
        </p:nvGraphicFramePr>
        <p:xfrm>
          <a:off x="463550" y="1405467"/>
          <a:ext cx="11264900" cy="5014386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379470">
                  <a:extLst>
                    <a:ext uri="{9D8B030D-6E8A-4147-A177-3AD203B41FA5}">
                      <a16:colId xmlns:a16="http://schemas.microsoft.com/office/drawing/2014/main" val="3659262967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542480480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3646521409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417691709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98426791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3405520186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4050068740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451710170"/>
                    </a:ext>
                  </a:extLst>
                </a:gridCol>
              </a:tblGrid>
              <a:tr h="55715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2000"/>
                        <a:t>任务</a:t>
                      </a:r>
                    </a:p>
                  </a:txBody>
                  <a:tcPr anchor="ctr">
                    <a:solidFill>
                      <a:srgbClr val="EB416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BE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38738"/>
                  </a:ext>
                </a:extLst>
              </a:tr>
              <a:tr h="55715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/>
                        <a:t>任务一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42085"/>
                  </a:ext>
                </a:extLst>
              </a:tr>
              <a:tr h="557154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/>
                        <a:t>任务二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14240"/>
                  </a:ext>
                </a:extLst>
              </a:tr>
              <a:tr h="557154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/>
                        <a:t>任务三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004691"/>
                  </a:ext>
                </a:extLst>
              </a:tr>
              <a:tr h="55715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/>
                        <a:t>任务四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334530"/>
                  </a:ext>
                </a:extLst>
              </a:tr>
              <a:tr h="55715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/>
                        <a:t>任务五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16525"/>
                  </a:ext>
                </a:extLst>
              </a:tr>
              <a:tr h="55715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/>
                        <a:t>任务六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052054"/>
                  </a:ext>
                </a:extLst>
              </a:tr>
              <a:tr h="55715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/>
                        <a:t>任务七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56572"/>
                  </a:ext>
                </a:extLst>
              </a:tr>
              <a:tr h="557154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/>
                        <a:t>任务八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908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279213695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40788"/>
          <a:stretch>
            <a:fillRect/>
          </a:stretch>
        </p:blipFill>
        <p:spPr>
          <a:xfrm>
            <a:off x="6076950" y="0"/>
            <a:ext cx="6115050" cy="6858000"/>
          </a:xfrm>
          <a:custGeom>
            <a:gdLst>
              <a:gd fmla="*/ 1223010 w 6115050" name="connsiteX0"/>
              <a:gd fmla="*/ 0 h 6858000" name="connsiteY0"/>
              <a:gd fmla="*/ 6115050 w 6115050" name="connsiteX1"/>
              <a:gd fmla="*/ 0 h 6858000" name="connsiteY1"/>
              <a:gd fmla="*/ 6115050 w 6115050" name="connsiteX2"/>
              <a:gd fmla="*/ 6858000 h 6858000" name="connsiteY2"/>
              <a:gd fmla="*/ 0 w 611505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6115050">
                <a:moveTo>
                  <a:pt x="1223010" y="0"/>
                </a:moveTo>
                <a:lnTo>
                  <a:pt x="6115050" y="0"/>
                </a:lnTo>
                <a:lnTo>
                  <a:pt x="611505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流程图: 手动输入 7"/>
          <p:cNvSpPr/>
          <p:nvPr/>
        </p:nvSpPr>
        <p:spPr>
          <a:xfrm flipV="1" rot="5400000">
            <a:off x="5705475" y="376237"/>
            <a:ext cx="6858000" cy="6115050"/>
          </a:xfrm>
          <a:prstGeom prst="flowChartManualInpu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-335313" y="2486364"/>
            <a:ext cx="7174264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600">
                <a:solidFill>
                  <a:srgbClr val="4BECC9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Thank Watch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4936" y="3499109"/>
            <a:ext cx="499481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30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这里是示例文字，请单击此处编辑成您的文字，这里是示例文字，请单击此处编辑成您的文字。</a:t>
            </a:r>
          </a:p>
        </p:txBody>
      </p:sp>
    </p:spTree>
    <p:extLst>
      <p:ext uri="{BB962C8B-B14F-4D97-AF65-F5344CB8AC3E}">
        <p14:creationId val="307128764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-40000"/>
                    </a14:imgEffect>
                    <a14:imgEffect>
                      <a14:saturation sat="33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0529"/>
          <a:stretch>
            <a:fillRect/>
          </a:stretch>
        </p:blipFill>
        <p:spPr>
          <a:xfrm>
            <a:off x="0" y="0"/>
            <a:ext cx="12192000" cy="4286250"/>
          </a:xfrm>
          <a:prstGeom prst="rect">
            <a:avLst/>
          </a:prstGeom>
        </p:spPr>
      </p:pic>
      <p:grpSp>
        <p:nvGrpSpPr>
          <p:cNvPr id="98" name="组合 9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5" name="矩形 4"/>
            <p:cNvSpPr/>
            <p:nvPr/>
          </p:nvSpPr>
          <p:spPr>
            <a:xfrm>
              <a:off x="-1" y="0"/>
              <a:ext cx="12192001" cy="4286250"/>
            </a:xfrm>
            <a:prstGeom prst="rect">
              <a:avLst/>
            </a:prstGeom>
            <a:solidFill>
              <a:schemeClr val="bg2">
                <a:lumMod val="2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0" y="3333750"/>
              <a:ext cx="12192000" cy="3524250"/>
            </a:xfrm>
            <a:custGeom>
              <a:gdLst>
                <a:gd fmla="*/ 0 w 12192000" name="connsiteX0"/>
                <a:gd fmla="*/ 0 h 3524250" name="connsiteY0"/>
                <a:gd fmla="*/ 2 w 12192000" name="connsiteX1"/>
                <a:gd fmla="*/ 0 h 3524250" name="connsiteY1"/>
                <a:gd fmla="*/ 2 w 12192000" name="connsiteX2"/>
                <a:gd fmla="*/ 944338 h 3524250" name="connsiteY2"/>
                <a:gd fmla="*/ 12089439 w 12192000" name="connsiteX3"/>
                <a:gd fmla="*/ 0 h 3524250" name="connsiteY3"/>
                <a:gd fmla="*/ 12192000 w 12192000" name="connsiteX4"/>
                <a:gd fmla="*/ 0 h 3524250" name="connsiteY4"/>
                <a:gd fmla="*/ 12192000 w 12192000" name="connsiteX5"/>
                <a:gd fmla="*/ 3524250 h 3524250" name="connsiteY5"/>
                <a:gd fmla="*/ 0 w 12192000" name="connsiteX6"/>
                <a:gd fmla="*/ 3524250 h 352425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524250" w="12192000">
                  <a:moveTo>
                    <a:pt x="0" y="0"/>
                  </a:moveTo>
                  <a:lnTo>
                    <a:pt x="2" y="0"/>
                  </a:lnTo>
                  <a:lnTo>
                    <a:pt x="2" y="944338"/>
                  </a:lnTo>
                  <a:lnTo>
                    <a:pt x="12089439" y="0"/>
                  </a:lnTo>
                  <a:lnTo>
                    <a:pt x="12192000" y="0"/>
                  </a:lnTo>
                  <a:lnTo>
                    <a:pt x="12192000" y="3524250"/>
                  </a:lnTo>
                  <a:lnTo>
                    <a:pt x="0" y="35242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369786" y="886164"/>
            <a:ext cx="7453121" cy="1417537"/>
            <a:chOff x="2369786" y="886164"/>
            <a:chExt cx="7453121" cy="1417537"/>
          </a:xfrm>
        </p:grpSpPr>
        <p:sp>
          <p:nvSpPr>
            <p:cNvPr id="28" name="文本框 27"/>
            <p:cNvSpPr txBox="1"/>
            <p:nvPr/>
          </p:nvSpPr>
          <p:spPr>
            <a:xfrm>
              <a:off x="2369786" y="886164"/>
              <a:ext cx="7453121" cy="1097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6600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SMART Analyze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795115" y="1903591"/>
              <a:ext cx="660176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600" sz="2000">
                  <a:solidFill>
                    <a:schemeClr val="bg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扁平化商务报告PPT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651361" y="2894510"/>
            <a:ext cx="1518698" cy="2484554"/>
            <a:chOff x="1651361" y="2894510"/>
            <a:chExt cx="1518698" cy="2484554"/>
          </a:xfrm>
        </p:grpSpPr>
        <p:sp>
          <p:nvSpPr>
            <p:cNvPr id="23" name="文本框 22"/>
            <p:cNvSpPr txBox="1"/>
            <p:nvPr/>
          </p:nvSpPr>
          <p:spPr>
            <a:xfrm>
              <a:off x="1686135" y="4978954"/>
              <a:ext cx="125742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rgbClr val="33313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Specific</a:t>
              </a: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651361" y="2894510"/>
              <a:ext cx="1518698" cy="1839417"/>
              <a:chOff x="1651361" y="2894510"/>
              <a:chExt cx="1518698" cy="183941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651362" y="2894510"/>
                <a:ext cx="1326969" cy="1326969"/>
              </a:xfrm>
              <a:prstGeom prst="rect">
                <a:avLst/>
              </a:prstGeom>
              <a:solidFill>
                <a:srgbClr val="ED4E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五边形 9"/>
              <p:cNvSpPr/>
              <p:nvPr/>
            </p:nvSpPr>
            <p:spPr>
              <a:xfrm rot="5400000">
                <a:off x="2106723" y="3862320"/>
                <a:ext cx="416245" cy="1326969"/>
              </a:xfrm>
              <a:prstGeom prst="homePlate">
                <a:avLst/>
              </a:prstGeom>
              <a:solidFill>
                <a:srgbClr val="ED4E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2666974">
                <a:off x="1977347" y="3469831"/>
                <a:ext cx="1192712" cy="623907"/>
              </a:xfrm>
              <a:custGeom>
                <a:gdLst>
                  <a:gd fmla="*/ 43701 w 1192712" name="connsiteX0"/>
                  <a:gd fmla="*/ 98866 h 623907" name="connsiteY0"/>
                  <a:gd fmla="*/ 140044 w 1192712" name="connsiteX1"/>
                  <a:gd fmla="*/ 57154 h 623907" name="connsiteY1"/>
                  <a:gd fmla="*/ 189370 w 1192712" name="connsiteX2"/>
                  <a:gd fmla="*/ 65470 h 623907" name="connsiteY2"/>
                  <a:gd fmla="*/ 189370 w 1192712" name="connsiteX3"/>
                  <a:gd fmla="*/ 0 h 623907" name="connsiteY3"/>
                  <a:gd fmla="*/ 856358 w 1192712" name="connsiteX4"/>
                  <a:gd fmla="*/ 0 h 623907" name="connsiteY4"/>
                  <a:gd fmla="*/ 1192712 w 1192712" name="connsiteX5"/>
                  <a:gd fmla="*/ 342880 h 623907" name="connsiteY5"/>
                  <a:gd fmla="*/ 906232 w 1192712" name="connsiteX6"/>
                  <a:gd fmla="*/ 623907 h 623907" name="connsiteY6"/>
                  <a:gd fmla="*/ 238171 w 1192712" name="connsiteX7"/>
                  <a:gd fmla="*/ 617489 h 623907" name="connsiteY7"/>
                  <a:gd fmla="*/ 238715 w 1192712" name="connsiteX8"/>
                  <a:gd fmla="*/ 560909 h 623907" name="connsiteY8"/>
                  <a:gd fmla="*/ 255988 w 1192712" name="connsiteX9"/>
                  <a:gd fmla="*/ 574494 h 623907" name="connsiteY9"/>
                  <a:gd fmla="*/ 465495 w 1192712" name="connsiteX10"/>
                  <a:gd fmla="*/ 529887 h 623907" name="connsiteY10"/>
                  <a:gd fmla="*/ 525353 w 1192712" name="connsiteX11"/>
                  <a:gd fmla="*/ 348083 h 623907" name="connsiteY11"/>
                  <a:gd fmla="*/ 523786 w 1192712" name="connsiteX12"/>
                  <a:gd fmla="*/ 344343 h 623907" name="connsiteY12"/>
                  <a:gd fmla="*/ 249257 w 1192712" name="connsiteX13"/>
                  <a:gd fmla="*/ 344343 h 623907" name="connsiteY13"/>
                  <a:gd fmla="*/ 240684 w 1192712" name="connsiteX14"/>
                  <a:gd fmla="*/ 355884 h 623907" name="connsiteY14"/>
                  <a:gd fmla="*/ 240795 w 1192712" name="connsiteX15"/>
                  <a:gd fmla="*/ 344343 h 623907" name="connsiteY15"/>
                  <a:gd fmla="*/ 189370 w 1192712" name="connsiteX16"/>
                  <a:gd fmla="*/ 344343 h 623907" name="connsiteY16"/>
                  <a:gd fmla="*/ 189370 w 1192712" name="connsiteX17"/>
                  <a:gd fmla="*/ 305751 h 623907" name="connsiteY17"/>
                  <a:gd fmla="*/ 178341 w 1192712" name="connsiteX18"/>
                  <a:gd fmla="*/ 313143 h 623907" name="connsiteY18"/>
                  <a:gd fmla="*/ 34892 w 1192712" name="connsiteX19"/>
                  <a:gd fmla="*/ 287768 h 623907" name="connsiteY19"/>
                  <a:gd fmla="*/ 43701 w 1192712" name="connsiteX20"/>
                  <a:gd fmla="*/ 98866 h 623907" name="connsiteY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b="b" l="l" r="r" t="t"/>
                <a:pathLst>
                  <a:path h="623907" w="1192712">
                    <a:moveTo>
                      <a:pt x="43701" y="98866"/>
                    </a:moveTo>
                    <a:cubicBezTo>
                      <a:pt x="71018" y="72069"/>
                      <a:pt x="105835" y="58091"/>
                      <a:pt x="140044" y="57154"/>
                    </a:cubicBezTo>
                    <a:lnTo>
                      <a:pt x="189370" y="65470"/>
                    </a:lnTo>
                    <a:lnTo>
                      <a:pt x="189370" y="0"/>
                    </a:lnTo>
                    <a:lnTo>
                      <a:pt x="856358" y="0"/>
                    </a:lnTo>
                    <a:lnTo>
                      <a:pt x="1192712" y="342880"/>
                    </a:lnTo>
                    <a:lnTo>
                      <a:pt x="906232" y="623907"/>
                    </a:lnTo>
                    <a:lnTo>
                      <a:pt x="238171" y="617489"/>
                    </a:lnTo>
                    <a:lnTo>
                      <a:pt x="238715" y="560909"/>
                    </a:lnTo>
                    <a:lnTo>
                      <a:pt x="255988" y="574494"/>
                    </a:lnTo>
                    <a:cubicBezTo>
                      <a:pt x="314180" y="609242"/>
                      <a:pt x="401831" y="592339"/>
                      <a:pt x="465495" y="529887"/>
                    </a:cubicBezTo>
                    <a:cubicBezTo>
                      <a:pt x="520064" y="476356"/>
                      <a:pt x="541513" y="404563"/>
                      <a:pt x="525353" y="348083"/>
                    </a:cubicBezTo>
                    <a:lnTo>
                      <a:pt x="523786" y="344343"/>
                    </a:lnTo>
                    <a:lnTo>
                      <a:pt x="249257" y="344343"/>
                    </a:lnTo>
                    <a:lnTo>
                      <a:pt x="240684" y="355884"/>
                    </a:lnTo>
                    <a:lnTo>
                      <a:pt x="240795" y="344343"/>
                    </a:lnTo>
                    <a:lnTo>
                      <a:pt x="189370" y="344343"/>
                    </a:lnTo>
                    <a:lnTo>
                      <a:pt x="189370" y="305751"/>
                    </a:lnTo>
                    <a:lnTo>
                      <a:pt x="178341" y="313143"/>
                    </a:lnTo>
                    <a:cubicBezTo>
                      <a:pt x="129156" y="334027"/>
                      <a:pt x="72218" y="325818"/>
                      <a:pt x="34892" y="287768"/>
                    </a:cubicBezTo>
                    <a:cubicBezTo>
                      <a:pt x="-14877" y="237034"/>
                      <a:pt x="-10933" y="152460"/>
                      <a:pt x="43701" y="98866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970040" y="3003997"/>
                <a:ext cx="687705" cy="1097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b="1" lang="en-US" sz="6600">
                    <a:solidFill>
                      <a:schemeClr val="bg1"/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S</a:t>
                </a: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3286663" y="2894510"/>
            <a:ext cx="1820158" cy="2484554"/>
            <a:chOff x="3286663" y="2894510"/>
            <a:chExt cx="1820158" cy="2484554"/>
          </a:xfrm>
        </p:grpSpPr>
        <p:grpSp>
          <p:nvGrpSpPr>
            <p:cNvPr id="100" name="组合 99"/>
            <p:cNvGrpSpPr/>
            <p:nvPr/>
          </p:nvGrpSpPr>
          <p:grpSpPr>
            <a:xfrm>
              <a:off x="3286663" y="2894510"/>
              <a:ext cx="1820158" cy="2484554"/>
              <a:chOff x="3286663" y="2894510"/>
              <a:chExt cx="1820158" cy="248455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528378" y="2894510"/>
                <a:ext cx="1326969" cy="1326969"/>
              </a:xfrm>
              <a:prstGeom prst="rect">
                <a:avLst/>
              </a:prstGeom>
              <a:solidFill>
                <a:srgbClr val="65A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五边形 12"/>
              <p:cNvSpPr/>
              <p:nvPr/>
            </p:nvSpPr>
            <p:spPr>
              <a:xfrm rot="5400000">
                <a:off x="3981406" y="3862320"/>
                <a:ext cx="416245" cy="1326969"/>
              </a:xfrm>
              <a:prstGeom prst="homePlate">
                <a:avLst/>
              </a:prstGeom>
              <a:solidFill>
                <a:srgbClr val="65A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286663" y="4978955"/>
                <a:ext cx="1820158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000">
                    <a:solidFill>
                      <a:srgbClr val="333131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rPr>
                  <a:t>Measurable</a:t>
                </a:r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2700000">
                <a:off x="3757918" y="3342158"/>
                <a:ext cx="1301285" cy="800581"/>
              </a:xfrm>
              <a:custGeom>
                <a:gdLst>
                  <a:gd fmla="*/ 0 w 1301285" name="connsiteX0"/>
                  <a:gd fmla="*/ 793236 h 800581" name="connsiteY0"/>
                  <a:gd fmla="*/ 7345 w 1301285" name="connsiteX1"/>
                  <a:gd fmla="*/ 800581 h 800581" name="connsiteY1"/>
                  <a:gd fmla="*/ 0 w 1301285" name="connsiteX2"/>
                  <a:gd fmla="*/ 800581 h 800581" name="connsiteY2"/>
                  <a:gd fmla="*/ 0 w 1301285" name="connsiteX3"/>
                  <a:gd fmla="*/ 293964 h 800581" name="connsiteY3"/>
                  <a:gd fmla="*/ 345742 w 1301285" name="connsiteX4"/>
                  <a:gd fmla="*/ 293964 h 800581" name="connsiteY4"/>
                  <a:gd fmla="*/ 293966 w 1301285" name="connsiteX5"/>
                  <a:gd fmla="*/ 186595 h 800581" name="connsiteY5"/>
                  <a:gd fmla="*/ 293966 w 1301285" name="connsiteX6"/>
                  <a:gd fmla="*/ 0 h 800581" name="connsiteY6"/>
                  <a:gd fmla="*/ 874185 w 1301285" name="connsiteX7"/>
                  <a:gd fmla="*/ 0 h 800581" name="connsiteY7"/>
                  <a:gd fmla="*/ 1301285 w 1301285" name="connsiteX8"/>
                  <a:gd fmla="*/ 427098 h 800581" name="connsiteY8"/>
                  <a:gd fmla="*/ 927802 w 1301285" name="connsiteX9"/>
                  <a:gd fmla="*/ 800581 h 800581" name="connsiteY9"/>
                  <a:gd fmla="*/ 384516 w 1301285" name="connsiteX10"/>
                  <a:gd fmla="*/ 800581 h 800581" name="connsiteY10"/>
                  <a:gd fmla="*/ 0 w 1301285" name="connsiteX11"/>
                  <a:gd fmla="*/ 416065 h 800581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800581" w="1301285">
                    <a:moveTo>
                      <a:pt x="0" y="793236"/>
                    </a:moveTo>
                    <a:lnTo>
                      <a:pt x="7345" y="800581"/>
                    </a:lnTo>
                    <a:lnTo>
                      <a:pt x="0" y="800581"/>
                    </a:lnTo>
                    <a:close/>
                    <a:moveTo>
                      <a:pt x="0" y="293964"/>
                    </a:moveTo>
                    <a:lnTo>
                      <a:pt x="345742" y="293964"/>
                    </a:lnTo>
                    <a:lnTo>
                      <a:pt x="293966" y="186595"/>
                    </a:lnTo>
                    <a:lnTo>
                      <a:pt x="293966" y="0"/>
                    </a:lnTo>
                    <a:lnTo>
                      <a:pt x="874185" y="0"/>
                    </a:lnTo>
                    <a:lnTo>
                      <a:pt x="1301285" y="427098"/>
                    </a:lnTo>
                    <a:lnTo>
                      <a:pt x="927802" y="800581"/>
                    </a:lnTo>
                    <a:lnTo>
                      <a:pt x="384516" y="800581"/>
                    </a:lnTo>
                    <a:lnTo>
                      <a:pt x="0" y="416065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3759764" y="3003996"/>
              <a:ext cx="1044892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6600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M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225866" y="2894510"/>
            <a:ext cx="1740265" cy="2484554"/>
            <a:chOff x="5225866" y="2894510"/>
            <a:chExt cx="1740265" cy="2484554"/>
          </a:xfrm>
        </p:grpSpPr>
        <p:sp>
          <p:nvSpPr>
            <p:cNvPr id="15" name="矩形 14"/>
            <p:cNvSpPr/>
            <p:nvPr/>
          </p:nvSpPr>
          <p:spPr>
            <a:xfrm>
              <a:off x="5405393" y="2894510"/>
              <a:ext cx="1326969" cy="1326969"/>
            </a:xfrm>
            <a:prstGeom prst="rect">
              <a:avLst/>
            </a:prstGeom>
            <a:solidFill>
              <a:srgbClr val="40C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五边形 15"/>
            <p:cNvSpPr/>
            <p:nvPr/>
          </p:nvSpPr>
          <p:spPr>
            <a:xfrm rot="5400000">
              <a:off x="5875079" y="3862320"/>
              <a:ext cx="416245" cy="1326969"/>
            </a:xfrm>
            <a:prstGeom prst="homePlate">
              <a:avLst/>
            </a:prstGeom>
            <a:solidFill>
              <a:srgbClr val="40C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25866" y="4978954"/>
              <a:ext cx="174026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rgbClr val="33313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Achievable</a:t>
              </a:r>
            </a:p>
          </p:txBody>
        </p:sp>
        <p:sp>
          <p:nvSpPr>
            <p:cNvPr id="75" name="任意多边形 74"/>
            <p:cNvSpPr/>
            <p:nvPr/>
          </p:nvSpPr>
          <p:spPr>
            <a:xfrm rot="2700000">
              <a:off x="5771590" y="3567451"/>
              <a:ext cx="1072002" cy="644745"/>
            </a:xfrm>
            <a:custGeom>
              <a:gdLst>
                <a:gd fmla="*/ 0 w 1072002" name="connsiteX0"/>
                <a:gd fmla="*/ 0 h 644745" name="connsiteY0"/>
                <a:gd fmla="*/ 814346 w 1072002" name="connsiteX1"/>
                <a:gd fmla="*/ 0 h 644745" name="connsiteY1"/>
                <a:gd fmla="*/ 1072002 w 1072002" name="connsiteX2"/>
                <a:gd fmla="*/ 257656 h 644745" name="connsiteY2"/>
                <a:gd fmla="*/ 684912 w 1072002" name="connsiteX3"/>
                <a:gd fmla="*/ 644745 h 644745" name="connsiteY3"/>
                <a:gd fmla="*/ 170048 w 1072002" name="connsiteX4"/>
                <a:gd fmla="*/ 644745 h 644745" name="connsiteY4"/>
                <a:gd fmla="*/ 0 w 1072002" name="connsiteX5"/>
                <a:gd fmla="*/ 269182 h 644745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44745" w="1072002">
                  <a:moveTo>
                    <a:pt x="0" y="0"/>
                  </a:moveTo>
                  <a:lnTo>
                    <a:pt x="814346" y="0"/>
                  </a:lnTo>
                  <a:lnTo>
                    <a:pt x="1072002" y="257656"/>
                  </a:lnTo>
                  <a:lnTo>
                    <a:pt x="684912" y="644745"/>
                  </a:lnTo>
                  <a:lnTo>
                    <a:pt x="170048" y="644745"/>
                  </a:lnTo>
                  <a:lnTo>
                    <a:pt x="0" y="269182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21565" y="3003996"/>
              <a:ext cx="744855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660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149055" y="2894510"/>
            <a:ext cx="1568077" cy="2484554"/>
            <a:chOff x="7149055" y="2894510"/>
            <a:chExt cx="1568077" cy="2484554"/>
          </a:xfrm>
        </p:grpSpPr>
        <p:sp>
          <p:nvSpPr>
            <p:cNvPr id="18" name="矩形 17"/>
            <p:cNvSpPr/>
            <p:nvPr/>
          </p:nvSpPr>
          <p:spPr>
            <a:xfrm>
              <a:off x="7282409" y="2894510"/>
              <a:ext cx="1326969" cy="1326969"/>
            </a:xfrm>
            <a:prstGeom prst="rect">
              <a:avLst/>
            </a:prstGeom>
            <a:solidFill>
              <a:srgbClr val="3FD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五边形 18"/>
            <p:cNvSpPr/>
            <p:nvPr/>
          </p:nvSpPr>
          <p:spPr>
            <a:xfrm rot="5400000">
              <a:off x="7724970" y="3862320"/>
              <a:ext cx="416245" cy="1326969"/>
            </a:xfrm>
            <a:prstGeom prst="homePlate">
              <a:avLst/>
            </a:prstGeom>
            <a:solidFill>
              <a:srgbClr val="3FD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49054" y="4978954"/>
              <a:ext cx="156807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rgbClr val="33313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Realistic</a:t>
              </a:r>
            </a:p>
          </p:txBody>
        </p:sp>
        <p:sp>
          <p:nvSpPr>
            <p:cNvPr id="86" name="任意多边形 85"/>
            <p:cNvSpPr/>
            <p:nvPr/>
          </p:nvSpPr>
          <p:spPr>
            <a:xfrm rot="2700000">
              <a:off x="7620618" y="3529909"/>
              <a:ext cx="1132573" cy="629386"/>
            </a:xfrm>
            <a:custGeom>
              <a:gdLst>
                <a:gd fmla="*/ 43202 w 1132573" name="connsiteX0"/>
                <a:gd fmla="*/ 115324 h 629386" name="connsiteY0"/>
                <a:gd fmla="*/ 147501 w 1132573" name="connsiteX1"/>
                <a:gd fmla="*/ 72122 h 629386" name="connsiteY1"/>
                <a:gd fmla="*/ 165775 w 1132573" name="connsiteX2"/>
                <a:gd fmla="*/ 75678 h 629386" name="connsiteY2"/>
                <a:gd fmla="*/ 165775 w 1132573" name="connsiteX3"/>
                <a:gd fmla="*/ 0 h 629386" name="connsiteY3"/>
                <a:gd fmla="*/ 851180 w 1132573" name="connsiteX4"/>
                <a:gd fmla="*/ 0 h 629386" name="connsiteY4"/>
                <a:gd fmla="*/ 1132573 w 1132573" name="connsiteX5"/>
                <a:gd fmla="*/ 281393 h 629386" name="connsiteY5"/>
                <a:gd fmla="*/ 784579 w 1132573" name="connsiteX6"/>
                <a:gd fmla="*/ 629386 h 629386" name="connsiteY6"/>
                <a:gd fmla="*/ 276900 w 1132573" name="connsiteX7"/>
                <a:gd fmla="*/ 629386 h 629386" name="connsiteY7"/>
                <a:gd fmla="*/ 165775 w 1132573" name="connsiteX8"/>
                <a:gd fmla="*/ 518261 h 629386" name="connsiteY8"/>
                <a:gd fmla="*/ 165775 w 1132573" name="connsiteX9"/>
                <a:gd fmla="*/ 363570 h 629386" name="connsiteY9"/>
                <a:gd fmla="*/ 147501 w 1132573" name="connsiteX10"/>
                <a:gd fmla="*/ 367126 h 629386" name="connsiteY10"/>
                <a:gd fmla="*/ 43202 w 1132573" name="connsiteX11"/>
                <a:gd fmla="*/ 323924 h 629386" name="connsiteY11"/>
                <a:gd fmla="*/ 43202 w 1132573" name="connsiteX12"/>
                <a:gd fmla="*/ 115324 h 629386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629386" w="1132573">
                  <a:moveTo>
                    <a:pt x="43202" y="115324"/>
                  </a:moveTo>
                  <a:cubicBezTo>
                    <a:pt x="72003" y="86523"/>
                    <a:pt x="109752" y="72122"/>
                    <a:pt x="147501" y="72122"/>
                  </a:cubicBezTo>
                  <a:lnTo>
                    <a:pt x="165775" y="75678"/>
                  </a:lnTo>
                  <a:lnTo>
                    <a:pt x="165775" y="0"/>
                  </a:lnTo>
                  <a:lnTo>
                    <a:pt x="851180" y="0"/>
                  </a:lnTo>
                  <a:lnTo>
                    <a:pt x="1132573" y="281393"/>
                  </a:lnTo>
                  <a:lnTo>
                    <a:pt x="784579" y="629386"/>
                  </a:lnTo>
                  <a:lnTo>
                    <a:pt x="276900" y="629386"/>
                  </a:lnTo>
                  <a:lnTo>
                    <a:pt x="165775" y="518261"/>
                  </a:lnTo>
                  <a:lnTo>
                    <a:pt x="165775" y="363570"/>
                  </a:lnTo>
                  <a:lnTo>
                    <a:pt x="147501" y="367126"/>
                  </a:lnTo>
                  <a:cubicBezTo>
                    <a:pt x="109752" y="367126"/>
                    <a:pt x="72003" y="352725"/>
                    <a:pt x="43202" y="323924"/>
                  </a:cubicBezTo>
                  <a:cubicBezTo>
                    <a:pt x="-14401" y="266321"/>
                    <a:pt x="-14401" y="172927"/>
                    <a:pt x="43202" y="1153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矩形 32"/>
            <p:cNvSpPr/>
            <p:nvPr/>
          </p:nvSpPr>
          <p:spPr>
            <a:xfrm>
              <a:off x="7597104" y="3003996"/>
              <a:ext cx="705168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6600"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099388" y="2894510"/>
            <a:ext cx="1387005" cy="2484554"/>
            <a:chOff x="9099388" y="2894510"/>
            <a:chExt cx="1387005" cy="2484554"/>
          </a:xfrm>
        </p:grpSpPr>
        <p:sp>
          <p:nvSpPr>
            <p:cNvPr id="21" name="矩形 20"/>
            <p:cNvSpPr/>
            <p:nvPr/>
          </p:nvSpPr>
          <p:spPr>
            <a:xfrm>
              <a:off x="9159424" y="2894510"/>
              <a:ext cx="1326969" cy="1326969"/>
            </a:xfrm>
            <a:prstGeom prst="rect">
              <a:avLst/>
            </a:prstGeom>
            <a:solidFill>
              <a:srgbClr val="4BEC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五边形 21"/>
            <p:cNvSpPr/>
            <p:nvPr/>
          </p:nvSpPr>
          <p:spPr>
            <a:xfrm rot="5400000">
              <a:off x="9614785" y="3862320"/>
              <a:ext cx="416245" cy="1326969"/>
            </a:xfrm>
            <a:prstGeom prst="homePlate">
              <a:avLst/>
            </a:prstGeom>
            <a:solidFill>
              <a:srgbClr val="4BEC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099388" y="4978954"/>
              <a:ext cx="135517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rgbClr val="33313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Timely</a:t>
              </a:r>
            </a:p>
          </p:txBody>
        </p:sp>
        <p:sp>
          <p:nvSpPr>
            <p:cNvPr id="97" name="任意多边形 96"/>
            <p:cNvSpPr/>
            <p:nvPr/>
          </p:nvSpPr>
          <p:spPr>
            <a:xfrm rot="18900000">
              <a:off x="9790845" y="3136437"/>
              <a:ext cx="600217" cy="1222836"/>
            </a:xfrm>
            <a:custGeom>
              <a:gdLst>
                <a:gd fmla="*/ 339689 w 600217" name="connsiteX0"/>
                <a:gd fmla="*/ 0 h 1222836" name="connsiteY0"/>
                <a:gd fmla="*/ 600217 w 600217" name="connsiteX1"/>
                <a:gd fmla="*/ 260529 h 1222836" name="connsiteY1"/>
                <a:gd fmla="*/ 600217 w 600217" name="connsiteX2"/>
                <a:gd fmla="*/ 865282 h 1222836" name="connsiteY2"/>
                <a:gd fmla="*/ 242664 w 600217" name="connsiteX3"/>
                <a:gd fmla="*/ 1222836 h 1222836" name="connsiteY3"/>
                <a:gd fmla="*/ 0 w 600217" name="connsiteX4"/>
                <a:gd fmla="*/ 980171 h 1222836" name="connsiteY4"/>
                <a:gd fmla="*/ 0 w 600217" name="connsiteX5"/>
                <a:gd fmla="*/ 477598 h 1222836" name="connsiteY5"/>
                <a:gd fmla="*/ 98581 w 600217" name="connsiteX6"/>
                <a:gd fmla="*/ 477598 h 1222836" name="connsiteY6"/>
                <a:gd fmla="*/ 237409 w 600217" name="connsiteX7"/>
                <a:gd fmla="*/ 338771 h 1222836" name="connsiteY7"/>
                <a:gd fmla="*/ 237409 w 600217" name="connsiteX8"/>
                <a:gd fmla="*/ 0 h 122283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222836" w="600217">
                  <a:moveTo>
                    <a:pt x="339689" y="0"/>
                  </a:moveTo>
                  <a:lnTo>
                    <a:pt x="600217" y="260529"/>
                  </a:lnTo>
                  <a:lnTo>
                    <a:pt x="600217" y="865282"/>
                  </a:lnTo>
                  <a:lnTo>
                    <a:pt x="242664" y="1222836"/>
                  </a:lnTo>
                  <a:lnTo>
                    <a:pt x="0" y="980171"/>
                  </a:lnTo>
                  <a:lnTo>
                    <a:pt x="0" y="477598"/>
                  </a:lnTo>
                  <a:lnTo>
                    <a:pt x="98581" y="477598"/>
                  </a:lnTo>
                  <a:lnTo>
                    <a:pt x="237409" y="338771"/>
                  </a:lnTo>
                  <a:lnTo>
                    <a:pt x="237409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矩形 33"/>
            <p:cNvSpPr/>
            <p:nvPr/>
          </p:nvSpPr>
          <p:spPr>
            <a:xfrm>
              <a:off x="9511766" y="3003996"/>
              <a:ext cx="644843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6600">
                  <a:solidFill>
                    <a:schemeClr val="bg1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val="234130465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-40000"/>
                    </a14:imgEffect>
                    <a14:imgEffect>
                      <a14:saturation sat="33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0529"/>
          <a:stretch>
            <a:fillRect/>
          </a:stretch>
        </p:blipFill>
        <p:spPr>
          <a:xfrm>
            <a:off x="0" y="0"/>
            <a:ext cx="12192000" cy="428625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-2245"/>
            <a:ext cx="12192001" cy="6860245"/>
            <a:chOff x="0" y="-2245"/>
            <a:chExt cx="12192001" cy="6860245"/>
          </a:xfrm>
        </p:grpSpPr>
        <p:sp>
          <p:nvSpPr>
            <p:cNvPr id="41" name="矩形 40"/>
            <p:cNvSpPr/>
            <p:nvPr/>
          </p:nvSpPr>
          <p:spPr>
            <a:xfrm>
              <a:off x="0" y="-2245"/>
              <a:ext cx="12192001" cy="4286250"/>
            </a:xfrm>
            <a:prstGeom prst="rect">
              <a:avLst/>
            </a:prstGeom>
            <a:solidFill>
              <a:schemeClr val="bg2">
                <a:lumMod val="2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0" y="3333750"/>
              <a:ext cx="12192000" cy="3524250"/>
            </a:xfrm>
            <a:custGeom>
              <a:gdLst>
                <a:gd fmla="*/ 0 w 12192000" name="connsiteX0"/>
                <a:gd fmla="*/ 0 h 3524250" name="connsiteY0"/>
                <a:gd fmla="*/ 2 w 12192000" name="connsiteX1"/>
                <a:gd fmla="*/ 0 h 3524250" name="connsiteY1"/>
                <a:gd fmla="*/ 2 w 12192000" name="connsiteX2"/>
                <a:gd fmla="*/ 944338 h 3524250" name="connsiteY2"/>
                <a:gd fmla="*/ 12089439 w 12192000" name="connsiteX3"/>
                <a:gd fmla="*/ 0 h 3524250" name="connsiteY3"/>
                <a:gd fmla="*/ 12192000 w 12192000" name="connsiteX4"/>
                <a:gd fmla="*/ 0 h 3524250" name="connsiteY4"/>
                <a:gd fmla="*/ 12192000 w 12192000" name="connsiteX5"/>
                <a:gd fmla="*/ 3524250 h 3524250" name="connsiteY5"/>
                <a:gd fmla="*/ 0 w 12192000" name="connsiteX6"/>
                <a:gd fmla="*/ 3524250 h 352425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524250" w="12192000">
                  <a:moveTo>
                    <a:pt x="0" y="0"/>
                  </a:moveTo>
                  <a:lnTo>
                    <a:pt x="2" y="0"/>
                  </a:lnTo>
                  <a:lnTo>
                    <a:pt x="2" y="944338"/>
                  </a:lnTo>
                  <a:lnTo>
                    <a:pt x="12089439" y="0"/>
                  </a:lnTo>
                  <a:lnTo>
                    <a:pt x="12192000" y="0"/>
                  </a:lnTo>
                  <a:lnTo>
                    <a:pt x="12192000" y="3524250"/>
                  </a:lnTo>
                  <a:lnTo>
                    <a:pt x="0" y="35242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369440" y="886164"/>
            <a:ext cx="7453121" cy="1417537"/>
            <a:chOff x="2369440" y="886164"/>
            <a:chExt cx="7453121" cy="1417537"/>
          </a:xfrm>
        </p:grpSpPr>
        <p:sp>
          <p:nvSpPr>
            <p:cNvPr id="45" name="文本框 44"/>
            <p:cNvSpPr txBox="1"/>
            <p:nvPr/>
          </p:nvSpPr>
          <p:spPr>
            <a:xfrm>
              <a:off x="2369440" y="886164"/>
              <a:ext cx="7453121" cy="1097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6600">
                  <a:solidFill>
                    <a:schemeClr val="bg1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ICON Page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795115" y="1903591"/>
              <a:ext cx="660176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600" sz="2000">
                  <a:solidFill>
                    <a:schemeClr val="bg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扁平化商务报告PPT</a:t>
              </a:r>
            </a:p>
          </p:txBody>
        </p:sp>
      </p:grpSp>
      <p:sp>
        <p:nvSpPr>
          <p:cNvPr id="48" name="椭圆 47"/>
          <p:cNvSpPr/>
          <p:nvPr/>
        </p:nvSpPr>
        <p:spPr>
          <a:xfrm>
            <a:off x="1491241" y="2946711"/>
            <a:ext cx="1483100" cy="1483100"/>
          </a:xfrm>
          <a:prstGeom prst="ellipse">
            <a:avLst/>
          </a:prstGeom>
          <a:solidFill>
            <a:srgbClr val="ED4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文本框 49"/>
          <p:cNvSpPr txBox="1"/>
          <p:nvPr/>
        </p:nvSpPr>
        <p:spPr>
          <a:xfrm>
            <a:off x="1604081" y="4559471"/>
            <a:ext cx="12574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333131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Specific</a:t>
            </a:r>
          </a:p>
        </p:txBody>
      </p:sp>
      <p:sp>
        <p:nvSpPr>
          <p:cNvPr id="51" name="矩形 50"/>
          <p:cNvSpPr/>
          <p:nvPr/>
        </p:nvSpPr>
        <p:spPr>
          <a:xfrm>
            <a:off x="1375173" y="4959581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  <p:sp>
        <p:nvSpPr>
          <p:cNvPr id="54" name="椭圆 53"/>
          <p:cNvSpPr/>
          <p:nvPr/>
        </p:nvSpPr>
        <p:spPr>
          <a:xfrm>
            <a:off x="3422846" y="2946711"/>
            <a:ext cx="1483100" cy="1483100"/>
          </a:xfrm>
          <a:prstGeom prst="ellipse">
            <a:avLst/>
          </a:prstGeom>
          <a:solidFill>
            <a:srgbClr val="65A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文本框 54"/>
          <p:cNvSpPr txBox="1"/>
          <p:nvPr/>
        </p:nvSpPr>
        <p:spPr>
          <a:xfrm>
            <a:off x="3535687" y="4559471"/>
            <a:ext cx="12574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333131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Specific</a:t>
            </a:r>
          </a:p>
        </p:txBody>
      </p:sp>
      <p:sp>
        <p:nvSpPr>
          <p:cNvPr id="56" name="矩形 55"/>
          <p:cNvSpPr/>
          <p:nvPr/>
        </p:nvSpPr>
        <p:spPr>
          <a:xfrm>
            <a:off x="3306778" y="4959581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  <p:sp>
        <p:nvSpPr>
          <p:cNvPr id="58" name="椭圆 57"/>
          <p:cNvSpPr/>
          <p:nvPr/>
        </p:nvSpPr>
        <p:spPr>
          <a:xfrm>
            <a:off x="5354451" y="2946711"/>
            <a:ext cx="1483100" cy="1483100"/>
          </a:xfrm>
          <a:prstGeom prst="ellipse">
            <a:avLst/>
          </a:prstGeom>
          <a:solidFill>
            <a:srgbClr val="40C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文本框 58"/>
          <p:cNvSpPr txBox="1"/>
          <p:nvPr/>
        </p:nvSpPr>
        <p:spPr>
          <a:xfrm>
            <a:off x="5467291" y="4559471"/>
            <a:ext cx="12574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333131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Specific</a:t>
            </a:r>
          </a:p>
        </p:txBody>
      </p:sp>
      <p:sp>
        <p:nvSpPr>
          <p:cNvPr id="60" name="矩形 59"/>
          <p:cNvSpPr/>
          <p:nvPr/>
        </p:nvSpPr>
        <p:spPr>
          <a:xfrm>
            <a:off x="5238383" y="4959581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  <p:sp>
        <p:nvSpPr>
          <p:cNvPr id="62" name="椭圆 61"/>
          <p:cNvSpPr/>
          <p:nvPr/>
        </p:nvSpPr>
        <p:spPr>
          <a:xfrm>
            <a:off x="7286056" y="2946711"/>
            <a:ext cx="1483100" cy="1483100"/>
          </a:xfrm>
          <a:prstGeom prst="ellipse">
            <a:avLst/>
          </a:prstGeom>
          <a:solidFill>
            <a:srgbClr val="3FD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文本框 62"/>
          <p:cNvSpPr txBox="1"/>
          <p:nvPr/>
        </p:nvSpPr>
        <p:spPr>
          <a:xfrm>
            <a:off x="7398896" y="4559471"/>
            <a:ext cx="12574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333131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Specific</a:t>
            </a:r>
          </a:p>
        </p:txBody>
      </p:sp>
      <p:sp>
        <p:nvSpPr>
          <p:cNvPr id="64" name="矩形 63"/>
          <p:cNvSpPr/>
          <p:nvPr/>
        </p:nvSpPr>
        <p:spPr>
          <a:xfrm>
            <a:off x="7169987" y="4959581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  <p:sp>
        <p:nvSpPr>
          <p:cNvPr id="66" name="椭圆 65"/>
          <p:cNvSpPr/>
          <p:nvPr/>
        </p:nvSpPr>
        <p:spPr>
          <a:xfrm>
            <a:off x="9217661" y="2946711"/>
            <a:ext cx="1483100" cy="1483100"/>
          </a:xfrm>
          <a:prstGeom prst="ellipse">
            <a:avLst/>
          </a:prstGeom>
          <a:solidFill>
            <a:srgbClr val="4BE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文本框 66"/>
          <p:cNvSpPr txBox="1"/>
          <p:nvPr/>
        </p:nvSpPr>
        <p:spPr>
          <a:xfrm>
            <a:off x="9330501" y="4559471"/>
            <a:ext cx="12574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333131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Specific</a:t>
            </a:r>
          </a:p>
        </p:txBody>
      </p:sp>
      <p:sp>
        <p:nvSpPr>
          <p:cNvPr id="68" name="矩形 67"/>
          <p:cNvSpPr/>
          <p:nvPr/>
        </p:nvSpPr>
        <p:spPr>
          <a:xfrm>
            <a:off x="9101594" y="4959581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160" y="3331380"/>
            <a:ext cx="715262" cy="713763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417" y="3280641"/>
            <a:ext cx="441958" cy="81524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258" y="3348034"/>
            <a:ext cx="669487" cy="68045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046" y="3348034"/>
            <a:ext cx="767121" cy="68045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3550" y="3383938"/>
            <a:ext cx="871322" cy="608647"/>
          </a:xfrm>
          <a:prstGeom prst="rect">
            <a:avLst/>
          </a:prstGeom>
        </p:spPr>
      </p:pic>
    </p:spTree>
    <p:extLst>
      <p:ext uri="{BB962C8B-B14F-4D97-AF65-F5344CB8AC3E}">
        <p14:creationId val="90901431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rcRect b="25998" r="67182" t="15775"/>
          <a:stretch>
            <a:fillRect/>
          </a:stretch>
        </p:blipFill>
        <p:spPr>
          <a:xfrm>
            <a:off x="0" y="1623041"/>
            <a:ext cx="4001558" cy="2495550"/>
          </a:xfrm>
          <a:custGeom>
            <a:gdLst>
              <a:gd fmla="*/ 0 w 4001558" name="connsiteX0"/>
              <a:gd fmla="*/ 0 h 2495550" name="connsiteY0"/>
              <a:gd fmla="*/ 4001558 w 4001558" name="connsiteX1"/>
              <a:gd fmla="*/ 0 h 2495550" name="connsiteY1"/>
              <a:gd fmla="*/ 4001558 w 4001558" name="connsiteX2"/>
              <a:gd fmla="*/ 2495550 h 2495550" name="connsiteY2"/>
              <a:gd fmla="*/ 0 w 4001558" name="connsiteX3"/>
              <a:gd fmla="*/ 2495550 h 24955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95550" w="4001558">
                <a:moveTo>
                  <a:pt x="0" y="0"/>
                </a:moveTo>
                <a:lnTo>
                  <a:pt x="4001558" y="0"/>
                </a:lnTo>
                <a:lnTo>
                  <a:pt x="4001558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rcRect b="14019" l="65932" r="1102" t="27753"/>
          <a:stretch>
            <a:fillRect/>
          </a:stretch>
        </p:blipFill>
        <p:spPr>
          <a:xfrm>
            <a:off x="8205786" y="1623041"/>
            <a:ext cx="4019550" cy="2495550"/>
          </a:xfrm>
          <a:custGeom>
            <a:gdLst>
              <a:gd fmla="*/ 0 w 4019550" name="connsiteX0"/>
              <a:gd fmla="*/ 0 h 2495550" name="connsiteY0"/>
              <a:gd fmla="*/ 4019550 w 4019550" name="connsiteX1"/>
              <a:gd fmla="*/ 0 h 2495550" name="connsiteY1"/>
              <a:gd fmla="*/ 4019550 w 4019550" name="connsiteX2"/>
              <a:gd fmla="*/ 2495550 h 2495550" name="connsiteY2"/>
              <a:gd fmla="*/ 0 w 4019550" name="connsiteX3"/>
              <a:gd fmla="*/ 2495550 h 24955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95550" w="4019550">
                <a:moveTo>
                  <a:pt x="0" y="0"/>
                </a:moveTo>
                <a:lnTo>
                  <a:pt x="4019550" y="0"/>
                </a:lnTo>
                <a:lnTo>
                  <a:pt x="4019550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b="25252" l="31872" r="35162" t="16521"/>
          <a:stretch>
            <a:fillRect/>
          </a:stretch>
        </p:blipFill>
        <p:spPr>
          <a:xfrm>
            <a:off x="4093897" y="1623041"/>
            <a:ext cx="4019550" cy="2495550"/>
          </a:xfrm>
          <a:custGeom>
            <a:gdLst>
              <a:gd fmla="*/ 0 w 4019550" name="connsiteX0"/>
              <a:gd fmla="*/ 0 h 2495550" name="connsiteY0"/>
              <a:gd fmla="*/ 4019550 w 4019550" name="connsiteX1"/>
              <a:gd fmla="*/ 0 h 2495550" name="connsiteY1"/>
              <a:gd fmla="*/ 4019550 w 4019550" name="connsiteX2"/>
              <a:gd fmla="*/ 2495550 h 2495550" name="connsiteY2"/>
              <a:gd fmla="*/ 0 w 4019550" name="connsiteX3"/>
              <a:gd fmla="*/ 2495550 h 24955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95550" w="4019550">
                <a:moveTo>
                  <a:pt x="0" y="0"/>
                </a:moveTo>
                <a:lnTo>
                  <a:pt x="4019550" y="0"/>
                </a:lnTo>
                <a:lnTo>
                  <a:pt x="4019550" y="2495550"/>
                </a:lnTo>
                <a:lnTo>
                  <a:pt x="0" y="249555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/>
        </p:nvSpPr>
        <p:spPr>
          <a:xfrm>
            <a:off x="3304325" y="339657"/>
            <a:ext cx="558335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Contents Page</a:t>
            </a:r>
          </a:p>
        </p:txBody>
      </p:sp>
      <p:sp>
        <p:nvSpPr>
          <p:cNvPr id="28" name="矩形 27"/>
          <p:cNvSpPr/>
          <p:nvPr/>
        </p:nvSpPr>
        <p:spPr>
          <a:xfrm>
            <a:off x="9869497" y="3280228"/>
            <a:ext cx="1001486" cy="1001486"/>
          </a:xfrm>
          <a:prstGeom prst="rect">
            <a:avLst/>
          </a:prstGeom>
          <a:solidFill>
            <a:srgbClr val="43C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1506009" y="3280228"/>
            <a:ext cx="1001486" cy="1001486"/>
          </a:xfrm>
          <a:prstGeom prst="rect">
            <a:avLst/>
          </a:prstGeom>
          <a:solidFill>
            <a:srgbClr val="E2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任意多边形 39"/>
          <p:cNvSpPr/>
          <p:nvPr/>
        </p:nvSpPr>
        <p:spPr>
          <a:xfrm rot="2700000">
            <a:off x="1769303" y="3790478"/>
            <a:ext cx="853185" cy="394571"/>
          </a:xfrm>
          <a:custGeom>
            <a:gdLst>
              <a:gd fmla="*/ 0 w 853185" name="connsiteX0"/>
              <a:gd fmla="*/ 0 h 394571" name="connsiteY0"/>
              <a:gd fmla="*/ 668281 w 853185" name="connsiteX1"/>
              <a:gd fmla="*/ 0 h 394571" name="connsiteY1"/>
              <a:gd fmla="*/ 853185 w 853185" name="connsiteX2"/>
              <a:gd fmla="*/ 184904 h 394571" name="connsiteY2"/>
              <a:gd fmla="*/ 643518 w 853185" name="connsiteX3"/>
              <a:gd fmla="*/ 394571 h 394571" name="connsiteY3"/>
              <a:gd fmla="*/ 193425 w 853185" name="connsiteX4"/>
              <a:gd fmla="*/ 394571 h 394571" name="connsiteY4"/>
              <a:gd fmla="*/ 167332 w 853185" name="connsiteX5"/>
              <a:gd fmla="*/ 368177 h 394571" name="connsiteY5"/>
              <a:gd fmla="*/ 235581 w 853185" name="connsiteX6"/>
              <a:gd fmla="*/ 299142 h 394571" name="connsiteY6"/>
              <a:gd fmla="*/ 0 w 853185" name="connsiteX7"/>
              <a:gd fmla="*/ 60849 h 39457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4571" w="853185">
                <a:moveTo>
                  <a:pt x="0" y="0"/>
                </a:moveTo>
                <a:lnTo>
                  <a:pt x="668281" y="0"/>
                </a:lnTo>
                <a:lnTo>
                  <a:pt x="853185" y="184904"/>
                </a:lnTo>
                <a:lnTo>
                  <a:pt x="643518" y="394571"/>
                </a:lnTo>
                <a:lnTo>
                  <a:pt x="193425" y="394571"/>
                </a:lnTo>
                <a:lnTo>
                  <a:pt x="167332" y="368177"/>
                </a:lnTo>
                <a:lnTo>
                  <a:pt x="235581" y="299142"/>
                </a:lnTo>
                <a:lnTo>
                  <a:pt x="0" y="60849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1578304" y="3396250"/>
            <a:ext cx="84495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40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1</a:t>
            </a:r>
          </a:p>
        </p:txBody>
      </p:sp>
      <p:sp>
        <p:nvSpPr>
          <p:cNvPr id="27" name="矩形 26"/>
          <p:cNvSpPr/>
          <p:nvPr/>
        </p:nvSpPr>
        <p:spPr>
          <a:xfrm>
            <a:off x="5602929" y="3278525"/>
            <a:ext cx="1001486" cy="1001486"/>
          </a:xfrm>
          <a:prstGeom prst="rect">
            <a:avLst/>
          </a:prstGeom>
          <a:solidFill>
            <a:srgbClr val="65A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/>
          <p:nvPr/>
        </p:nvSpPr>
        <p:spPr>
          <a:xfrm rot="2700000">
            <a:off x="5921692" y="3795872"/>
            <a:ext cx="789710" cy="424539"/>
          </a:xfrm>
          <a:custGeom>
            <a:gdLst>
              <a:gd fmla="*/ 0 w 789710" name="connsiteX0"/>
              <a:gd fmla="*/ 0 h 424539" name="connsiteY0"/>
              <a:gd fmla="*/ 589693 w 789710" name="connsiteX1"/>
              <a:gd fmla="*/ 0 h 424539" name="connsiteY1"/>
              <a:gd fmla="*/ 789710 w 789710" name="connsiteX2"/>
              <a:gd fmla="*/ 200017 h 424539" name="connsiteY2"/>
              <a:gd fmla="*/ 565188 w 789710" name="connsiteX3"/>
              <a:gd fmla="*/ 424539 h 424539" name="connsiteY3"/>
              <a:gd fmla="*/ 115832 w 789710" name="connsiteX4"/>
              <a:gd fmla="*/ 424539 h 424539" name="connsiteY4"/>
              <a:gd fmla="*/ 105290 w 789710" name="connsiteX5"/>
              <a:gd fmla="*/ 413998 h 424539" name="connsiteY5"/>
              <a:gd fmla="*/ 112212 w 789710" name="connsiteX6"/>
              <a:gd fmla="*/ 409126 h 424539" name="connsiteY6"/>
              <a:gd fmla="*/ 99136 w 789710" name="connsiteX7"/>
              <a:gd fmla="*/ 161081 h 424539" name="connsiteY7"/>
              <a:gd fmla="*/ 13187 w 789710" name="connsiteX8"/>
              <a:gd fmla="*/ 10829 h 42453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24538" w="789710">
                <a:moveTo>
                  <a:pt x="0" y="0"/>
                </a:moveTo>
                <a:lnTo>
                  <a:pt x="589693" y="0"/>
                </a:lnTo>
                <a:lnTo>
                  <a:pt x="789710" y="200017"/>
                </a:lnTo>
                <a:lnTo>
                  <a:pt x="565188" y="424539"/>
                </a:lnTo>
                <a:lnTo>
                  <a:pt x="115832" y="424539"/>
                </a:lnTo>
                <a:lnTo>
                  <a:pt x="105290" y="413998"/>
                </a:lnTo>
                <a:lnTo>
                  <a:pt x="112212" y="409126"/>
                </a:lnTo>
                <a:cubicBezTo>
                  <a:pt x="144389" y="372946"/>
                  <a:pt x="140255" y="270394"/>
                  <a:pt x="99136" y="161081"/>
                </a:cubicBezTo>
                <a:cubicBezTo>
                  <a:pt x="75639" y="98616"/>
                  <a:pt x="44514" y="45772"/>
                  <a:pt x="13187" y="10829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文本框 29"/>
          <p:cNvSpPr txBox="1"/>
          <p:nvPr/>
        </p:nvSpPr>
        <p:spPr>
          <a:xfrm>
            <a:off x="5681197" y="3394547"/>
            <a:ext cx="84495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40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2</a:t>
            </a:r>
          </a:p>
        </p:txBody>
      </p:sp>
      <p:sp>
        <p:nvSpPr>
          <p:cNvPr id="60" name="任意多边形 59"/>
          <p:cNvSpPr/>
          <p:nvPr/>
        </p:nvSpPr>
        <p:spPr>
          <a:xfrm rot="2700000">
            <a:off x="10204090" y="3799241"/>
            <a:ext cx="785698" cy="398483"/>
          </a:xfrm>
          <a:custGeom>
            <a:gdLst>
              <a:gd fmla="*/ 0 w 785698" name="connsiteX0"/>
              <a:gd fmla="*/ 0 h 398483" name="connsiteY0"/>
              <a:gd fmla="*/ 581164 w 785698" name="connsiteX1"/>
              <a:gd fmla="*/ 0 h 398483" name="connsiteY1"/>
              <a:gd fmla="*/ 785698 w 785698" name="connsiteX2"/>
              <a:gd fmla="*/ 204533 h 398483" name="connsiteY2"/>
              <a:gd fmla="*/ 785698 w 785698" name="connsiteX3"/>
              <a:gd fmla="*/ 207212 h 398483" name="connsiteY3"/>
              <a:gd fmla="*/ 594427 w 785698" name="connsiteX4"/>
              <a:gd fmla="*/ 398483 h 398483" name="connsiteY4"/>
              <a:gd fmla="*/ 80242 w 785698" name="connsiteX5"/>
              <a:gd fmla="*/ 398483 h 398483" name="connsiteY5"/>
              <a:gd fmla="*/ 79091 w 785698" name="connsiteX6"/>
              <a:gd fmla="*/ 382721 h 398483" name="connsiteY6"/>
              <a:gd fmla="*/ 99516 w 785698" name="connsiteX7"/>
              <a:gd fmla="*/ 383862 h 398483" name="connsiteY7"/>
              <a:gd fmla="*/ 189502 w 785698" name="connsiteX8"/>
              <a:gd fmla="*/ 342374 h 398483" name="connsiteY8"/>
              <a:gd fmla="*/ 212244 w 785698" name="connsiteX9"/>
              <a:gd fmla="*/ 190831 h 398483" name="connsiteY9"/>
              <a:gd fmla="*/ 85118 w 785698" name="connsiteX10"/>
              <a:gd fmla="*/ 182771 h 398483" name="connsiteY10"/>
              <a:gd fmla="*/ 65419 w 785698" name="connsiteX11"/>
              <a:gd fmla="*/ 195593 h 398483" name="connsiteY11"/>
              <a:gd fmla="*/ 54031 w 785698" name="connsiteX12"/>
              <a:gd fmla="*/ 39713 h 398483" name="connsiteY12"/>
              <a:gd fmla="*/ 0 w 785698" name="connsiteX13"/>
              <a:gd fmla="*/ 42829 h 398483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398483" w="785698">
                <a:moveTo>
                  <a:pt x="0" y="0"/>
                </a:moveTo>
                <a:lnTo>
                  <a:pt x="581164" y="0"/>
                </a:lnTo>
                <a:lnTo>
                  <a:pt x="785698" y="204533"/>
                </a:lnTo>
                <a:lnTo>
                  <a:pt x="785698" y="207212"/>
                </a:lnTo>
                <a:lnTo>
                  <a:pt x="594427" y="398483"/>
                </a:lnTo>
                <a:lnTo>
                  <a:pt x="80242" y="398483"/>
                </a:lnTo>
                <a:lnTo>
                  <a:pt x="79091" y="382721"/>
                </a:lnTo>
                <a:lnTo>
                  <a:pt x="99516" y="383862"/>
                </a:lnTo>
                <a:cubicBezTo>
                  <a:pt x="130380" y="380206"/>
                  <a:pt x="162814" y="366087"/>
                  <a:pt x="189502" y="342374"/>
                </a:cubicBezTo>
                <a:cubicBezTo>
                  <a:pt x="242879" y="294947"/>
                  <a:pt x="253060" y="227098"/>
                  <a:pt x="212244" y="190831"/>
                </a:cubicBezTo>
                <a:cubicBezTo>
                  <a:pt x="181631" y="163630"/>
                  <a:pt x="131025" y="161919"/>
                  <a:pt x="85118" y="182771"/>
                </a:cubicBezTo>
                <a:lnTo>
                  <a:pt x="65419" y="195593"/>
                </a:lnTo>
                <a:lnTo>
                  <a:pt x="54031" y="39713"/>
                </a:lnTo>
                <a:lnTo>
                  <a:pt x="0" y="42829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文本框 30"/>
          <p:cNvSpPr txBox="1"/>
          <p:nvPr/>
        </p:nvSpPr>
        <p:spPr>
          <a:xfrm>
            <a:off x="9947766" y="3396250"/>
            <a:ext cx="84495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400">
                <a:solidFill>
                  <a:schemeClr val="bg1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3</a:t>
            </a:r>
          </a:p>
        </p:txBody>
      </p:sp>
      <p:sp>
        <p:nvSpPr>
          <p:cNvPr id="61" name="矩形 60"/>
          <p:cNvSpPr/>
          <p:nvPr/>
        </p:nvSpPr>
        <p:spPr>
          <a:xfrm>
            <a:off x="1143161" y="4739980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  <p:sp>
        <p:nvSpPr>
          <p:cNvPr id="62" name="矩形 61"/>
          <p:cNvSpPr/>
          <p:nvPr/>
        </p:nvSpPr>
        <p:spPr>
          <a:xfrm>
            <a:off x="5246054" y="4737758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  <p:sp>
        <p:nvSpPr>
          <p:cNvPr id="63" name="矩形 62"/>
          <p:cNvSpPr/>
          <p:nvPr/>
        </p:nvSpPr>
        <p:spPr>
          <a:xfrm>
            <a:off x="9512621" y="4737758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</p:spTree>
    <p:extLst>
      <p:ext uri="{BB962C8B-B14F-4D97-AF65-F5344CB8AC3E}">
        <p14:creationId val="425121091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837350" y="2239963"/>
            <a:ext cx="3790950" cy="3330575"/>
            <a:chOff x="771525" y="1839913"/>
            <a:chExt cx="3790950" cy="3330575"/>
          </a:xfrm>
        </p:grpSpPr>
        <p:sp>
          <p:nvSpPr>
            <p:cNvPr id="7" name="AutoShape 3"/>
            <p:cNvSpPr>
              <a:spLocks noChangeArrowheads="1" noChangeAspect="1" noTextEdit="1"/>
            </p:cNvSpPr>
            <p:nvPr/>
          </p:nvSpPr>
          <p:spPr bwMode="auto">
            <a:xfrm>
              <a:off x="771525" y="1839913"/>
              <a:ext cx="3790950" cy="333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225550" y="1843088"/>
              <a:ext cx="3333750" cy="3327400"/>
            </a:xfrm>
            <a:prstGeom prst="ellipse">
              <a:avLst/>
            </a:prstGeom>
            <a:solidFill>
              <a:srgbClr val="FF40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1517650" y="2130426"/>
              <a:ext cx="2751138" cy="2749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9113" y="2405063"/>
              <a:ext cx="2206625" cy="2203450"/>
            </a:xfrm>
            <a:prstGeom prst="ellipse">
              <a:avLst/>
            </a:prstGeom>
            <a:solidFill>
              <a:srgbClr val="FF40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095500" y="2711451"/>
              <a:ext cx="1593850" cy="1590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405063" y="3019426"/>
              <a:ext cx="976313" cy="974725"/>
            </a:xfrm>
            <a:prstGeom prst="ellipse">
              <a:avLst/>
            </a:prstGeom>
            <a:solidFill>
              <a:srgbClr val="FF40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922338" y="2484438"/>
              <a:ext cx="1985963" cy="1116013"/>
            </a:xfrm>
            <a:custGeom>
              <a:gdLst>
                <a:gd fmla="*/ 1245 w 1251" name="T0"/>
                <a:gd fmla="*/ 703 h 703" name="T1"/>
                <a:gd fmla="*/ 0 w 1251" name="T2"/>
                <a:gd fmla="*/ 57 h 703" name="T3"/>
                <a:gd fmla="*/ 27 w 1251" name="T4"/>
                <a:gd fmla="*/ 0 h 703" name="T5"/>
                <a:gd fmla="*/ 1251 w 1251" name="T6"/>
                <a:gd fmla="*/ 638 h 703" name="T7"/>
                <a:gd fmla="*/ 1245 w 1251" name="T8"/>
                <a:gd fmla="*/ 703 h 7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03" w="1251">
                  <a:moveTo>
                    <a:pt x="1245" y="703"/>
                  </a:moveTo>
                  <a:lnTo>
                    <a:pt x="0" y="57"/>
                  </a:lnTo>
                  <a:lnTo>
                    <a:pt x="27" y="0"/>
                  </a:lnTo>
                  <a:lnTo>
                    <a:pt x="1251" y="638"/>
                  </a:lnTo>
                  <a:lnTo>
                    <a:pt x="1245" y="703"/>
                  </a:lnTo>
                  <a:close/>
                </a:path>
              </a:pathLst>
            </a:custGeom>
            <a:solidFill>
              <a:srgbClr val="B06D3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922338" y="2484438"/>
              <a:ext cx="1985963" cy="1116013"/>
            </a:xfrm>
            <a:custGeom>
              <a:gdLst>
                <a:gd fmla="*/ 1245 w 1251" name="T0"/>
                <a:gd fmla="*/ 703 h 703" name="T1"/>
                <a:gd fmla="*/ 0 w 1251" name="T2"/>
                <a:gd fmla="*/ 57 h 703" name="T3"/>
                <a:gd fmla="*/ 27 w 1251" name="T4"/>
                <a:gd fmla="*/ 0 h 703" name="T5"/>
                <a:gd fmla="*/ 1251 w 1251" name="T6"/>
                <a:gd fmla="*/ 638 h 703" name="T7"/>
                <a:gd fmla="*/ 1245 w 1251" name="T8"/>
                <a:gd fmla="*/ 703 h 7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03" w="1251">
                  <a:moveTo>
                    <a:pt x="1245" y="703"/>
                  </a:moveTo>
                  <a:lnTo>
                    <a:pt x="0" y="57"/>
                  </a:lnTo>
                  <a:lnTo>
                    <a:pt x="27" y="0"/>
                  </a:lnTo>
                  <a:lnTo>
                    <a:pt x="1251" y="638"/>
                  </a:lnTo>
                  <a:lnTo>
                    <a:pt x="1245" y="7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947738" y="2308226"/>
              <a:ext cx="606425" cy="481013"/>
            </a:xfrm>
            <a:custGeom>
              <a:gdLst>
                <a:gd fmla="*/ 378 w 382" name="T0"/>
                <a:gd fmla="*/ 303 h 303" name="T1"/>
                <a:gd fmla="*/ 382 w 382" name="T2"/>
                <a:gd fmla="*/ 303 h 303" name="T3"/>
                <a:gd fmla="*/ 353 w 382" name="T4"/>
                <a:gd fmla="*/ 185 h 303" name="T5"/>
                <a:gd fmla="*/ 0 w 382" name="T6"/>
                <a:gd fmla="*/ 0 h 303" name="T7"/>
                <a:gd fmla="*/ 9 w 382" name="T8"/>
                <a:gd fmla="*/ 109 h 303" name="T9"/>
                <a:gd fmla="*/ 7 w 382" name="T10"/>
                <a:gd fmla="*/ 111 h 303" name="T11"/>
                <a:gd fmla="*/ 378 w 382" name="T12"/>
                <a:gd fmla="*/ 303 h 30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3" w="382">
                  <a:moveTo>
                    <a:pt x="378" y="303"/>
                  </a:moveTo>
                  <a:lnTo>
                    <a:pt x="382" y="303"/>
                  </a:lnTo>
                  <a:lnTo>
                    <a:pt x="353" y="185"/>
                  </a:lnTo>
                  <a:lnTo>
                    <a:pt x="0" y="0"/>
                  </a:lnTo>
                  <a:lnTo>
                    <a:pt x="9" y="109"/>
                  </a:lnTo>
                  <a:lnTo>
                    <a:pt x="7" y="111"/>
                  </a:lnTo>
                  <a:lnTo>
                    <a:pt x="378" y="303"/>
                  </a:lnTo>
                  <a:close/>
                </a:path>
              </a:pathLst>
            </a:cu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771525" y="2571751"/>
              <a:ext cx="742950" cy="381000"/>
            </a:xfrm>
            <a:custGeom>
              <a:gdLst>
                <a:gd fmla="*/ 466 w 468" name="T0"/>
                <a:gd fmla="*/ 193 h 240" name="T1"/>
                <a:gd fmla="*/ 468 w 468" name="T2"/>
                <a:gd fmla="*/ 196 h 240" name="T3"/>
                <a:gd fmla="*/ 355 w 468" name="T4"/>
                <a:gd fmla="*/ 240 h 240" name="T5"/>
                <a:gd fmla="*/ 0 w 468" name="T6"/>
                <a:gd fmla="*/ 57 h 240" name="T7"/>
                <a:gd fmla="*/ 95 w 468" name="T8"/>
                <a:gd fmla="*/ 2 h 240" name="T9"/>
                <a:gd fmla="*/ 95 w 468" name="T10"/>
                <a:gd fmla="*/ 0 h 240" name="T11"/>
                <a:gd fmla="*/ 466 w 468" name="T12"/>
                <a:gd fmla="*/ 193 h 24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0" w="468">
                  <a:moveTo>
                    <a:pt x="466" y="193"/>
                  </a:moveTo>
                  <a:lnTo>
                    <a:pt x="468" y="196"/>
                  </a:lnTo>
                  <a:lnTo>
                    <a:pt x="355" y="240"/>
                  </a:lnTo>
                  <a:lnTo>
                    <a:pt x="0" y="57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466" y="193"/>
                  </a:lnTo>
                  <a:close/>
                </a:path>
              </a:pathLst>
            </a:custGeom>
            <a:solidFill>
              <a:srgbClr val="FF88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850900" y="2474913"/>
              <a:ext cx="687388" cy="369888"/>
            </a:xfrm>
            <a:custGeom>
              <a:gdLst>
                <a:gd fmla="*/ 427 w 433" name="T0"/>
                <a:gd fmla="*/ 233 h 233" name="T1"/>
                <a:gd fmla="*/ 0 w 433" name="T2"/>
                <a:gd fmla="*/ 10 h 233" name="T3"/>
                <a:gd fmla="*/ 5 w 433" name="T4"/>
                <a:gd fmla="*/ 0 h 233" name="T5"/>
                <a:gd fmla="*/ 433 w 433" name="T6"/>
                <a:gd fmla="*/ 221 h 233" name="T7"/>
                <a:gd fmla="*/ 427 w 433" name="T8"/>
                <a:gd fmla="*/ 233 h 2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3" w="432">
                  <a:moveTo>
                    <a:pt x="427" y="233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433" y="221"/>
                  </a:lnTo>
                  <a:lnTo>
                    <a:pt x="427" y="233"/>
                  </a:ln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814763" y="4465638"/>
              <a:ext cx="260350" cy="257175"/>
            </a:xfrm>
            <a:custGeom>
              <a:gdLst>
                <a:gd fmla="*/ 22 w 86" name="T0"/>
                <a:gd fmla="*/ 0 h 85" name="T1"/>
                <a:gd fmla="*/ 0 w 86" name="T2"/>
                <a:gd fmla="*/ 20 h 85" name="T3"/>
                <a:gd fmla="*/ 64 w 86" name="T4"/>
                <a:gd fmla="*/ 85 h 85" name="T5"/>
                <a:gd fmla="*/ 86 w 86" name="T6"/>
                <a:gd fmla="*/ 64 h 85" name="T7"/>
                <a:gd fmla="*/ 22 w 86" name="T8"/>
                <a:gd fmla="*/ 0 h 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" w="86">
                  <a:moveTo>
                    <a:pt x="22" y="0"/>
                  </a:moveTo>
                  <a:cubicBezTo>
                    <a:pt x="15" y="7"/>
                    <a:pt x="7" y="14"/>
                    <a:pt x="0" y="20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622675" y="4271963"/>
              <a:ext cx="258763" cy="254000"/>
            </a:xfrm>
            <a:custGeom>
              <a:gdLst>
                <a:gd fmla="*/ 21 w 85" name="T0"/>
                <a:gd fmla="*/ 0 h 84" name="T1"/>
                <a:gd fmla="*/ 0 w 85" name="T2"/>
                <a:gd fmla="*/ 20 h 84" name="T3"/>
                <a:gd fmla="*/ 63 w 85" name="T4"/>
                <a:gd fmla="*/ 84 h 84" name="T5"/>
                <a:gd fmla="*/ 85 w 85" name="T6"/>
                <a:gd fmla="*/ 64 h 84" name="T7"/>
                <a:gd fmla="*/ 21 w 85" name="T8"/>
                <a:gd fmla="*/ 0 h 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4" w="85">
                  <a:moveTo>
                    <a:pt x="21" y="0"/>
                  </a:moveTo>
                  <a:cubicBezTo>
                    <a:pt x="14" y="7"/>
                    <a:pt x="7" y="13"/>
                    <a:pt x="0" y="20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70" y="78"/>
                    <a:pt x="78" y="71"/>
                    <a:pt x="85" y="64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08363" y="4054476"/>
              <a:ext cx="277813" cy="277813"/>
            </a:xfrm>
            <a:custGeom>
              <a:gdLst>
                <a:gd fmla="*/ 20 w 92" name="T0"/>
                <a:gd fmla="*/ 0 h 92" name="T1"/>
                <a:gd fmla="*/ 0 w 92" name="T2"/>
                <a:gd fmla="*/ 20 h 92" name="T3"/>
                <a:gd fmla="*/ 71 w 92" name="T4"/>
                <a:gd fmla="*/ 92 h 92" name="T5"/>
                <a:gd fmla="*/ 92 w 92" name="T6"/>
                <a:gd fmla="*/ 72 h 92" name="T7"/>
                <a:gd fmla="*/ 20 w 92" name="T8"/>
                <a:gd fmla="*/ 0 h 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2" w="92">
                  <a:moveTo>
                    <a:pt x="20" y="0"/>
                  </a:moveTo>
                  <a:cubicBezTo>
                    <a:pt x="14" y="7"/>
                    <a:pt x="7" y="14"/>
                    <a:pt x="0" y="20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8" y="85"/>
                    <a:pt x="85" y="79"/>
                    <a:pt x="92" y="7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3189288" y="3836988"/>
              <a:ext cx="279400" cy="277813"/>
            </a:xfrm>
            <a:custGeom>
              <a:gdLst>
                <a:gd fmla="*/ 20 w 92" name="T0"/>
                <a:gd fmla="*/ 0 h 92" name="T1"/>
                <a:gd fmla="*/ 0 w 92" name="T2"/>
                <a:gd fmla="*/ 19 h 92" name="T3"/>
                <a:gd fmla="*/ 72 w 92" name="T4"/>
                <a:gd fmla="*/ 92 h 92" name="T5"/>
                <a:gd fmla="*/ 92 w 92" name="T6"/>
                <a:gd fmla="*/ 72 h 92" name="T7"/>
                <a:gd fmla="*/ 20 w 92" name="T8"/>
                <a:gd fmla="*/ 0 h 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2" w="92">
                  <a:moveTo>
                    <a:pt x="20" y="0"/>
                  </a:moveTo>
                  <a:cubicBezTo>
                    <a:pt x="14" y="7"/>
                    <a:pt x="7" y="13"/>
                    <a:pt x="0" y="1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9" y="86"/>
                    <a:pt x="86" y="79"/>
                    <a:pt x="92" y="7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2898775" y="3497263"/>
              <a:ext cx="352425" cy="396875"/>
            </a:xfrm>
            <a:custGeom>
              <a:gdLst>
                <a:gd fmla="*/ 3 w 116" name="T0"/>
                <a:gd fmla="*/ 0 h 131" name="T1"/>
                <a:gd fmla="*/ 3 w 116" name="T2"/>
                <a:gd fmla="*/ 0 h 131" name="T3"/>
                <a:gd fmla="*/ 0 w 116" name="T4"/>
                <a:gd fmla="*/ 34 h 131" name="T5"/>
                <a:gd fmla="*/ 0 w 116" name="T6"/>
                <a:gd fmla="*/ 34 h 131" name="T7"/>
                <a:gd fmla="*/ 96 w 116" name="T8"/>
                <a:gd fmla="*/ 131 h 131" name="T9"/>
                <a:gd fmla="*/ 116 w 116" name="T10"/>
                <a:gd fmla="*/ 112 h 131" name="T11"/>
                <a:gd fmla="*/ 3 w 116" name="T12"/>
                <a:gd fmla="*/ 0 h 1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1" w="11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6" y="131"/>
                    <a:pt x="96" y="131"/>
                    <a:pt x="96" y="131"/>
                  </a:cubicBezTo>
                  <a:cubicBezTo>
                    <a:pt x="103" y="125"/>
                    <a:pt x="110" y="119"/>
                    <a:pt x="116" y="11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2889250" y="3497263"/>
              <a:ext cx="19050" cy="103188"/>
            </a:xfrm>
            <a:custGeom>
              <a:gdLst>
                <a:gd fmla="*/ 12 w 12" name="T0"/>
                <a:gd fmla="*/ 0 h 65" name="T1"/>
                <a:gd fmla="*/ 0 w 12" name="T2"/>
                <a:gd fmla="*/ 59 h 65" name="T3"/>
                <a:gd fmla="*/ 6 w 12" name="T4"/>
                <a:gd fmla="*/ 65 h 65" name="T5"/>
                <a:gd fmla="*/ 6 w 12" name="T6"/>
                <a:gd fmla="*/ 65 h 65" name="T7"/>
                <a:gd fmla="*/ 12 w 12" name="T8"/>
                <a:gd fmla="*/ 0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12">
                  <a:moveTo>
                    <a:pt x="12" y="0"/>
                  </a:moveTo>
                  <a:lnTo>
                    <a:pt x="0" y="59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A9B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2889250" y="3497263"/>
              <a:ext cx="19050" cy="103188"/>
            </a:xfrm>
            <a:custGeom>
              <a:gdLst>
                <a:gd fmla="*/ 12 w 12" name="T0"/>
                <a:gd fmla="*/ 0 h 65" name="T1"/>
                <a:gd fmla="*/ 0 w 12" name="T2"/>
                <a:gd fmla="*/ 59 h 65" name="T3"/>
                <a:gd fmla="*/ 6 w 12" name="T4"/>
                <a:gd fmla="*/ 65 h 65" name="T5"/>
                <a:gd fmla="*/ 6 w 12" name="T6"/>
                <a:gd fmla="*/ 65 h 65" name="T7"/>
                <a:gd fmla="*/ 12 w 12" name="T8"/>
                <a:gd fmla="*/ 0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12">
                  <a:moveTo>
                    <a:pt x="12" y="0"/>
                  </a:moveTo>
                  <a:lnTo>
                    <a:pt x="0" y="59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304325" y="339657"/>
            <a:ext cx="558335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Achieve Goal</a:t>
            </a: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val="3515950758"/>
              </p:ext>
            </p:extLst>
          </p:nvPr>
        </p:nvGraphicFramePr>
        <p:xfrm>
          <a:off x="5937988" y="1959138"/>
          <a:ext cx="5130062" cy="3908264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5130062">
                  <a:extLst>
                    <a:ext uri="{9D8B030D-6E8A-4147-A177-3AD203B41FA5}">
                      <a16:colId xmlns:a16="http://schemas.microsoft.com/office/drawing/2014/main" val="3742811061"/>
                    </a:ext>
                  </a:extLst>
                </a:gridCol>
              </a:tblGrid>
              <a:tr h="488533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2400">
                          <a:latin charset="-122" panose="020b0300000000000000" pitchFamily="34" typeface="思源黑体 CN Light"/>
                          <a:ea charset="-122" panose="020b0300000000000000" pitchFamily="34" typeface="思源黑体 CN Light"/>
                        </a:rPr>
                        <a:t>项目</a:t>
                      </a:r>
                    </a:p>
                  </a:txBody>
                  <a:tcPr anchor="ctr">
                    <a:lnB cmpd="sng" w="38100">
                      <a:noFill/>
                    </a:lnB>
                    <a:solidFill>
                      <a:srgbClr val="43C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47162"/>
                  </a:ext>
                </a:extLst>
              </a:tr>
              <a:tr h="488533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/>
                        <a:t>点击输入内容</a:t>
                      </a:r>
                    </a:p>
                  </a:txBody>
                  <a:tcPr anchor="ctr"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560697"/>
                  </a:ext>
                </a:extLst>
              </a:tr>
              <a:tr h="488533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/>
                        <a:t>点击输入内容</a:t>
                      </a:r>
                    </a:p>
                  </a:txBody>
                  <a:tcPr anchor="ctr">
                    <a:lnT cmpd="sng" w="12700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358210"/>
                  </a:ext>
                </a:extLst>
              </a:tr>
              <a:tr h="488533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/>
                        <a:t>点击输入内容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033893"/>
                  </a:ext>
                </a:extLst>
              </a:tr>
              <a:tr h="488533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/>
                        <a:t>点击输入内容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06183"/>
                  </a:ext>
                </a:extLst>
              </a:tr>
              <a:tr h="488533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/>
                        <a:t>点击输入内容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56693"/>
                  </a:ext>
                </a:extLst>
              </a:tr>
              <a:tr h="488533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/>
                        <a:t>点击输入内容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38831"/>
                  </a:ext>
                </a:extLst>
              </a:tr>
              <a:tr h="488533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/>
                        <a:t>点击输入内容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2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179133363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50" y="1705945"/>
            <a:ext cx="7200900" cy="426879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304325" y="339657"/>
            <a:ext cx="639212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Consumer Analysis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678289" y="3652319"/>
            <a:ext cx="3075562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30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这里是示例文字，请单击此处编辑成您的文字，这里是示例文字，请单击此处编辑成您的文字。</a:t>
            </a:r>
          </a:p>
        </p:txBody>
      </p:sp>
    </p:spTree>
    <p:extLst>
      <p:ext uri="{BB962C8B-B14F-4D97-AF65-F5344CB8AC3E}">
        <p14:creationId val="106099701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3267076" y="2138963"/>
            <a:ext cx="5657849" cy="3761175"/>
            <a:chOff x="3352800" y="2144324"/>
            <a:chExt cx="5657849" cy="3761175"/>
          </a:xfrm>
        </p:grpSpPr>
        <p:grpSp>
          <p:nvGrpSpPr>
            <p:cNvPr id="22" name="组合 21"/>
            <p:cNvGrpSpPr/>
            <p:nvPr/>
          </p:nvGrpSpPr>
          <p:grpSpPr>
            <a:xfrm>
              <a:off x="4607306" y="3672816"/>
              <a:ext cx="3107944" cy="561432"/>
              <a:chOff x="4757737" y="3683059"/>
              <a:chExt cx="2676525" cy="561432"/>
            </a:xfrm>
          </p:grpSpPr>
          <p:sp>
            <p:nvSpPr>
              <p:cNvPr id="19" name="梯形 18"/>
              <p:cNvSpPr/>
              <p:nvPr/>
            </p:nvSpPr>
            <p:spPr>
              <a:xfrm>
                <a:off x="4757737" y="3683059"/>
                <a:ext cx="2676525" cy="98509"/>
              </a:xfrm>
              <a:prstGeom prst="trapezoid">
                <a:avLst>
                  <a:gd fmla="val 367093" name="adj"/>
                </a:avLst>
              </a:prstGeom>
              <a:solidFill>
                <a:srgbClr val="DF3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757737" y="3779347"/>
                <a:ext cx="2676525" cy="465144"/>
              </a:xfrm>
              <a:prstGeom prst="rect">
                <a:avLst/>
              </a:prstGeom>
              <a:solidFill>
                <a:srgbClr val="E24C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/>
                  <a:t>点击输入内容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981450" y="4235384"/>
              <a:ext cx="4404179" cy="982481"/>
              <a:chOff x="4757737" y="3683059"/>
              <a:chExt cx="2676525" cy="561432"/>
            </a:xfrm>
          </p:grpSpPr>
          <p:sp>
            <p:nvSpPr>
              <p:cNvPr id="24" name="梯形 23"/>
              <p:cNvSpPr/>
              <p:nvPr/>
            </p:nvSpPr>
            <p:spPr>
              <a:xfrm>
                <a:off x="4757737" y="3683059"/>
                <a:ext cx="2676525" cy="98509"/>
              </a:xfrm>
              <a:prstGeom prst="trapezoid">
                <a:avLst>
                  <a:gd fmla="val 367093" name="adj"/>
                </a:avLst>
              </a:prstGeom>
              <a:solidFill>
                <a:srgbClr val="4F9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757737" y="3779347"/>
                <a:ext cx="2676525" cy="465144"/>
              </a:xfrm>
              <a:prstGeom prst="rect">
                <a:avLst/>
              </a:prstGeom>
              <a:solidFill>
                <a:srgbClr val="65A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 rtlCol="0"/>
              <a:lstStyle/>
              <a:p>
                <a:pPr algn="ctr"/>
                <a:r>
                  <a:rPr altLang="en-US" lang="zh-CN" sz="2400"/>
                  <a:t>点击输入内容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52800" y="4914144"/>
              <a:ext cx="5657849" cy="991355"/>
              <a:chOff x="4757737" y="3683059"/>
              <a:chExt cx="2676525" cy="561432"/>
            </a:xfrm>
          </p:grpSpPr>
          <p:sp>
            <p:nvSpPr>
              <p:cNvPr id="30" name="梯形 29"/>
              <p:cNvSpPr/>
              <p:nvPr/>
            </p:nvSpPr>
            <p:spPr>
              <a:xfrm>
                <a:off x="4757737" y="3683059"/>
                <a:ext cx="2676525" cy="98509"/>
              </a:xfrm>
              <a:prstGeom prst="trapezoid">
                <a:avLst>
                  <a:gd fmla="val 367093" name="adj"/>
                </a:avLst>
              </a:prstGeom>
              <a:solidFill>
                <a:srgbClr val="36B4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757737" y="3779347"/>
                <a:ext cx="2676525" cy="465144"/>
              </a:xfrm>
              <a:prstGeom prst="rect">
                <a:avLst/>
              </a:prstGeom>
              <a:solidFill>
                <a:srgbClr val="43C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lang="zh-CN" sz="3200"/>
                  <a:t>点击输入内容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412454" y="2144324"/>
              <a:ext cx="1497647" cy="1548012"/>
              <a:chOff x="3440113" y="2025651"/>
              <a:chExt cx="1604963" cy="1658937"/>
            </a:xfrm>
          </p:grpSpPr>
          <p:sp>
            <p:nvSpPr>
              <p:cNvPr id="7" name="AutoShape 3"/>
              <p:cNvSpPr>
                <a:spLocks noChangeArrowheads="1" noChangeAspect="1" noTextEdit="1"/>
              </p:cNvSpPr>
              <p:nvPr/>
            </p:nvSpPr>
            <p:spPr bwMode="auto">
              <a:xfrm>
                <a:off x="3440113" y="2027238"/>
                <a:ext cx="1597025" cy="1655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5"/>
              <p:cNvSpPr/>
              <p:nvPr/>
            </p:nvSpPr>
            <p:spPr bwMode="auto">
              <a:xfrm>
                <a:off x="3725863" y="2065338"/>
                <a:ext cx="1090613" cy="1544637"/>
              </a:xfrm>
              <a:custGeom>
                <a:gdLst>
                  <a:gd fmla="*/ 918 w 975" name="T0"/>
                  <a:gd fmla="*/ 527 h 1385" name="T1"/>
                  <a:gd fmla="*/ 975 w 975" name="T2"/>
                  <a:gd fmla="*/ 0 h 1385" name="T3"/>
                  <a:gd fmla="*/ 0 w 975" name="T4"/>
                  <a:gd fmla="*/ 0 h 1385" name="T5"/>
                  <a:gd fmla="*/ 57 w 975" name="T6"/>
                  <a:gd fmla="*/ 527 h 1385" name="T7"/>
                  <a:gd fmla="*/ 446 w 975" name="T8"/>
                  <a:gd fmla="*/ 992 h 1385" name="T9"/>
                  <a:gd fmla="*/ 446 w 975" name="T10"/>
                  <a:gd fmla="*/ 1261 h 1385" name="T11"/>
                  <a:gd fmla="*/ 214 w 975" name="T12"/>
                  <a:gd fmla="*/ 1261 h 1385" name="T13"/>
                  <a:gd fmla="*/ 132 w 975" name="T14"/>
                  <a:gd fmla="*/ 1385 h 1385" name="T15"/>
                  <a:gd fmla="*/ 842 w 975" name="T16"/>
                  <a:gd fmla="*/ 1385 h 1385" name="T17"/>
                  <a:gd fmla="*/ 761 w 975" name="T18"/>
                  <a:gd fmla="*/ 1261 h 1385" name="T19"/>
                  <a:gd fmla="*/ 529 w 975" name="T20"/>
                  <a:gd fmla="*/ 1261 h 1385" name="T21"/>
                  <a:gd fmla="*/ 529 w 975" name="T22"/>
                  <a:gd fmla="*/ 992 h 1385" name="T23"/>
                  <a:gd fmla="*/ 918 w 975" name="T24"/>
                  <a:gd fmla="*/ 527 h 138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385" w="975">
                    <a:moveTo>
                      <a:pt x="918" y="527"/>
                    </a:moveTo>
                    <a:cubicBezTo>
                      <a:pt x="975" y="0"/>
                      <a:pt x="975" y="0"/>
                      <a:pt x="9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7" y="527"/>
                      <a:pt x="57" y="527"/>
                      <a:pt x="57" y="527"/>
                    </a:cubicBezTo>
                    <a:cubicBezTo>
                      <a:pt x="57" y="770"/>
                      <a:pt x="228" y="969"/>
                      <a:pt x="446" y="992"/>
                    </a:cubicBezTo>
                    <a:cubicBezTo>
                      <a:pt x="446" y="1261"/>
                      <a:pt x="446" y="1261"/>
                      <a:pt x="446" y="1261"/>
                    </a:cubicBezTo>
                    <a:cubicBezTo>
                      <a:pt x="214" y="1261"/>
                      <a:pt x="214" y="1261"/>
                      <a:pt x="214" y="1261"/>
                    </a:cubicBezTo>
                    <a:cubicBezTo>
                      <a:pt x="169" y="1261"/>
                      <a:pt x="132" y="1316"/>
                      <a:pt x="132" y="1385"/>
                    </a:cubicBezTo>
                    <a:cubicBezTo>
                      <a:pt x="842" y="1385"/>
                      <a:pt x="842" y="1385"/>
                      <a:pt x="842" y="1385"/>
                    </a:cubicBezTo>
                    <a:cubicBezTo>
                      <a:pt x="842" y="1316"/>
                      <a:pt x="806" y="1261"/>
                      <a:pt x="761" y="1261"/>
                    </a:cubicBezTo>
                    <a:cubicBezTo>
                      <a:pt x="529" y="1261"/>
                      <a:pt x="529" y="1261"/>
                      <a:pt x="529" y="1261"/>
                    </a:cubicBezTo>
                    <a:cubicBezTo>
                      <a:pt x="529" y="992"/>
                      <a:pt x="529" y="992"/>
                      <a:pt x="529" y="992"/>
                    </a:cubicBezTo>
                    <a:cubicBezTo>
                      <a:pt x="747" y="969"/>
                      <a:pt x="918" y="770"/>
                      <a:pt x="918" y="527"/>
                    </a:cubicBezTo>
                    <a:close/>
                  </a:path>
                </a:pathLst>
              </a:custGeom>
              <a:solidFill>
                <a:srgbClr val="FFCE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4683126" y="2219325"/>
                <a:ext cx="361950" cy="642937"/>
              </a:xfrm>
              <a:custGeom>
                <a:gdLst>
                  <a:gd fmla="*/ 270 w 323" name="T0"/>
                  <a:gd fmla="*/ 52 h 576" name="T1"/>
                  <a:gd fmla="*/ 141 w 323" name="T2"/>
                  <a:gd fmla="*/ 8 h 576" name="T3"/>
                  <a:gd fmla="*/ 88 w 323" name="T4"/>
                  <a:gd fmla="*/ 1 h 576" name="T5"/>
                  <a:gd fmla="*/ 83 w 323" name="T6"/>
                  <a:gd fmla="*/ 0 h 576" name="T7"/>
                  <a:gd fmla="*/ 75 w 323" name="T8"/>
                  <a:gd fmla="*/ 54 h 576" name="T9"/>
                  <a:gd fmla="*/ 82 w 323" name="T10"/>
                  <a:gd fmla="*/ 55 h 576" name="T11"/>
                  <a:gd fmla="*/ 133 w 323" name="T12"/>
                  <a:gd fmla="*/ 61 h 576" name="T13"/>
                  <a:gd fmla="*/ 261 w 323" name="T14"/>
                  <a:gd fmla="*/ 183 h 576" name="T15"/>
                  <a:gd fmla="*/ 11 w 323" name="T16"/>
                  <a:gd fmla="*/ 495 h 576" name="T17"/>
                  <a:gd fmla="*/ 0 w 323" name="T18"/>
                  <a:gd fmla="*/ 576 h 576" name="T19"/>
                  <a:gd fmla="*/ 130 w 323" name="T20"/>
                  <a:gd fmla="*/ 460 h 576" name="T21"/>
                  <a:gd fmla="*/ 315 w 323" name="T22"/>
                  <a:gd fmla="*/ 191 h 576" name="T23"/>
                  <a:gd fmla="*/ 270 w 323" name="T24"/>
                  <a:gd fmla="*/ 52 h 57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6" w="323">
                    <a:moveTo>
                      <a:pt x="270" y="52"/>
                    </a:moveTo>
                    <a:cubicBezTo>
                      <a:pt x="234" y="24"/>
                      <a:pt x="185" y="14"/>
                      <a:pt x="141" y="8"/>
                    </a:cubicBezTo>
                    <a:cubicBezTo>
                      <a:pt x="123" y="5"/>
                      <a:pt x="105" y="3"/>
                      <a:pt x="88" y="1"/>
                    </a:cubicBezTo>
                    <a:cubicBezTo>
                      <a:pt x="86" y="1"/>
                      <a:pt x="85" y="1"/>
                      <a:pt x="83" y="0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8" y="55"/>
                      <a:pt x="80" y="55"/>
                      <a:pt x="82" y="55"/>
                    </a:cubicBezTo>
                    <a:cubicBezTo>
                      <a:pt x="99" y="57"/>
                      <a:pt x="116" y="59"/>
                      <a:pt x="133" y="61"/>
                    </a:cubicBezTo>
                    <a:cubicBezTo>
                      <a:pt x="241" y="77"/>
                      <a:pt x="272" y="107"/>
                      <a:pt x="261" y="183"/>
                    </a:cubicBezTo>
                    <a:cubicBezTo>
                      <a:pt x="248" y="273"/>
                      <a:pt x="112" y="408"/>
                      <a:pt x="11" y="495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30" y="551"/>
                      <a:pt x="79" y="509"/>
                      <a:pt x="130" y="460"/>
                    </a:cubicBezTo>
                    <a:cubicBezTo>
                      <a:pt x="242" y="351"/>
                      <a:pt x="304" y="261"/>
                      <a:pt x="315" y="191"/>
                    </a:cubicBezTo>
                    <a:cubicBezTo>
                      <a:pt x="323" y="129"/>
                      <a:pt x="308" y="83"/>
                      <a:pt x="270" y="52"/>
                    </a:cubicBezTo>
                    <a:close/>
                  </a:path>
                </a:pathLst>
              </a:custGeom>
              <a:solidFill>
                <a:srgbClr val="FFCE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3503613" y="2219325"/>
                <a:ext cx="361950" cy="642937"/>
              </a:xfrm>
              <a:custGeom>
                <a:gdLst>
                  <a:gd fmla="*/ 54 w 324" name="T0"/>
                  <a:gd fmla="*/ 52 h 576" name="T1"/>
                  <a:gd fmla="*/ 183 w 324" name="T2"/>
                  <a:gd fmla="*/ 8 h 576" name="T3"/>
                  <a:gd fmla="*/ 235 w 324" name="T4"/>
                  <a:gd fmla="*/ 1 h 576" name="T5"/>
                  <a:gd fmla="*/ 240 w 324" name="T6"/>
                  <a:gd fmla="*/ 0 h 576" name="T7"/>
                  <a:gd fmla="*/ 248 w 324" name="T8"/>
                  <a:gd fmla="*/ 54 h 576" name="T9"/>
                  <a:gd fmla="*/ 242 w 324" name="T10"/>
                  <a:gd fmla="*/ 55 h 576" name="T11"/>
                  <a:gd fmla="*/ 190 w 324" name="T12"/>
                  <a:gd fmla="*/ 61 h 576" name="T13"/>
                  <a:gd fmla="*/ 63 w 324" name="T14"/>
                  <a:gd fmla="*/ 183 h 576" name="T15"/>
                  <a:gd fmla="*/ 312 w 324" name="T16"/>
                  <a:gd fmla="*/ 495 h 576" name="T17"/>
                  <a:gd fmla="*/ 324 w 324" name="T18"/>
                  <a:gd fmla="*/ 576 h 576" name="T19"/>
                  <a:gd fmla="*/ 194 w 324" name="T20"/>
                  <a:gd fmla="*/ 460 h 576" name="T21"/>
                  <a:gd fmla="*/ 9 w 324" name="T22"/>
                  <a:gd fmla="*/ 191 h 576" name="T23"/>
                  <a:gd fmla="*/ 54 w 324" name="T24"/>
                  <a:gd fmla="*/ 52 h 57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6" w="324">
                    <a:moveTo>
                      <a:pt x="54" y="52"/>
                    </a:moveTo>
                    <a:cubicBezTo>
                      <a:pt x="89" y="24"/>
                      <a:pt x="139" y="14"/>
                      <a:pt x="183" y="8"/>
                    </a:cubicBezTo>
                    <a:cubicBezTo>
                      <a:pt x="200" y="5"/>
                      <a:pt x="218" y="3"/>
                      <a:pt x="235" y="1"/>
                    </a:cubicBezTo>
                    <a:cubicBezTo>
                      <a:pt x="237" y="1"/>
                      <a:pt x="238" y="1"/>
                      <a:pt x="240" y="0"/>
                    </a:cubicBezTo>
                    <a:cubicBezTo>
                      <a:pt x="248" y="54"/>
                      <a:pt x="248" y="54"/>
                      <a:pt x="248" y="54"/>
                    </a:cubicBezTo>
                    <a:cubicBezTo>
                      <a:pt x="246" y="55"/>
                      <a:pt x="244" y="55"/>
                      <a:pt x="242" y="55"/>
                    </a:cubicBezTo>
                    <a:cubicBezTo>
                      <a:pt x="225" y="57"/>
                      <a:pt x="207" y="59"/>
                      <a:pt x="190" y="61"/>
                    </a:cubicBezTo>
                    <a:cubicBezTo>
                      <a:pt x="82" y="77"/>
                      <a:pt x="51" y="107"/>
                      <a:pt x="63" y="183"/>
                    </a:cubicBezTo>
                    <a:cubicBezTo>
                      <a:pt x="76" y="273"/>
                      <a:pt x="211" y="408"/>
                      <a:pt x="312" y="495"/>
                    </a:cubicBezTo>
                    <a:cubicBezTo>
                      <a:pt x="324" y="576"/>
                      <a:pt x="324" y="576"/>
                      <a:pt x="324" y="576"/>
                    </a:cubicBezTo>
                    <a:cubicBezTo>
                      <a:pt x="293" y="551"/>
                      <a:pt x="244" y="509"/>
                      <a:pt x="194" y="460"/>
                    </a:cubicBezTo>
                    <a:cubicBezTo>
                      <a:pt x="81" y="351"/>
                      <a:pt x="19" y="261"/>
                      <a:pt x="9" y="191"/>
                    </a:cubicBezTo>
                    <a:cubicBezTo>
                      <a:pt x="0" y="129"/>
                      <a:pt x="15" y="83"/>
                      <a:pt x="54" y="52"/>
                    </a:cubicBezTo>
                    <a:close/>
                  </a:path>
                </a:pathLst>
              </a:custGeom>
              <a:solidFill>
                <a:srgbClr val="FFCE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4146551" y="2346325"/>
                <a:ext cx="277813" cy="390525"/>
              </a:xfrm>
              <a:custGeom>
                <a:gdLst>
                  <a:gd fmla="*/ 3 w 175" name="T0"/>
                  <a:gd fmla="*/ 0 h 246" name="T1"/>
                  <a:gd fmla="*/ 131 w 175" name="T2"/>
                  <a:gd fmla="*/ 0 h 246" name="T3"/>
                  <a:gd fmla="*/ 131 w 175" name="T4"/>
                  <a:gd fmla="*/ 175 h 246" name="T5"/>
                  <a:gd fmla="*/ 175 w 175" name="T6"/>
                  <a:gd fmla="*/ 175 h 246" name="T7"/>
                  <a:gd fmla="*/ 175 w 175" name="T8"/>
                  <a:gd fmla="*/ 246 h 246" name="T9"/>
                  <a:gd fmla="*/ 0 w 175" name="T10"/>
                  <a:gd fmla="*/ 246 h 246" name="T11"/>
                  <a:gd fmla="*/ 0 w 175" name="T12"/>
                  <a:gd fmla="*/ 175 h 246" name="T13"/>
                  <a:gd fmla="*/ 45 w 175" name="T14"/>
                  <a:gd fmla="*/ 175 h 246" name="T15"/>
                  <a:gd fmla="*/ 45 w 175" name="T16"/>
                  <a:gd fmla="*/ 70 h 246" name="T17"/>
                  <a:gd fmla="*/ 3 w 175" name="T18"/>
                  <a:gd fmla="*/ 70 h 246" name="T19"/>
                  <a:gd fmla="*/ 3 w 175" name="T20"/>
                  <a:gd fmla="*/ 0 h 24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6" w="175">
                    <a:moveTo>
                      <a:pt x="3" y="0"/>
                    </a:moveTo>
                    <a:lnTo>
                      <a:pt x="131" y="0"/>
                    </a:lnTo>
                    <a:lnTo>
                      <a:pt x="131" y="175"/>
                    </a:lnTo>
                    <a:lnTo>
                      <a:pt x="175" y="175"/>
                    </a:lnTo>
                    <a:lnTo>
                      <a:pt x="175" y="246"/>
                    </a:lnTo>
                    <a:lnTo>
                      <a:pt x="0" y="246"/>
                    </a:lnTo>
                    <a:lnTo>
                      <a:pt x="0" y="175"/>
                    </a:lnTo>
                    <a:lnTo>
                      <a:pt x="45" y="175"/>
                    </a:lnTo>
                    <a:lnTo>
                      <a:pt x="45" y="70"/>
                    </a:lnTo>
                    <a:lnTo>
                      <a:pt x="3" y="7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3821113" y="3595688"/>
                <a:ext cx="900113" cy="88900"/>
              </a:xfrm>
              <a:custGeom>
                <a:gdLst>
                  <a:gd fmla="*/ 805 w 805" name="T0"/>
                  <a:gd fmla="*/ 66 h 80" name="T1"/>
                  <a:gd fmla="*/ 793 w 805" name="T2"/>
                  <a:gd fmla="*/ 80 h 80" name="T3"/>
                  <a:gd fmla="*/ 13 w 805" name="T4"/>
                  <a:gd fmla="*/ 80 h 80" name="T5"/>
                  <a:gd fmla="*/ 0 w 805" name="T6"/>
                  <a:gd fmla="*/ 66 h 80" name="T7"/>
                  <a:gd fmla="*/ 0 w 805" name="T8"/>
                  <a:gd fmla="*/ 14 h 80" name="T9"/>
                  <a:gd fmla="*/ 13 w 805" name="T10"/>
                  <a:gd fmla="*/ 0 h 80" name="T11"/>
                  <a:gd fmla="*/ 793 w 805" name="T12"/>
                  <a:gd fmla="*/ 0 h 80" name="T13"/>
                  <a:gd fmla="*/ 805 w 805" name="T14"/>
                  <a:gd fmla="*/ 14 h 80" name="T15"/>
                  <a:gd fmla="*/ 805 w 805" name="T16"/>
                  <a:gd fmla="*/ 66 h 8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0" w="805">
                    <a:moveTo>
                      <a:pt x="805" y="66"/>
                    </a:moveTo>
                    <a:cubicBezTo>
                      <a:pt x="805" y="74"/>
                      <a:pt x="799" y="80"/>
                      <a:pt x="793" y="80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6" y="80"/>
                      <a:pt x="0" y="74"/>
                      <a:pt x="0" y="6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793" y="0"/>
                      <a:pt x="793" y="0"/>
                      <a:pt x="793" y="0"/>
                    </a:cubicBezTo>
                    <a:cubicBezTo>
                      <a:pt x="799" y="0"/>
                      <a:pt x="805" y="6"/>
                      <a:pt x="805" y="14"/>
                    </a:cubicBezTo>
                    <a:lnTo>
                      <a:pt x="805" y="66"/>
                    </a:lnTo>
                    <a:close/>
                  </a:path>
                </a:pathLst>
              </a:custGeom>
              <a:solidFill>
                <a:srgbClr val="FFCE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10"/>
              <p:cNvSpPr/>
              <p:nvPr/>
            </p:nvSpPr>
            <p:spPr bwMode="auto">
              <a:xfrm>
                <a:off x="4570413" y="2254250"/>
                <a:ext cx="82550" cy="82550"/>
              </a:xfrm>
              <a:custGeom>
                <a:gdLst>
                  <a:gd fmla="*/ 73 w 73" name="T0"/>
                  <a:gd fmla="*/ 37 h 73" name="T1"/>
                  <a:gd fmla="*/ 37 w 73" name="T2"/>
                  <a:gd fmla="*/ 73 h 73" name="T3"/>
                  <a:gd fmla="*/ 0 w 73" name="T4"/>
                  <a:gd fmla="*/ 37 h 73" name="T5"/>
                  <a:gd fmla="*/ 37 w 73" name="T6"/>
                  <a:gd fmla="*/ 0 h 73" name="T7"/>
                  <a:gd fmla="*/ 73 w 73" name="T8"/>
                  <a:gd fmla="*/ 37 h 7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3" w="73">
                    <a:moveTo>
                      <a:pt x="73" y="37"/>
                    </a:moveTo>
                    <a:cubicBezTo>
                      <a:pt x="50" y="45"/>
                      <a:pt x="44" y="51"/>
                      <a:pt x="37" y="73"/>
                    </a:cubicBezTo>
                    <a:cubicBezTo>
                      <a:pt x="29" y="51"/>
                      <a:pt x="23" y="45"/>
                      <a:pt x="0" y="37"/>
                    </a:cubicBezTo>
                    <a:cubicBezTo>
                      <a:pt x="23" y="29"/>
                      <a:pt x="29" y="23"/>
                      <a:pt x="37" y="0"/>
                    </a:cubicBezTo>
                    <a:cubicBezTo>
                      <a:pt x="44" y="23"/>
                      <a:pt x="50" y="29"/>
                      <a:pt x="73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4514851" y="2025651"/>
                <a:ext cx="346075" cy="344487"/>
              </a:xfrm>
              <a:custGeom>
                <a:gdLst>
                  <a:gd fmla="*/ 309 w 309" name="T0"/>
                  <a:gd fmla="*/ 154 h 309" name="T1"/>
                  <a:gd fmla="*/ 156 w 309" name="T2"/>
                  <a:gd fmla="*/ 309 h 309" name="T3"/>
                  <a:gd fmla="*/ 0 w 309" name="T4"/>
                  <a:gd fmla="*/ 156 h 309" name="T5"/>
                  <a:gd fmla="*/ 154 w 309" name="T6"/>
                  <a:gd fmla="*/ 0 h 309" name="T7"/>
                  <a:gd fmla="*/ 309 w 309" name="T8"/>
                  <a:gd fmla="*/ 154 h 30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9" w="309">
                    <a:moveTo>
                      <a:pt x="309" y="154"/>
                    </a:moveTo>
                    <a:cubicBezTo>
                      <a:pt x="160" y="158"/>
                      <a:pt x="158" y="160"/>
                      <a:pt x="156" y="309"/>
                    </a:cubicBezTo>
                    <a:cubicBezTo>
                      <a:pt x="152" y="160"/>
                      <a:pt x="149" y="158"/>
                      <a:pt x="0" y="156"/>
                    </a:cubicBezTo>
                    <a:cubicBezTo>
                      <a:pt x="149" y="152"/>
                      <a:pt x="152" y="149"/>
                      <a:pt x="154" y="0"/>
                    </a:cubicBezTo>
                    <a:cubicBezTo>
                      <a:pt x="158" y="149"/>
                      <a:pt x="160" y="151"/>
                      <a:pt x="309" y="1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3440113" y="2185988"/>
                <a:ext cx="219075" cy="219075"/>
              </a:xfrm>
              <a:custGeom>
                <a:gdLst>
                  <a:gd fmla="*/ 196 w 196" name="T0"/>
                  <a:gd fmla="*/ 97 h 196" name="T1"/>
                  <a:gd fmla="*/ 99 w 196" name="T2"/>
                  <a:gd fmla="*/ 196 h 196" name="T3"/>
                  <a:gd fmla="*/ 0 w 196" name="T4"/>
                  <a:gd fmla="*/ 98 h 196" name="T5"/>
                  <a:gd fmla="*/ 98 w 196" name="T6"/>
                  <a:gd fmla="*/ 0 h 196" name="T7"/>
                  <a:gd fmla="*/ 196 w 196" name="T8"/>
                  <a:gd fmla="*/ 97 h 1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6" w="196">
                    <a:moveTo>
                      <a:pt x="196" y="97"/>
                    </a:moveTo>
                    <a:cubicBezTo>
                      <a:pt x="102" y="100"/>
                      <a:pt x="100" y="101"/>
                      <a:pt x="99" y="196"/>
                    </a:cubicBezTo>
                    <a:cubicBezTo>
                      <a:pt x="96" y="101"/>
                      <a:pt x="95" y="100"/>
                      <a:pt x="0" y="98"/>
                    </a:cubicBezTo>
                    <a:cubicBezTo>
                      <a:pt x="95" y="96"/>
                      <a:pt x="96" y="94"/>
                      <a:pt x="98" y="0"/>
                    </a:cubicBezTo>
                    <a:cubicBezTo>
                      <a:pt x="100" y="94"/>
                      <a:pt x="102" y="96"/>
                      <a:pt x="196" y="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val="1111664818"/>
              </p:ext>
            </p:extLst>
          </p:nvPr>
        </p:nvGraphicFramePr>
        <p:xfrm>
          <a:off x="283431" y="2802608"/>
          <a:ext cx="2558230" cy="2681112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558230">
                  <a:extLst>
                    <a:ext uri="{9D8B030D-6E8A-4147-A177-3AD203B41FA5}">
                      <a16:colId xmlns:a16="http://schemas.microsoft.com/office/drawing/2014/main" val="3503724505"/>
                    </a:ext>
                  </a:extLst>
                </a:gridCol>
              </a:tblGrid>
              <a:tr h="670278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2000"/>
                        <a:t>关键词</a:t>
                      </a:r>
                    </a:p>
                  </a:txBody>
                  <a:tcPr anchor="ctr" marB="43499" marL="86998" marR="86998" marT="43499">
                    <a:solidFill>
                      <a:srgbClr val="65A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51429"/>
                  </a:ext>
                </a:extLst>
              </a:tr>
              <a:tr h="670278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2000"/>
                        <a:t>点击输入内容</a:t>
                      </a:r>
                    </a:p>
                  </a:txBody>
                  <a:tcPr anchor="ctr" marB="43499" marL="86998" marR="86998" marT="434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51361"/>
                  </a:ext>
                </a:extLst>
              </a:tr>
              <a:tr h="670278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2000"/>
                        <a:t>点击输入内容</a:t>
                      </a:r>
                    </a:p>
                  </a:txBody>
                  <a:tcPr anchor="ctr" marB="43499" marL="86998" marR="86998" marT="4349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51308"/>
                  </a:ext>
                </a:extLst>
              </a:tr>
              <a:tr h="670278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2000"/>
                        <a:t>点击输入内容</a:t>
                      </a:r>
                    </a:p>
                  </a:txBody>
                  <a:tcPr anchor="ctr" marB="43499" marL="86998" marR="86998" marT="434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02519"/>
                  </a:ext>
                </a:extLst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2899938" y="339657"/>
            <a:ext cx="639212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Steps to Success</a:t>
            </a:r>
          </a:p>
        </p:txBody>
      </p: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val="1233264705"/>
              </p:ext>
            </p:extLst>
          </p:nvPr>
        </p:nvGraphicFramePr>
        <p:xfrm>
          <a:off x="9350340" y="2802608"/>
          <a:ext cx="2558230" cy="2681112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558230">
                  <a:extLst>
                    <a:ext uri="{9D8B030D-6E8A-4147-A177-3AD203B41FA5}">
                      <a16:colId xmlns:a16="http://schemas.microsoft.com/office/drawing/2014/main" val="3503724505"/>
                    </a:ext>
                  </a:extLst>
                </a:gridCol>
              </a:tblGrid>
              <a:tr h="670278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2000"/>
                        <a:t>关键词</a:t>
                      </a:r>
                    </a:p>
                  </a:txBody>
                  <a:tcPr anchor="ctr" marB="43499" marL="86998" marR="86998" marT="43499">
                    <a:solidFill>
                      <a:srgbClr val="43C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51429"/>
                  </a:ext>
                </a:extLst>
              </a:tr>
              <a:tr h="670278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2000"/>
                        <a:t>点击输入内容</a:t>
                      </a:r>
                    </a:p>
                  </a:txBody>
                  <a:tcPr anchor="ctr" marB="43499" marL="86998" marR="86998" marT="434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51361"/>
                  </a:ext>
                </a:extLst>
              </a:tr>
              <a:tr h="670278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2000"/>
                        <a:t>点击输入内容</a:t>
                      </a:r>
                    </a:p>
                  </a:txBody>
                  <a:tcPr anchor="ctr" marB="43499" marL="86998" marR="86998" marT="4349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51308"/>
                  </a:ext>
                </a:extLst>
              </a:tr>
              <a:tr h="670278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z="2000"/>
                        <a:t>点击输入内容</a:t>
                      </a:r>
                    </a:p>
                  </a:txBody>
                  <a:tcPr anchor="ctr" marB="43499" marL="86998" marR="86998" marT="4349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0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216685678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1" name="文本框 400"/>
          <p:cNvSpPr txBox="1"/>
          <p:nvPr/>
        </p:nvSpPr>
        <p:spPr>
          <a:xfrm>
            <a:off x="2899938" y="339657"/>
            <a:ext cx="639212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Information Sheet</a:t>
            </a:r>
          </a:p>
        </p:txBody>
      </p:sp>
      <p:grpSp>
        <p:nvGrpSpPr>
          <p:cNvPr id="408" name="组合 407"/>
          <p:cNvGrpSpPr/>
          <p:nvPr/>
        </p:nvGrpSpPr>
        <p:grpSpPr>
          <a:xfrm>
            <a:off x="1919856" y="1800396"/>
            <a:ext cx="8352289" cy="3257208"/>
            <a:chOff x="1919856" y="1800396"/>
            <a:chExt cx="8352289" cy="3257208"/>
          </a:xfrm>
        </p:grpSpPr>
        <p:grpSp>
          <p:nvGrpSpPr>
            <p:cNvPr id="400" name="组合 399"/>
            <p:cNvGrpSpPr/>
            <p:nvPr/>
          </p:nvGrpSpPr>
          <p:grpSpPr>
            <a:xfrm>
              <a:off x="4481075" y="1800396"/>
              <a:ext cx="3229851" cy="3257208"/>
              <a:chOff x="4540590" y="1996963"/>
              <a:chExt cx="3229851" cy="3257208"/>
            </a:xfrm>
          </p:grpSpPr>
          <p:sp>
            <p:nvSpPr>
              <p:cNvPr id="395" name="Freeform 62"/>
              <p:cNvSpPr/>
              <p:nvPr/>
            </p:nvSpPr>
            <p:spPr bwMode="auto">
              <a:xfrm>
                <a:off x="6216990" y="1996963"/>
                <a:ext cx="1553451" cy="1553451"/>
              </a:xfrm>
              <a:custGeom>
                <a:gdLst>
                  <a:gd fmla="*/ 0 w 54" name="T0"/>
                  <a:gd fmla="*/ 16 h 54" name="T1"/>
                  <a:gd fmla="*/ 38 w 54" name="T2"/>
                  <a:gd fmla="*/ 54 h 54" name="T3"/>
                  <a:gd fmla="*/ 54 w 54" name="T4"/>
                  <a:gd fmla="*/ 54 h 54" name="T5"/>
                  <a:gd fmla="*/ 41 w 54" name="T6"/>
                  <a:gd fmla="*/ 20 h 54" name="T7"/>
                  <a:gd fmla="*/ 44 w 54" name="T8"/>
                  <a:gd fmla="*/ 11 h 54" name="T9"/>
                  <a:gd fmla="*/ 35 w 54" name="T10"/>
                  <a:gd fmla="*/ 14 h 54" name="T11"/>
                  <a:gd fmla="*/ 0 w 54" name="T12"/>
                  <a:gd fmla="*/ 0 h 54" name="T13"/>
                  <a:gd fmla="*/ 0 w 54" name="T14"/>
                  <a:gd fmla="*/ 16 h 5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4" w="54">
                    <a:moveTo>
                      <a:pt x="0" y="16"/>
                    </a:moveTo>
                    <a:cubicBezTo>
                      <a:pt x="21" y="18"/>
                      <a:pt x="37" y="34"/>
                      <a:pt x="38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41"/>
                      <a:pt x="49" y="29"/>
                      <a:pt x="41" y="2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25" y="6"/>
                      <a:pt x="13" y="1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5A2C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6" name="Freeform 63"/>
              <p:cNvSpPr/>
              <p:nvPr/>
            </p:nvSpPr>
            <p:spPr bwMode="auto">
              <a:xfrm>
                <a:off x="4540590" y="1996963"/>
                <a:ext cx="1553451" cy="1553451"/>
              </a:xfrm>
              <a:custGeom>
                <a:gdLst>
                  <a:gd fmla="*/ 16 w 54" name="T0"/>
                  <a:gd fmla="*/ 54 h 54" name="T1"/>
                  <a:gd fmla="*/ 54 w 54" name="T2"/>
                  <a:gd fmla="*/ 16 h 54" name="T3"/>
                  <a:gd fmla="*/ 54 w 54" name="T4"/>
                  <a:gd fmla="*/ 0 h 54" name="T5"/>
                  <a:gd fmla="*/ 20 w 54" name="T6"/>
                  <a:gd fmla="*/ 14 h 54" name="T7"/>
                  <a:gd fmla="*/ 11 w 54" name="T8"/>
                  <a:gd fmla="*/ 11 h 54" name="T9"/>
                  <a:gd fmla="*/ 14 w 54" name="T10"/>
                  <a:gd fmla="*/ 20 h 54" name="T11"/>
                  <a:gd fmla="*/ 0 w 54" name="T12"/>
                  <a:gd fmla="*/ 54 h 54" name="T13"/>
                  <a:gd fmla="*/ 16 w 54" name="T14"/>
                  <a:gd fmla="*/ 54 h 5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4" w="54">
                    <a:moveTo>
                      <a:pt x="16" y="54"/>
                    </a:moveTo>
                    <a:cubicBezTo>
                      <a:pt x="17" y="34"/>
                      <a:pt x="34" y="18"/>
                      <a:pt x="54" y="16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1" y="1"/>
                      <a:pt x="29" y="6"/>
                      <a:pt x="20" y="14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6" y="29"/>
                      <a:pt x="0" y="41"/>
                      <a:pt x="0" y="54"/>
                    </a:cubicBezTo>
                    <a:lnTo>
                      <a:pt x="16" y="54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7" name="Freeform 64"/>
              <p:cNvSpPr/>
              <p:nvPr/>
            </p:nvSpPr>
            <p:spPr bwMode="auto">
              <a:xfrm>
                <a:off x="4540590" y="3671774"/>
                <a:ext cx="1553451" cy="1582397"/>
              </a:xfrm>
              <a:custGeom>
                <a:gdLst>
                  <a:gd fmla="*/ 54 w 54" name="T0"/>
                  <a:gd fmla="*/ 38 h 55" name="T1"/>
                  <a:gd fmla="*/ 16 w 54" name="T2"/>
                  <a:gd fmla="*/ 0 h 55" name="T3"/>
                  <a:gd fmla="*/ 0 w 54" name="T4"/>
                  <a:gd fmla="*/ 0 h 55" name="T5"/>
                  <a:gd fmla="*/ 14 w 54" name="T6"/>
                  <a:gd fmla="*/ 35 h 55" name="T7"/>
                  <a:gd fmla="*/ 11 w 54" name="T8"/>
                  <a:gd fmla="*/ 44 h 55" name="T9"/>
                  <a:gd fmla="*/ 20 w 54" name="T10"/>
                  <a:gd fmla="*/ 41 h 55" name="T11"/>
                  <a:gd fmla="*/ 54 w 54" name="T12"/>
                  <a:gd fmla="*/ 55 h 55" name="T13"/>
                  <a:gd fmla="*/ 54 w 54" name="T14"/>
                  <a:gd fmla="*/ 38 h 5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5" w="54">
                    <a:moveTo>
                      <a:pt x="54" y="38"/>
                    </a:moveTo>
                    <a:cubicBezTo>
                      <a:pt x="34" y="37"/>
                      <a:pt x="17" y="21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6" y="26"/>
                      <a:pt x="14" y="35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9" y="49"/>
                      <a:pt x="41" y="54"/>
                      <a:pt x="54" y="55"/>
                    </a:cubicBez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DF3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8" name="Freeform 65"/>
              <p:cNvSpPr/>
              <p:nvPr/>
            </p:nvSpPr>
            <p:spPr bwMode="auto">
              <a:xfrm>
                <a:off x="6216990" y="3671774"/>
                <a:ext cx="1553451" cy="1582397"/>
              </a:xfrm>
              <a:custGeom>
                <a:gdLst>
                  <a:gd fmla="*/ 44 w 54" name="T0"/>
                  <a:gd fmla="*/ 44 h 55" name="T1"/>
                  <a:gd fmla="*/ 41 w 54" name="T2"/>
                  <a:gd fmla="*/ 35 h 55" name="T3"/>
                  <a:gd fmla="*/ 54 w 54" name="T4"/>
                  <a:gd fmla="*/ 0 h 55" name="T5"/>
                  <a:gd fmla="*/ 38 w 54" name="T6"/>
                  <a:gd fmla="*/ 0 h 55" name="T7"/>
                  <a:gd fmla="*/ 0 w 54" name="T8"/>
                  <a:gd fmla="*/ 38 h 55" name="T9"/>
                  <a:gd fmla="*/ 0 w 54" name="T10"/>
                  <a:gd fmla="*/ 55 h 55" name="T11"/>
                  <a:gd fmla="*/ 35 w 54" name="T12"/>
                  <a:gd fmla="*/ 41 h 55" name="T13"/>
                  <a:gd fmla="*/ 44 w 54" name="T14"/>
                  <a:gd fmla="*/ 44 h 5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5" w="54">
                    <a:moveTo>
                      <a:pt x="44" y="44"/>
                    </a:moveTo>
                    <a:cubicBezTo>
                      <a:pt x="41" y="35"/>
                      <a:pt x="41" y="35"/>
                      <a:pt x="41" y="35"/>
                    </a:cubicBezTo>
                    <a:cubicBezTo>
                      <a:pt x="49" y="26"/>
                      <a:pt x="54" y="14"/>
                      <a:pt x="5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21"/>
                      <a:pt x="21" y="37"/>
                      <a:pt x="0" y="38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3" y="54"/>
                      <a:pt x="25" y="49"/>
                      <a:pt x="35" y="41"/>
                    </a:cubicBezTo>
                    <a:lnTo>
                      <a:pt x="44" y="44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402" name="文本框 401"/>
            <p:cNvSpPr txBox="1"/>
            <p:nvPr/>
          </p:nvSpPr>
          <p:spPr>
            <a:xfrm>
              <a:off x="5285014" y="2821552"/>
              <a:ext cx="162197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600"/>
                <a:t>项目</a:t>
              </a:r>
            </a:p>
            <a:p>
              <a:pPr algn="ctr"/>
              <a:r>
                <a:rPr altLang="en-US" lang="zh-CN" sz="3600"/>
                <a:t>分析</a:t>
              </a:r>
            </a:p>
          </p:txBody>
        </p:sp>
        <p:sp>
          <p:nvSpPr>
            <p:cNvPr id="403" name="矩形 402"/>
            <p:cNvSpPr/>
            <p:nvPr/>
          </p:nvSpPr>
          <p:spPr>
            <a:xfrm>
              <a:off x="1919856" y="1968987"/>
              <a:ext cx="243827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i="0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点击此处输入内容</a:t>
              </a:r>
            </a:p>
          </p:txBody>
        </p:sp>
        <p:sp>
          <p:nvSpPr>
            <p:cNvPr id="404" name="矩形 403"/>
            <p:cNvSpPr/>
            <p:nvPr/>
          </p:nvSpPr>
          <p:spPr>
            <a:xfrm>
              <a:off x="7833875" y="1968987"/>
              <a:ext cx="243827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i="0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点击此处输入内容</a:t>
              </a:r>
            </a:p>
          </p:txBody>
        </p:sp>
        <p:sp>
          <p:nvSpPr>
            <p:cNvPr id="405" name="矩形 404"/>
            <p:cNvSpPr/>
            <p:nvPr/>
          </p:nvSpPr>
          <p:spPr>
            <a:xfrm>
              <a:off x="1919856" y="4657494"/>
              <a:ext cx="243827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i="0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点击此处输入内容</a:t>
              </a:r>
            </a:p>
          </p:txBody>
        </p:sp>
        <p:sp>
          <p:nvSpPr>
            <p:cNvPr id="406" name="矩形 405"/>
            <p:cNvSpPr/>
            <p:nvPr/>
          </p:nvSpPr>
          <p:spPr>
            <a:xfrm>
              <a:off x="7833875" y="4657494"/>
              <a:ext cx="243827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i="0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点击此处输入内容</a:t>
              </a:r>
            </a:p>
          </p:txBody>
        </p:sp>
      </p:grpSp>
      <p:sp>
        <p:nvSpPr>
          <p:cNvPr id="407" name="文本框 406"/>
          <p:cNvSpPr txBox="1"/>
          <p:nvPr/>
        </p:nvSpPr>
        <p:spPr>
          <a:xfrm>
            <a:off x="2929258" y="5468579"/>
            <a:ext cx="6333484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pc="30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这里是示例文字，请单击此处编辑成您的文字，这里是示例文字，请单击此处编辑成您的文字。</a:t>
            </a:r>
          </a:p>
        </p:txBody>
      </p:sp>
    </p:spTree>
    <p:extLst>
      <p:ext uri="{BB962C8B-B14F-4D97-AF65-F5344CB8AC3E}">
        <p14:creationId val="39714934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3943350"/>
            <a:ext cx="12192000" cy="0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68564" y="2347574"/>
            <a:ext cx="2095500" cy="1900577"/>
            <a:chOff x="668564" y="2347574"/>
            <a:chExt cx="2095500" cy="1900577"/>
          </a:xfrm>
        </p:grpSpPr>
        <p:sp>
          <p:nvSpPr>
            <p:cNvPr id="18" name="矩形 17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43C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椭圆 7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43C7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43C7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213869" y="2412497"/>
              <a:ext cx="100488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2016</a:t>
              </a: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gdLst>
                <a:gd fmla="*/ 2009229 w 2095500" name="connsiteX0"/>
                <a:gd fmla="*/ 653723 h 653723" name="connsiteY0"/>
                <a:gd fmla="*/ 86271 w 2095500" name="connsiteX1"/>
                <a:gd fmla="*/ 653723 h 653723" name="connsiteY1"/>
                <a:gd fmla="*/ 0 w 2095500" name="connsiteX2"/>
                <a:gd fmla="*/ 567452 h 653723" name="connsiteY2"/>
                <a:gd fmla="*/ 0 w 2095500" name="connsiteX3"/>
                <a:gd fmla="*/ 222376 h 653723" name="connsiteY3"/>
                <a:gd fmla="*/ 86271 w 2095500" name="connsiteX4"/>
                <a:gd fmla="*/ 136105 h 653723" name="connsiteY4"/>
                <a:gd fmla="*/ 968809 w 2095500" name="connsiteX5"/>
                <a:gd fmla="*/ 136105 h 653723" name="connsiteY5"/>
                <a:gd fmla="*/ 1047750 w 2095500" name="connsiteX6"/>
                <a:gd fmla="*/ 0 h 653723" name="connsiteY6"/>
                <a:gd fmla="*/ 1126691 w 2095500" name="connsiteX7"/>
                <a:gd fmla="*/ 136105 h 653723" name="connsiteY7"/>
                <a:gd fmla="*/ 2009229 w 2095500" name="connsiteX8"/>
                <a:gd fmla="*/ 136105 h 653723" name="connsiteY8"/>
                <a:gd fmla="*/ 2095500 w 2095500" name="connsiteX9"/>
                <a:gd fmla="*/ 222376 h 653723" name="connsiteY9"/>
                <a:gd fmla="*/ 2095500 w 2095500" name="connsiteX10"/>
                <a:gd fmla="*/ 567452 h 653723" name="connsiteY10"/>
                <a:gd fmla="*/ 2009229 w 2095500" name="connsiteX11"/>
                <a:gd fmla="*/ 653723 h 6537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53723" w="2095500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43C7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899938" y="339657"/>
            <a:ext cx="639212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Timeline</a:t>
            </a:r>
          </a:p>
        </p:txBody>
      </p:sp>
      <p:sp>
        <p:nvSpPr>
          <p:cNvPr id="19" name="矩形 18"/>
          <p:cNvSpPr/>
          <p:nvPr/>
        </p:nvSpPr>
        <p:spPr>
          <a:xfrm>
            <a:off x="865099" y="4220528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  <p:grpSp>
        <p:nvGrpSpPr>
          <p:cNvPr id="22" name="组合 21"/>
          <p:cNvGrpSpPr/>
          <p:nvPr/>
        </p:nvGrpSpPr>
        <p:grpSpPr>
          <a:xfrm flipV="1">
            <a:off x="2877425" y="3654333"/>
            <a:ext cx="2095500" cy="1900577"/>
            <a:chOff x="668564" y="2347574"/>
            <a:chExt cx="2095500" cy="1900577"/>
          </a:xfrm>
        </p:grpSpPr>
        <p:sp>
          <p:nvSpPr>
            <p:cNvPr id="23" name="矩形 22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椭圆 23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ED5170"/>
            </a:solidFill>
            <a:ln>
              <a:solidFill>
                <a:srgbClr val="ED5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椭圆 24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ED5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ED51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 flipV="1">
              <a:off x="1213869" y="2416366"/>
              <a:ext cx="1004888" cy="3962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2017</a:t>
              </a:r>
            </a:p>
          </p:txBody>
        </p:sp>
        <p:sp>
          <p:nvSpPr>
            <p:cNvPr id="28" name="任意多边形 27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gdLst>
                <a:gd fmla="*/ 2009229 w 2095500" name="connsiteX0"/>
                <a:gd fmla="*/ 653723 h 653723" name="connsiteY0"/>
                <a:gd fmla="*/ 86271 w 2095500" name="connsiteX1"/>
                <a:gd fmla="*/ 653723 h 653723" name="connsiteY1"/>
                <a:gd fmla="*/ 0 w 2095500" name="connsiteX2"/>
                <a:gd fmla="*/ 567452 h 653723" name="connsiteY2"/>
                <a:gd fmla="*/ 0 w 2095500" name="connsiteX3"/>
                <a:gd fmla="*/ 222376 h 653723" name="connsiteY3"/>
                <a:gd fmla="*/ 86271 w 2095500" name="connsiteX4"/>
                <a:gd fmla="*/ 136105 h 653723" name="connsiteY4"/>
                <a:gd fmla="*/ 968809 w 2095500" name="connsiteX5"/>
                <a:gd fmla="*/ 136105 h 653723" name="connsiteY5"/>
                <a:gd fmla="*/ 1047750 w 2095500" name="connsiteX6"/>
                <a:gd fmla="*/ 0 h 653723" name="connsiteY6"/>
                <a:gd fmla="*/ 1126691 w 2095500" name="connsiteX7"/>
                <a:gd fmla="*/ 136105 h 653723" name="connsiteY7"/>
                <a:gd fmla="*/ 2009229 w 2095500" name="connsiteX8"/>
                <a:gd fmla="*/ 136105 h 653723" name="connsiteY8"/>
                <a:gd fmla="*/ 2095500 w 2095500" name="connsiteX9"/>
                <a:gd fmla="*/ 222376 h 653723" name="connsiteY9"/>
                <a:gd fmla="*/ 2095500 w 2095500" name="connsiteX10"/>
                <a:gd fmla="*/ 567452 h 653723" name="connsiteY10"/>
                <a:gd fmla="*/ 2009229 w 2095500" name="connsiteX11"/>
                <a:gd fmla="*/ 653723 h 6537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53723" w="2095500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ED5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矩形 28"/>
          <p:cNvSpPr/>
          <p:nvPr/>
        </p:nvSpPr>
        <p:spPr>
          <a:xfrm>
            <a:off x="3067558" y="3034802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086286" y="2349637"/>
            <a:ext cx="2095500" cy="1900577"/>
            <a:chOff x="668564" y="2347574"/>
            <a:chExt cx="2095500" cy="1900577"/>
          </a:xfrm>
        </p:grpSpPr>
        <p:sp>
          <p:nvSpPr>
            <p:cNvPr id="31" name="矩形 30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4BECC9"/>
            </a:solidFill>
            <a:ln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4BECC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213869" y="2412497"/>
              <a:ext cx="1004888" cy="3962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2018</a:t>
              </a:r>
            </a:p>
          </p:txBody>
        </p:sp>
        <p:sp>
          <p:nvSpPr>
            <p:cNvPr id="36" name="任意多边形 35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gdLst>
                <a:gd fmla="*/ 2009229 w 2095500" name="connsiteX0"/>
                <a:gd fmla="*/ 653723 h 653723" name="connsiteY0"/>
                <a:gd fmla="*/ 86271 w 2095500" name="connsiteX1"/>
                <a:gd fmla="*/ 653723 h 653723" name="connsiteY1"/>
                <a:gd fmla="*/ 0 w 2095500" name="connsiteX2"/>
                <a:gd fmla="*/ 567452 h 653723" name="connsiteY2"/>
                <a:gd fmla="*/ 0 w 2095500" name="connsiteX3"/>
                <a:gd fmla="*/ 222376 h 653723" name="connsiteY3"/>
                <a:gd fmla="*/ 86271 w 2095500" name="connsiteX4"/>
                <a:gd fmla="*/ 136105 h 653723" name="connsiteY4"/>
                <a:gd fmla="*/ 968809 w 2095500" name="connsiteX5"/>
                <a:gd fmla="*/ 136105 h 653723" name="connsiteY5"/>
                <a:gd fmla="*/ 1047750 w 2095500" name="connsiteX6"/>
                <a:gd fmla="*/ 0 h 653723" name="connsiteY6"/>
                <a:gd fmla="*/ 1126691 w 2095500" name="connsiteX7"/>
                <a:gd fmla="*/ 136105 h 653723" name="connsiteY7"/>
                <a:gd fmla="*/ 2009229 w 2095500" name="connsiteX8"/>
                <a:gd fmla="*/ 136105 h 653723" name="connsiteY8"/>
                <a:gd fmla="*/ 2095500 w 2095500" name="connsiteX9"/>
                <a:gd fmla="*/ 222376 h 653723" name="connsiteY9"/>
                <a:gd fmla="*/ 2095500 w 2095500" name="connsiteX10"/>
                <a:gd fmla="*/ 567452 h 653723" name="connsiteY10"/>
                <a:gd fmla="*/ 2009229 w 2095500" name="connsiteX11"/>
                <a:gd fmla="*/ 653723 h 6537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53723" w="2095500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7" name="矩形 36"/>
          <p:cNvSpPr/>
          <p:nvPr/>
        </p:nvSpPr>
        <p:spPr>
          <a:xfrm>
            <a:off x="5264207" y="4220528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  <p:grpSp>
        <p:nvGrpSpPr>
          <p:cNvPr id="38" name="组合 37"/>
          <p:cNvGrpSpPr/>
          <p:nvPr/>
        </p:nvGrpSpPr>
        <p:grpSpPr>
          <a:xfrm flipV="1">
            <a:off x="7295147" y="3654333"/>
            <a:ext cx="2095500" cy="1900577"/>
            <a:chOff x="668564" y="2347574"/>
            <a:chExt cx="2095500" cy="1900577"/>
          </a:xfrm>
        </p:grpSpPr>
        <p:sp>
          <p:nvSpPr>
            <p:cNvPr id="39" name="矩形 38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4F96BD"/>
            </a:solidFill>
            <a:ln>
              <a:solidFill>
                <a:srgbClr val="4F9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4F9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2" name="直接连接符 41"/>
            <p:cNvCxnSpPr/>
            <p:nvPr/>
          </p:nvCxnSpPr>
          <p:spPr>
            <a:xfrm flipH="1"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4F96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 flipV="1">
              <a:off x="1213870" y="2416366"/>
              <a:ext cx="1004888" cy="3962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2019</a:t>
              </a:r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gdLst>
                <a:gd fmla="*/ 2009229 w 2095500" name="connsiteX0"/>
                <a:gd fmla="*/ 653723 h 653723" name="connsiteY0"/>
                <a:gd fmla="*/ 86271 w 2095500" name="connsiteX1"/>
                <a:gd fmla="*/ 653723 h 653723" name="connsiteY1"/>
                <a:gd fmla="*/ 0 w 2095500" name="connsiteX2"/>
                <a:gd fmla="*/ 567452 h 653723" name="connsiteY2"/>
                <a:gd fmla="*/ 0 w 2095500" name="connsiteX3"/>
                <a:gd fmla="*/ 222376 h 653723" name="connsiteY3"/>
                <a:gd fmla="*/ 86271 w 2095500" name="connsiteX4"/>
                <a:gd fmla="*/ 136105 h 653723" name="connsiteY4"/>
                <a:gd fmla="*/ 968809 w 2095500" name="connsiteX5"/>
                <a:gd fmla="*/ 136105 h 653723" name="connsiteY5"/>
                <a:gd fmla="*/ 1047750 w 2095500" name="connsiteX6"/>
                <a:gd fmla="*/ 0 h 653723" name="connsiteY6"/>
                <a:gd fmla="*/ 1126691 w 2095500" name="connsiteX7"/>
                <a:gd fmla="*/ 136105 h 653723" name="connsiteY7"/>
                <a:gd fmla="*/ 2009229 w 2095500" name="connsiteX8"/>
                <a:gd fmla="*/ 136105 h 653723" name="connsiteY8"/>
                <a:gd fmla="*/ 2095500 w 2095500" name="connsiteX9"/>
                <a:gd fmla="*/ 222376 h 653723" name="connsiteY9"/>
                <a:gd fmla="*/ 2095500 w 2095500" name="connsiteX10"/>
                <a:gd fmla="*/ 567452 h 653723" name="connsiteY10"/>
                <a:gd fmla="*/ 2009229 w 2095500" name="connsiteX11"/>
                <a:gd fmla="*/ 653723 h 6537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53723" w="2095500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4F9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5" name="矩形 44"/>
          <p:cNvSpPr/>
          <p:nvPr/>
        </p:nvSpPr>
        <p:spPr>
          <a:xfrm>
            <a:off x="7485280" y="3063281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9504009" y="2354616"/>
            <a:ext cx="2095500" cy="1900577"/>
            <a:chOff x="668564" y="2347574"/>
            <a:chExt cx="2095500" cy="1900577"/>
          </a:xfrm>
        </p:grpSpPr>
        <p:sp>
          <p:nvSpPr>
            <p:cNvPr id="47" name="矩形 46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椭圆 47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4BECC9"/>
            </a:solidFill>
            <a:ln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50" name="直接连接符 49"/>
            <p:cNvCxnSpPr/>
            <p:nvPr/>
          </p:nvCxnSpPr>
          <p:spPr>
            <a:xfrm flipH="1"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4BECC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1213870" y="2412497"/>
              <a:ext cx="1004888" cy="3962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2020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gdLst>
                <a:gd fmla="*/ 2009229 w 2095500" name="connsiteX0"/>
                <a:gd fmla="*/ 653723 h 653723" name="connsiteY0"/>
                <a:gd fmla="*/ 86271 w 2095500" name="connsiteX1"/>
                <a:gd fmla="*/ 653723 h 653723" name="connsiteY1"/>
                <a:gd fmla="*/ 0 w 2095500" name="connsiteX2"/>
                <a:gd fmla="*/ 567452 h 653723" name="connsiteY2"/>
                <a:gd fmla="*/ 0 w 2095500" name="connsiteX3"/>
                <a:gd fmla="*/ 222376 h 653723" name="connsiteY3"/>
                <a:gd fmla="*/ 86271 w 2095500" name="connsiteX4"/>
                <a:gd fmla="*/ 136105 h 653723" name="connsiteY4"/>
                <a:gd fmla="*/ 968809 w 2095500" name="connsiteX5"/>
                <a:gd fmla="*/ 136105 h 653723" name="connsiteY5"/>
                <a:gd fmla="*/ 1047750 w 2095500" name="connsiteX6"/>
                <a:gd fmla="*/ 0 h 653723" name="connsiteY6"/>
                <a:gd fmla="*/ 1126691 w 2095500" name="connsiteX7"/>
                <a:gd fmla="*/ 136105 h 653723" name="connsiteY7"/>
                <a:gd fmla="*/ 2009229 w 2095500" name="connsiteX8"/>
                <a:gd fmla="*/ 136105 h 653723" name="connsiteY8"/>
                <a:gd fmla="*/ 2095500 w 2095500" name="connsiteX9"/>
                <a:gd fmla="*/ 222376 h 653723" name="connsiteY9"/>
                <a:gd fmla="*/ 2095500 w 2095500" name="connsiteX10"/>
                <a:gd fmla="*/ 567452 h 653723" name="connsiteY10"/>
                <a:gd fmla="*/ 2009229 w 2095500" name="connsiteX11"/>
                <a:gd fmla="*/ 653723 h 65372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53723" w="2095500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3" name="矩形 52"/>
          <p:cNvSpPr/>
          <p:nvPr/>
        </p:nvSpPr>
        <p:spPr>
          <a:xfrm>
            <a:off x="9694139" y="4220528"/>
            <a:ext cx="171523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0" lang="en-US" sz="1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</a:p>
        </p:txBody>
      </p:sp>
    </p:spTree>
    <p:extLst>
      <p:ext uri="{BB962C8B-B14F-4D97-AF65-F5344CB8AC3E}">
        <p14:creationId val="45834593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5000"/>
            <a:alpha val="75000"/>
          </a:scheme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97</Paragraphs>
  <Slides>16</Slides>
  <Notes>0</Notes>
  <TotalTime>648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7">
      <vt:lpstr>Arial</vt:lpstr>
      <vt:lpstr>等线 Light</vt:lpstr>
      <vt:lpstr>等线</vt:lpstr>
      <vt:lpstr>Calibri Light</vt:lpstr>
      <vt:lpstr>Calibri</vt:lpstr>
      <vt:lpstr>方正兰亭超细黑简体</vt:lpstr>
      <vt:lpstr>思源黑体 CN Light</vt:lpstr>
      <vt:lpstr>微软雅黑</vt:lpstr>
      <vt:lpstr>Adobe Gothic Std B</vt:lpstr>
      <vt:lpstr>Adobe 繁黑體 Std B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2016-04-16T05:30:29Z</dcterms:created>
  <cp:lastModifiedBy>Administrator</cp:lastModifiedBy>
  <dcterms:modified xsi:type="dcterms:W3CDTF">2021-08-20T10:54:39Z</dcterms:modified>
  <cp:revision>48</cp:revision>
  <dc:title>PowerPoint 演示文稿</dc:title>
</cp:coreProperties>
</file>